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b53e3ff81891240026dcc7879202e975ac780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29e79df7f9802296a87de9b31d093ace63be7c2.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bd7140ad18db3d8784047bf2b67386b5f284d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2287289"/>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228728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228728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2287289"/>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228728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228728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228728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228728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2287289"/>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2287289"/>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2287289"/>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228728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228728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2287289"/>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18233"/>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18233"/>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18233"/>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18233"/>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18233"/>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18233"/>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18233"/>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18233"/>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18233"/>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18233"/>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18233"/>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18233"/>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18233"/>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18233"/>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18233"/>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6" name="rc56"/>
            <p:cNvSpPr/>
            <p:nvPr/>
          </p:nvSpPr>
          <p:spPr>
            <a:xfrm>
              <a:off x="1266997"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7" name="rc57"/>
            <p:cNvSpPr/>
            <p:nvPr/>
          </p:nvSpPr>
          <p:spPr>
            <a:xfrm>
              <a:off x="1578050" y="3280122"/>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889102"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2200154" y="3280122"/>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60" name="rc60"/>
            <p:cNvSpPr/>
            <p:nvPr/>
          </p:nvSpPr>
          <p:spPr>
            <a:xfrm>
              <a:off x="2511207"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1" name="rc61"/>
            <p:cNvSpPr/>
            <p:nvPr/>
          </p:nvSpPr>
          <p:spPr>
            <a:xfrm>
              <a:off x="2822259" y="3280122"/>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2" name="rc62"/>
            <p:cNvSpPr/>
            <p:nvPr/>
          </p:nvSpPr>
          <p:spPr>
            <a:xfrm>
              <a:off x="3133311"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444364"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4" name="rc64"/>
            <p:cNvSpPr/>
            <p:nvPr/>
          </p:nvSpPr>
          <p:spPr>
            <a:xfrm>
              <a:off x="3755416" y="3280122"/>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4066468"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6" name="rc66"/>
            <p:cNvSpPr/>
            <p:nvPr/>
          </p:nvSpPr>
          <p:spPr>
            <a:xfrm>
              <a:off x="4377521"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4688573"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999625"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5310677" y="3280122"/>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5621730" y="3280122"/>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1" name="rc71"/>
            <p:cNvSpPr/>
            <p:nvPr/>
          </p:nvSpPr>
          <p:spPr>
            <a:xfrm>
              <a:off x="5932782"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2" name="rc72"/>
            <p:cNvSpPr/>
            <p:nvPr/>
          </p:nvSpPr>
          <p:spPr>
            <a:xfrm>
              <a:off x="6243834" y="3280122"/>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3" name="rc73"/>
            <p:cNvSpPr/>
            <p:nvPr/>
          </p:nvSpPr>
          <p:spPr>
            <a:xfrm>
              <a:off x="6554887" y="3280122"/>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865939" y="3280122"/>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7176991" y="3280122"/>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7488044" y="3280122"/>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7" name="rc77"/>
            <p:cNvSpPr/>
            <p:nvPr/>
          </p:nvSpPr>
          <p:spPr>
            <a:xfrm>
              <a:off x="7799096" y="3280122"/>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8" name="rc78"/>
            <p:cNvSpPr/>
            <p:nvPr/>
          </p:nvSpPr>
          <p:spPr>
            <a:xfrm>
              <a:off x="8110148" y="3280122"/>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79" name="rc79"/>
            <p:cNvSpPr/>
            <p:nvPr/>
          </p:nvSpPr>
          <p:spPr>
            <a:xfrm>
              <a:off x="8421201" y="3280122"/>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0" name="rc80"/>
            <p:cNvSpPr/>
            <p:nvPr/>
          </p:nvSpPr>
          <p:spPr>
            <a:xfrm>
              <a:off x="8732253" y="3280122"/>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1" name="rc81"/>
            <p:cNvSpPr/>
            <p:nvPr/>
          </p:nvSpPr>
          <p:spPr>
            <a:xfrm>
              <a:off x="6243834" y="1956344"/>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6554887"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6865939" y="1956344"/>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4" name="rc84"/>
            <p:cNvSpPr/>
            <p:nvPr/>
          </p:nvSpPr>
          <p:spPr>
            <a:xfrm>
              <a:off x="7176991" y="19563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5" name="rc85"/>
            <p:cNvSpPr/>
            <p:nvPr/>
          </p:nvSpPr>
          <p:spPr>
            <a:xfrm>
              <a:off x="7488044" y="1956344"/>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7799096" y="1956344"/>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7" name="rc87"/>
            <p:cNvSpPr/>
            <p:nvPr/>
          </p:nvSpPr>
          <p:spPr>
            <a:xfrm>
              <a:off x="8110148" y="19563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8421201"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8732253" y="1956344"/>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955945" y="2949177"/>
              <a:ext cx="311052"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91" name="rc91"/>
            <p:cNvSpPr/>
            <p:nvPr/>
          </p:nvSpPr>
          <p:spPr>
            <a:xfrm>
              <a:off x="1266997"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2" name="rc92"/>
            <p:cNvSpPr/>
            <p:nvPr/>
          </p:nvSpPr>
          <p:spPr>
            <a:xfrm>
              <a:off x="1578050" y="2949177"/>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1889102"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4" name="rc94"/>
            <p:cNvSpPr/>
            <p:nvPr/>
          </p:nvSpPr>
          <p:spPr>
            <a:xfrm>
              <a:off x="2200154" y="2949177"/>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5" name="rc95"/>
            <p:cNvSpPr/>
            <p:nvPr/>
          </p:nvSpPr>
          <p:spPr>
            <a:xfrm>
              <a:off x="2511207"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2822259" y="2949177"/>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7" name="rc97"/>
            <p:cNvSpPr/>
            <p:nvPr/>
          </p:nvSpPr>
          <p:spPr>
            <a:xfrm>
              <a:off x="3133311"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8" name="rc98"/>
            <p:cNvSpPr/>
            <p:nvPr/>
          </p:nvSpPr>
          <p:spPr>
            <a:xfrm>
              <a:off x="3444364"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3755416" y="2949177"/>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4066468"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4377521"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4688573"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4999625"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5310677" y="2949177"/>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5621730" y="2949177"/>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6" name="rc106"/>
            <p:cNvSpPr/>
            <p:nvPr/>
          </p:nvSpPr>
          <p:spPr>
            <a:xfrm>
              <a:off x="5932782"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6243834" y="2949177"/>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6554887" y="2949177"/>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6865939" y="2949177"/>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0" name="rc110"/>
            <p:cNvSpPr/>
            <p:nvPr/>
          </p:nvSpPr>
          <p:spPr>
            <a:xfrm>
              <a:off x="7176991" y="2949177"/>
              <a:ext cx="311052"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1" name="rc111"/>
            <p:cNvSpPr/>
            <p:nvPr/>
          </p:nvSpPr>
          <p:spPr>
            <a:xfrm>
              <a:off x="7488044" y="2949177"/>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2" name="rc112"/>
            <p:cNvSpPr/>
            <p:nvPr/>
          </p:nvSpPr>
          <p:spPr>
            <a:xfrm>
              <a:off x="7799096" y="2949177"/>
              <a:ext cx="311052"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3" name="rc113"/>
            <p:cNvSpPr/>
            <p:nvPr/>
          </p:nvSpPr>
          <p:spPr>
            <a:xfrm>
              <a:off x="8110148" y="2949177"/>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4" name="rc114"/>
            <p:cNvSpPr/>
            <p:nvPr/>
          </p:nvSpPr>
          <p:spPr>
            <a:xfrm>
              <a:off x="8421201"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8732253" y="2949177"/>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3611066"/>
              <a:ext cx="311052" cy="33094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3611066"/>
              <a:ext cx="311052"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3611066"/>
              <a:ext cx="311052"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3611066"/>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3611066"/>
              <a:ext cx="311052"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3611066"/>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3611066"/>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3611066"/>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3611066"/>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3611066"/>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7" name="rc127"/>
            <p:cNvSpPr/>
            <p:nvPr/>
          </p:nvSpPr>
          <p:spPr>
            <a:xfrm>
              <a:off x="7488044" y="3942011"/>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8" name="rc128"/>
            <p:cNvSpPr/>
            <p:nvPr/>
          </p:nvSpPr>
          <p:spPr>
            <a:xfrm>
              <a:off x="7799096" y="3942011"/>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8110148" y="3942011"/>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8421201" y="3942011"/>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8732253" y="3942011"/>
              <a:ext cx="311052"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2" name="rc132"/>
            <p:cNvSpPr/>
            <p:nvPr/>
          </p:nvSpPr>
          <p:spPr>
            <a:xfrm>
              <a:off x="955945" y="4272955"/>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3" name="rc133"/>
            <p:cNvSpPr/>
            <p:nvPr/>
          </p:nvSpPr>
          <p:spPr>
            <a:xfrm>
              <a:off x="1266997"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4272955"/>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4272955"/>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4272955"/>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4272955"/>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4272955"/>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4272955"/>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4272955"/>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4272955"/>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4272955"/>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4272955"/>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4272955"/>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4272955"/>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4272955"/>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4272955"/>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4272955"/>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4272955"/>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4272955"/>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4272955"/>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4272955"/>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8" name="rc158"/>
            <p:cNvSpPr/>
            <p:nvPr/>
          </p:nvSpPr>
          <p:spPr>
            <a:xfrm>
              <a:off x="1578050" y="49348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9" name="rc159"/>
            <p:cNvSpPr/>
            <p:nvPr/>
          </p:nvSpPr>
          <p:spPr>
            <a:xfrm>
              <a:off x="1889102" y="4934844"/>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0" name="rc160"/>
            <p:cNvSpPr/>
            <p:nvPr/>
          </p:nvSpPr>
          <p:spPr>
            <a:xfrm>
              <a:off x="2200154" y="4934844"/>
              <a:ext cx="311052" cy="33094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1" name="rc161"/>
            <p:cNvSpPr/>
            <p:nvPr/>
          </p:nvSpPr>
          <p:spPr>
            <a:xfrm>
              <a:off x="2511207" y="4934844"/>
              <a:ext cx="311052" cy="330944"/>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62" name="rc162"/>
            <p:cNvSpPr/>
            <p:nvPr/>
          </p:nvSpPr>
          <p:spPr>
            <a:xfrm>
              <a:off x="2822259" y="4934844"/>
              <a:ext cx="311052" cy="330944"/>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3" name="rc163"/>
            <p:cNvSpPr/>
            <p:nvPr/>
          </p:nvSpPr>
          <p:spPr>
            <a:xfrm>
              <a:off x="3133311" y="49348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49348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4934844"/>
              <a:ext cx="311052"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4934844"/>
              <a:ext cx="311052"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49348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4934844"/>
              <a:ext cx="311052"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49348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4934844"/>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4934844"/>
              <a:ext cx="311052"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4934844"/>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4934844"/>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4934844"/>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4934844"/>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4934844"/>
              <a:ext cx="311052"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4934844"/>
              <a:ext cx="311052" cy="33094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4934844"/>
              <a:ext cx="311052" cy="33094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4934844"/>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4934844"/>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4934844"/>
              <a:ext cx="311052" cy="33094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2" name="rc182"/>
            <p:cNvSpPr/>
            <p:nvPr/>
          </p:nvSpPr>
          <p:spPr>
            <a:xfrm>
              <a:off x="955945" y="4603899"/>
              <a:ext cx="311052"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3" name="rc183"/>
            <p:cNvSpPr/>
            <p:nvPr/>
          </p:nvSpPr>
          <p:spPr>
            <a:xfrm>
              <a:off x="1266997"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1578050" y="4603899"/>
              <a:ext cx="311052"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1889102"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2200154" y="4603899"/>
              <a:ext cx="311052"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7" name="rc187"/>
            <p:cNvSpPr/>
            <p:nvPr/>
          </p:nvSpPr>
          <p:spPr>
            <a:xfrm>
              <a:off x="2511207"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22259"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3133311"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3444364"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3755416" y="4603899"/>
              <a:ext cx="311052"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4066468"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4377521"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688573"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5" name="rc195"/>
            <p:cNvSpPr/>
            <p:nvPr/>
          </p:nvSpPr>
          <p:spPr>
            <a:xfrm>
              <a:off x="4999625"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6" name="rc196"/>
            <p:cNvSpPr/>
            <p:nvPr/>
          </p:nvSpPr>
          <p:spPr>
            <a:xfrm>
              <a:off x="5310677"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4603899"/>
              <a:ext cx="311052"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4603899"/>
              <a:ext cx="311052"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4603899"/>
              <a:ext cx="311052"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4603899"/>
              <a:ext cx="311052"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4603899"/>
              <a:ext cx="311052"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4603899"/>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4603899"/>
              <a:ext cx="311052"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4603899"/>
              <a:ext cx="311052"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4603899"/>
              <a:ext cx="311052"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4603899"/>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4603899"/>
              <a:ext cx="311052"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5265788"/>
              <a:ext cx="311052" cy="33094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5265788"/>
              <a:ext cx="311052" cy="33094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5265788"/>
              <a:ext cx="311052" cy="330944"/>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5265788"/>
              <a:ext cx="311052" cy="330944"/>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5265788"/>
              <a:ext cx="311052" cy="330944"/>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5265788"/>
              <a:ext cx="311052" cy="330944"/>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5265788"/>
              <a:ext cx="311052" cy="330944"/>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5" name="tx215"/>
            <p:cNvSpPr/>
            <p:nvPr/>
          </p:nvSpPr>
          <p:spPr>
            <a:xfrm>
              <a:off x="105118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6" name="tx216"/>
            <p:cNvSpPr/>
            <p:nvPr/>
          </p:nvSpPr>
          <p:spPr>
            <a:xfrm>
              <a:off x="136223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7" name="tx217"/>
            <p:cNvSpPr/>
            <p:nvPr/>
          </p:nvSpPr>
          <p:spPr>
            <a:xfrm>
              <a:off x="167328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196324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227429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20" name="tx220"/>
            <p:cNvSpPr/>
            <p:nvPr/>
          </p:nvSpPr>
          <p:spPr>
            <a:xfrm>
              <a:off x="2585350"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291749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2" name="tx222"/>
            <p:cNvSpPr/>
            <p:nvPr/>
          </p:nvSpPr>
          <p:spPr>
            <a:xfrm>
              <a:off x="322854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3" name="tx223"/>
            <p:cNvSpPr/>
            <p:nvPr/>
          </p:nvSpPr>
          <p:spPr>
            <a:xfrm>
              <a:off x="353960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385065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41617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4451664"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27" name="tx227"/>
            <p:cNvSpPr/>
            <p:nvPr/>
          </p:nvSpPr>
          <p:spPr>
            <a:xfrm>
              <a:off x="478380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509486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40591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0" name="tx230"/>
            <p:cNvSpPr/>
            <p:nvPr/>
          </p:nvSpPr>
          <p:spPr>
            <a:xfrm>
              <a:off x="571696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1" name="tx231"/>
            <p:cNvSpPr/>
            <p:nvPr/>
          </p:nvSpPr>
          <p:spPr>
            <a:xfrm>
              <a:off x="6006925"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633907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3" name="tx233"/>
            <p:cNvSpPr/>
            <p:nvPr/>
          </p:nvSpPr>
          <p:spPr>
            <a:xfrm>
              <a:off x="665012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4" name="tx234"/>
            <p:cNvSpPr/>
            <p:nvPr/>
          </p:nvSpPr>
          <p:spPr>
            <a:xfrm>
              <a:off x="6940082"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5" name="tx235"/>
            <p:cNvSpPr/>
            <p:nvPr/>
          </p:nvSpPr>
          <p:spPr>
            <a:xfrm>
              <a:off x="7251134"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6" name="tx236"/>
            <p:cNvSpPr/>
            <p:nvPr/>
          </p:nvSpPr>
          <p:spPr>
            <a:xfrm>
              <a:off x="7562187"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37" name="tx237"/>
            <p:cNvSpPr/>
            <p:nvPr/>
          </p:nvSpPr>
          <p:spPr>
            <a:xfrm>
              <a:off x="7894332"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38" name="tx238"/>
            <p:cNvSpPr/>
            <p:nvPr/>
          </p:nvSpPr>
          <p:spPr>
            <a:xfrm>
              <a:off x="820538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9" name="tx239"/>
            <p:cNvSpPr/>
            <p:nvPr/>
          </p:nvSpPr>
          <p:spPr>
            <a:xfrm>
              <a:off x="8516437"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0" name="tx240"/>
            <p:cNvSpPr/>
            <p:nvPr/>
          </p:nvSpPr>
          <p:spPr>
            <a:xfrm>
              <a:off x="8827489" y="2412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1" name="tx241"/>
            <p:cNvSpPr/>
            <p:nvPr/>
          </p:nvSpPr>
          <p:spPr>
            <a:xfrm>
              <a:off x="105118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2" name="tx242"/>
            <p:cNvSpPr/>
            <p:nvPr/>
          </p:nvSpPr>
          <p:spPr>
            <a:xfrm>
              <a:off x="136223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167328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196324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2274297"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46" name="tx246"/>
            <p:cNvSpPr/>
            <p:nvPr/>
          </p:nvSpPr>
          <p:spPr>
            <a:xfrm>
              <a:off x="2585350"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91749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8" name="tx248"/>
            <p:cNvSpPr/>
            <p:nvPr/>
          </p:nvSpPr>
          <p:spPr>
            <a:xfrm>
              <a:off x="322854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9" name="tx249"/>
            <p:cNvSpPr/>
            <p:nvPr/>
          </p:nvSpPr>
          <p:spPr>
            <a:xfrm>
              <a:off x="353960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385065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41617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4451664"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478380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5094862"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540591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571696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7" name="tx257"/>
            <p:cNvSpPr/>
            <p:nvPr/>
          </p:nvSpPr>
          <p:spPr>
            <a:xfrm>
              <a:off x="6006925"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8" name="tx258"/>
            <p:cNvSpPr/>
            <p:nvPr/>
          </p:nvSpPr>
          <p:spPr>
            <a:xfrm>
              <a:off x="633907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9" name="tx259"/>
            <p:cNvSpPr/>
            <p:nvPr/>
          </p:nvSpPr>
          <p:spPr>
            <a:xfrm>
              <a:off x="665012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0" name="tx260"/>
            <p:cNvSpPr/>
            <p:nvPr/>
          </p:nvSpPr>
          <p:spPr>
            <a:xfrm>
              <a:off x="6940082"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1" name="tx261"/>
            <p:cNvSpPr/>
            <p:nvPr/>
          </p:nvSpPr>
          <p:spPr>
            <a:xfrm>
              <a:off x="7251134"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62" name="tx262"/>
            <p:cNvSpPr/>
            <p:nvPr/>
          </p:nvSpPr>
          <p:spPr>
            <a:xfrm>
              <a:off x="7562187"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3" name="tx263"/>
            <p:cNvSpPr/>
            <p:nvPr/>
          </p:nvSpPr>
          <p:spPr>
            <a:xfrm>
              <a:off x="7894332" y="274591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4" name="tx264"/>
            <p:cNvSpPr/>
            <p:nvPr/>
          </p:nvSpPr>
          <p:spPr>
            <a:xfrm>
              <a:off x="820538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5" name="tx265"/>
            <p:cNvSpPr/>
            <p:nvPr/>
          </p:nvSpPr>
          <p:spPr>
            <a:xfrm>
              <a:off x="8516437"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8827489"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136223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8" name="tx268"/>
            <p:cNvSpPr/>
            <p:nvPr/>
          </p:nvSpPr>
          <p:spPr>
            <a:xfrm>
              <a:off x="167328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1963245"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2274297" y="340409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1" name="tx271"/>
            <p:cNvSpPr/>
            <p:nvPr/>
          </p:nvSpPr>
          <p:spPr>
            <a:xfrm>
              <a:off x="2585350"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291749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73" name="tx273"/>
            <p:cNvSpPr/>
            <p:nvPr/>
          </p:nvSpPr>
          <p:spPr>
            <a:xfrm>
              <a:off x="3228548"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3539600"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385065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1617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7" name="tx277"/>
            <p:cNvSpPr/>
            <p:nvPr/>
          </p:nvSpPr>
          <p:spPr>
            <a:xfrm>
              <a:off x="4451664"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478380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5094862"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5405914"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571696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2" name="tx282"/>
            <p:cNvSpPr/>
            <p:nvPr/>
          </p:nvSpPr>
          <p:spPr>
            <a:xfrm>
              <a:off x="6006925"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633907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4" name="tx284"/>
            <p:cNvSpPr/>
            <p:nvPr/>
          </p:nvSpPr>
          <p:spPr>
            <a:xfrm>
              <a:off x="6650123"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6940082" y="340414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6" name="tx286"/>
            <p:cNvSpPr/>
            <p:nvPr/>
          </p:nvSpPr>
          <p:spPr>
            <a:xfrm>
              <a:off x="7251134"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7" name="tx287"/>
            <p:cNvSpPr/>
            <p:nvPr/>
          </p:nvSpPr>
          <p:spPr>
            <a:xfrm>
              <a:off x="7562187" y="340547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8" name="tx288"/>
            <p:cNvSpPr/>
            <p:nvPr/>
          </p:nvSpPr>
          <p:spPr>
            <a:xfrm>
              <a:off x="7894332" y="34078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89" name="tx289"/>
            <p:cNvSpPr/>
            <p:nvPr/>
          </p:nvSpPr>
          <p:spPr>
            <a:xfrm>
              <a:off x="820538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0" name="tx290"/>
            <p:cNvSpPr/>
            <p:nvPr/>
          </p:nvSpPr>
          <p:spPr>
            <a:xfrm>
              <a:off x="8516437"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1" name="tx291"/>
            <p:cNvSpPr/>
            <p:nvPr/>
          </p:nvSpPr>
          <p:spPr>
            <a:xfrm>
              <a:off x="8827489"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2" name="tx292"/>
            <p:cNvSpPr/>
            <p:nvPr/>
          </p:nvSpPr>
          <p:spPr>
            <a:xfrm>
              <a:off x="633907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3" name="tx293"/>
            <p:cNvSpPr/>
            <p:nvPr/>
          </p:nvSpPr>
          <p:spPr>
            <a:xfrm>
              <a:off x="665012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696117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7272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75832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7894332"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820538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9" name="tx299"/>
            <p:cNvSpPr/>
            <p:nvPr/>
          </p:nvSpPr>
          <p:spPr>
            <a:xfrm>
              <a:off x="8516437"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882748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136223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2" name="tx302"/>
            <p:cNvSpPr/>
            <p:nvPr/>
          </p:nvSpPr>
          <p:spPr>
            <a:xfrm>
              <a:off x="167328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196324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2274297" y="307315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05" name="tx305"/>
            <p:cNvSpPr/>
            <p:nvPr/>
          </p:nvSpPr>
          <p:spPr>
            <a:xfrm>
              <a:off x="2585350"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291749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7" name="tx307"/>
            <p:cNvSpPr/>
            <p:nvPr/>
          </p:nvSpPr>
          <p:spPr>
            <a:xfrm>
              <a:off x="322854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8" name="tx308"/>
            <p:cNvSpPr/>
            <p:nvPr/>
          </p:nvSpPr>
          <p:spPr>
            <a:xfrm>
              <a:off x="353960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85065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41617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4451664"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478380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5094862"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540591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571696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600692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633907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8" name="tx318"/>
            <p:cNvSpPr/>
            <p:nvPr/>
          </p:nvSpPr>
          <p:spPr>
            <a:xfrm>
              <a:off x="665012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694008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0" name="tx320"/>
            <p:cNvSpPr/>
            <p:nvPr/>
          </p:nvSpPr>
          <p:spPr>
            <a:xfrm>
              <a:off x="7251134"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7562187" y="307452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2" name="tx322"/>
            <p:cNvSpPr/>
            <p:nvPr/>
          </p:nvSpPr>
          <p:spPr>
            <a:xfrm>
              <a:off x="7894332" y="3076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3" name="tx323"/>
            <p:cNvSpPr/>
            <p:nvPr/>
          </p:nvSpPr>
          <p:spPr>
            <a:xfrm>
              <a:off x="820538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4" name="tx324"/>
            <p:cNvSpPr/>
            <p:nvPr/>
          </p:nvSpPr>
          <p:spPr>
            <a:xfrm>
              <a:off x="8516437"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882748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6" name="tx32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7" name="tx32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8" name="tx32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9" name="tx32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1" name="tx331"/>
            <p:cNvSpPr/>
            <p:nvPr/>
          </p:nvSpPr>
          <p:spPr>
            <a:xfrm>
              <a:off x="7583280"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2" name="tx33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3" name="tx33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4" name="tx334"/>
            <p:cNvSpPr/>
            <p:nvPr/>
          </p:nvSpPr>
          <p:spPr>
            <a:xfrm>
              <a:off x="8516437"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5" name="tx335"/>
            <p:cNvSpPr/>
            <p:nvPr/>
          </p:nvSpPr>
          <p:spPr>
            <a:xfrm>
              <a:off x="8827489"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6" name="tx336"/>
            <p:cNvSpPr/>
            <p:nvPr/>
          </p:nvSpPr>
          <p:spPr>
            <a:xfrm>
              <a:off x="7583280" y="40686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7" name="tx337"/>
            <p:cNvSpPr/>
            <p:nvPr/>
          </p:nvSpPr>
          <p:spPr>
            <a:xfrm>
              <a:off x="7894332"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8" name="tx338"/>
            <p:cNvSpPr/>
            <p:nvPr/>
          </p:nvSpPr>
          <p:spPr>
            <a:xfrm>
              <a:off x="820538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8516437"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0" name="tx340"/>
            <p:cNvSpPr/>
            <p:nvPr/>
          </p:nvSpPr>
          <p:spPr>
            <a:xfrm>
              <a:off x="8827489" y="4066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105118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2" name="tx342"/>
            <p:cNvSpPr/>
            <p:nvPr/>
          </p:nvSpPr>
          <p:spPr>
            <a:xfrm>
              <a:off x="136223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167328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198433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2274297" y="439830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6" name="tx346"/>
            <p:cNvSpPr/>
            <p:nvPr/>
          </p:nvSpPr>
          <p:spPr>
            <a:xfrm>
              <a:off x="260644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291749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8" name="tx348"/>
            <p:cNvSpPr/>
            <p:nvPr/>
          </p:nvSpPr>
          <p:spPr>
            <a:xfrm>
              <a:off x="322854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9" name="tx349"/>
            <p:cNvSpPr/>
            <p:nvPr/>
          </p:nvSpPr>
          <p:spPr>
            <a:xfrm>
              <a:off x="353960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3829559"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41617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4472757"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3" name="tx353"/>
            <p:cNvSpPr/>
            <p:nvPr/>
          </p:nvSpPr>
          <p:spPr>
            <a:xfrm>
              <a:off x="4762716"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5094862"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540591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571696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602801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631797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6629030"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0" name="tx360"/>
            <p:cNvSpPr/>
            <p:nvPr/>
          </p:nvSpPr>
          <p:spPr>
            <a:xfrm>
              <a:off x="696117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7272228"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2" name="tx362"/>
            <p:cNvSpPr/>
            <p:nvPr/>
          </p:nvSpPr>
          <p:spPr>
            <a:xfrm>
              <a:off x="7562187"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7873239"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4" name="tx364"/>
            <p:cNvSpPr/>
            <p:nvPr/>
          </p:nvSpPr>
          <p:spPr>
            <a:xfrm>
              <a:off x="8184291"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5" name="tx365"/>
            <p:cNvSpPr/>
            <p:nvPr/>
          </p:nvSpPr>
          <p:spPr>
            <a:xfrm>
              <a:off x="8516437"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6" name="tx366"/>
            <p:cNvSpPr/>
            <p:nvPr/>
          </p:nvSpPr>
          <p:spPr>
            <a:xfrm>
              <a:off x="882748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7" name="tx367"/>
            <p:cNvSpPr/>
            <p:nvPr/>
          </p:nvSpPr>
          <p:spPr>
            <a:xfrm>
              <a:off x="1673286" y="50615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8" name="tx368"/>
            <p:cNvSpPr/>
            <p:nvPr/>
          </p:nvSpPr>
          <p:spPr>
            <a:xfrm>
              <a:off x="198433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9" name="tx369"/>
            <p:cNvSpPr/>
            <p:nvPr/>
          </p:nvSpPr>
          <p:spPr>
            <a:xfrm>
              <a:off x="227429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0" name="tx370"/>
            <p:cNvSpPr/>
            <p:nvPr/>
          </p:nvSpPr>
          <p:spPr>
            <a:xfrm>
              <a:off x="260644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291749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2" name="tx372"/>
            <p:cNvSpPr/>
            <p:nvPr/>
          </p:nvSpPr>
          <p:spPr>
            <a:xfrm>
              <a:off x="322854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3" name="tx373"/>
            <p:cNvSpPr/>
            <p:nvPr/>
          </p:nvSpPr>
          <p:spPr>
            <a:xfrm>
              <a:off x="353960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4" name="tx374"/>
            <p:cNvSpPr/>
            <p:nvPr/>
          </p:nvSpPr>
          <p:spPr>
            <a:xfrm>
              <a:off x="3829559"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5" name="tx375"/>
            <p:cNvSpPr/>
            <p:nvPr/>
          </p:nvSpPr>
          <p:spPr>
            <a:xfrm>
              <a:off x="416170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6" name="tx376"/>
            <p:cNvSpPr/>
            <p:nvPr/>
          </p:nvSpPr>
          <p:spPr>
            <a:xfrm>
              <a:off x="447275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4762716"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8" name="tx378"/>
            <p:cNvSpPr/>
            <p:nvPr/>
          </p:nvSpPr>
          <p:spPr>
            <a:xfrm>
              <a:off x="5094862"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540591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0" name="tx380"/>
            <p:cNvSpPr/>
            <p:nvPr/>
          </p:nvSpPr>
          <p:spPr>
            <a:xfrm>
              <a:off x="571696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602801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631797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6629030" y="50601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4" name="tx384"/>
            <p:cNvSpPr/>
            <p:nvPr/>
          </p:nvSpPr>
          <p:spPr>
            <a:xfrm>
              <a:off x="696117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7272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6" name="tx386"/>
            <p:cNvSpPr/>
            <p:nvPr/>
          </p:nvSpPr>
          <p:spPr>
            <a:xfrm>
              <a:off x="7873239"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87" name="tx387"/>
            <p:cNvSpPr/>
            <p:nvPr/>
          </p:nvSpPr>
          <p:spPr>
            <a:xfrm>
              <a:off x="8184291"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8" name="tx388"/>
            <p:cNvSpPr/>
            <p:nvPr/>
          </p:nvSpPr>
          <p:spPr>
            <a:xfrm>
              <a:off x="8516437"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9" name="tx389"/>
            <p:cNvSpPr/>
            <p:nvPr/>
          </p:nvSpPr>
          <p:spPr>
            <a:xfrm>
              <a:off x="882748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0" name="tx390"/>
            <p:cNvSpPr/>
            <p:nvPr/>
          </p:nvSpPr>
          <p:spPr>
            <a:xfrm>
              <a:off x="105118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136223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167328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198433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2295391"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5" name="tx395"/>
            <p:cNvSpPr/>
            <p:nvPr/>
          </p:nvSpPr>
          <p:spPr>
            <a:xfrm>
              <a:off x="260644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291749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322854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353960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385065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41617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4472757"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478380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509486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540591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5" name="tx405"/>
            <p:cNvSpPr/>
            <p:nvPr/>
          </p:nvSpPr>
          <p:spPr>
            <a:xfrm>
              <a:off x="571696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02801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7" name="tx407"/>
            <p:cNvSpPr/>
            <p:nvPr/>
          </p:nvSpPr>
          <p:spPr>
            <a:xfrm>
              <a:off x="633907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665012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9" name="tx409"/>
            <p:cNvSpPr/>
            <p:nvPr/>
          </p:nvSpPr>
          <p:spPr>
            <a:xfrm>
              <a:off x="696117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0" name="tx410"/>
            <p:cNvSpPr/>
            <p:nvPr/>
          </p:nvSpPr>
          <p:spPr>
            <a:xfrm>
              <a:off x="7272228"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1" name="tx411"/>
            <p:cNvSpPr/>
            <p:nvPr/>
          </p:nvSpPr>
          <p:spPr>
            <a:xfrm>
              <a:off x="75832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2" name="tx412"/>
            <p:cNvSpPr/>
            <p:nvPr/>
          </p:nvSpPr>
          <p:spPr>
            <a:xfrm>
              <a:off x="7894332"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3" name="tx413"/>
            <p:cNvSpPr/>
            <p:nvPr/>
          </p:nvSpPr>
          <p:spPr>
            <a:xfrm>
              <a:off x="8184291" y="47279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8516437"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5" name="tx415"/>
            <p:cNvSpPr/>
            <p:nvPr/>
          </p:nvSpPr>
          <p:spPr>
            <a:xfrm>
              <a:off x="882748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6" name="tx416"/>
            <p:cNvSpPr/>
            <p:nvPr/>
          </p:nvSpPr>
          <p:spPr>
            <a:xfrm>
              <a:off x="1051182"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17" name="tx417"/>
            <p:cNvSpPr/>
            <p:nvPr/>
          </p:nvSpPr>
          <p:spPr>
            <a:xfrm>
              <a:off x="5716966" y="373641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18" name="tx418"/>
            <p:cNvSpPr/>
            <p:nvPr/>
          </p:nvSpPr>
          <p:spPr>
            <a:xfrm>
              <a:off x="7562187"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19" name="tx419"/>
            <p:cNvSpPr/>
            <p:nvPr/>
          </p:nvSpPr>
          <p:spPr>
            <a:xfrm>
              <a:off x="6961175"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20" name="tx420"/>
            <p:cNvSpPr/>
            <p:nvPr/>
          </p:nvSpPr>
          <p:spPr>
            <a:xfrm>
              <a:off x="7272228"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421" name="tx421"/>
            <p:cNvSpPr/>
            <p:nvPr/>
          </p:nvSpPr>
          <p:spPr>
            <a:xfrm>
              <a:off x="7613425"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2" name="tx422"/>
            <p:cNvSpPr/>
            <p:nvPr/>
          </p:nvSpPr>
          <p:spPr>
            <a:xfrm>
              <a:off x="7924477" y="5390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23" name="tx423"/>
            <p:cNvSpPr/>
            <p:nvPr/>
          </p:nvSpPr>
          <p:spPr>
            <a:xfrm>
              <a:off x="8235530" y="53921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4" name="tx424"/>
            <p:cNvSpPr/>
            <p:nvPr/>
          </p:nvSpPr>
          <p:spPr>
            <a:xfrm>
              <a:off x="8546582" y="539219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5" name="tx425"/>
            <p:cNvSpPr/>
            <p:nvPr/>
          </p:nvSpPr>
          <p:spPr>
            <a:xfrm>
              <a:off x="8857634" y="539076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tx42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7" name="tx42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8" name="tx42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9" name="tx42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0" name="tx43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1" name="tx43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2" name="tx43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3" name="tx43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4" name="tx43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5" name="tx43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6" name="tx43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7" name="tx43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8" name="tx43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9" name="tx43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0" name="tx44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1" name="tx44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2" name="tx44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3" name="tx44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4" name="tx44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5" name="tx44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6" name="tx44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7" name="tx44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8" name="tx44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9" name="tx44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0" name="tx45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1" name="tx45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2" name="tx452"/>
            <p:cNvSpPr/>
            <p:nvPr/>
          </p:nvSpPr>
          <p:spPr>
            <a:xfrm>
              <a:off x="576534"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3" name="tx453"/>
            <p:cNvSpPr/>
            <p:nvPr/>
          </p:nvSpPr>
          <p:spPr>
            <a:xfrm>
              <a:off x="551705"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4" name="tx454"/>
            <p:cNvSpPr/>
            <p:nvPr/>
          </p:nvSpPr>
          <p:spPr>
            <a:xfrm>
              <a:off x="564092"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5" name="tx455"/>
            <p:cNvSpPr/>
            <p:nvPr/>
          </p:nvSpPr>
          <p:spPr>
            <a:xfrm>
              <a:off x="551705"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6" name="tx456"/>
            <p:cNvSpPr/>
            <p:nvPr/>
          </p:nvSpPr>
          <p:spPr>
            <a:xfrm>
              <a:off x="601364"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7" name="tx457"/>
            <p:cNvSpPr/>
            <p:nvPr/>
          </p:nvSpPr>
          <p:spPr>
            <a:xfrm>
              <a:off x="619917"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8" name="tx458"/>
            <p:cNvSpPr/>
            <p:nvPr/>
          </p:nvSpPr>
          <p:spPr>
            <a:xfrm>
              <a:off x="520490" y="33830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9" name="tx459"/>
            <p:cNvSpPr/>
            <p:nvPr/>
          </p:nvSpPr>
          <p:spPr>
            <a:xfrm>
              <a:off x="632360" y="3072903"/>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0" name="tx460"/>
            <p:cNvSpPr/>
            <p:nvPr/>
          </p:nvSpPr>
          <p:spPr>
            <a:xfrm>
              <a:off x="576534" y="274195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1" name="tx461"/>
            <p:cNvSpPr/>
            <p:nvPr/>
          </p:nvSpPr>
          <p:spPr>
            <a:xfrm>
              <a:off x="576534" y="241243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2" name="tx462"/>
            <p:cNvSpPr/>
            <p:nvPr/>
          </p:nvSpPr>
          <p:spPr>
            <a:xfrm>
              <a:off x="508103" y="20596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3" name="tx46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4" name="pic464"/>
            <p:cNvPicPr/>
            <p:nvPr/>
          </p:nvPicPr>
          <p:blipFill>
            <a:blip r:embed="rId2" cstate="print"/>
            <a:stretch>
              <a:fillRect/>
            </a:stretch>
          </p:blipFill>
          <p:spPr>
            <a:xfrm>
              <a:off x="4653227" y="5838594"/>
              <a:ext cx="2160000" cy="219455"/>
            </a:xfrm>
            <a:prstGeom prst="rect">
              <a:avLst/>
            </a:prstGeom>
          </p:spPr>
        </p:pic>
        <p:sp>
          <p:nvSpPr>
            <p:cNvPr id="465" name="pl46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pl47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tx47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8" name="tx47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9" name="tx47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0" name="tx48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1" name="tx48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2" name="tx48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3" name="tx483"/>
            <p:cNvSpPr/>
            <p:nvPr/>
          </p:nvSpPr>
          <p:spPr>
            <a:xfrm>
              <a:off x="924840" y="1330710"/>
              <a:ext cx="29729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Grenada, 2000-2025</a:t>
              </a:r>
            </a:p>
          </p:txBody>
        </p:sp>
        <p:sp>
          <p:nvSpPr>
            <p:cNvPr id="484" name="tx48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5" name="tx48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6" name="tx48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6 out of 11 (55%) vaccines in the schedule achieved coverage of 90% or more. Vaccine coverage ranged from 67% to 95%.
Since 2001, estimates have been made for 6 new vaccines. IPVC is the newest vaccine reported (2021), which achieved 93% coverage in 2025.
In 2025, Grenada did not report any stockouts of vaccines or supplies.</a:t>
            </a:r>
          </a:p>
        </p:txBody>
      </p:sp>
      <p:sp>
        <p:nvSpPr>
          <p:cNvPr id="48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10, and declined for one, indicating limited improvement in routine immunization performance; six achieved at least 90% coverage.</a:t>
            </a:r>
          </a:p>
        </p:txBody>
      </p:sp>
      <p:grpSp xmlns:pic="http://schemas.openxmlformats.org/drawingml/2006/picture">
        <p:nvGrpSpPr>
          <p:cNvPr id="489" name=""/>
          <p:cNvGrpSpPr/>
          <p:nvPr/>
        </p:nvGrpSpPr>
        <p:grpSpPr>
          <a:xfrm>
            <a:off x="292608" y="1005840"/>
            <a:ext cx="8595360" cy="28575"/>
            <a:chOff x="292608" y="1005840"/>
            <a:chExt cx="8595360" cy="28575"/>
          </a:xfrm>
        </p:grpSpPr>
        <p:sp>
          <p:nvSpPr>
            <p:cNvPr id="49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798054"/>
            </a:xfrm>
            <a:custGeom>
              <a:avLst/>
              <a:pathLst>
                <a:path w="6481656" h="798054">
                  <a:moveTo>
                    <a:pt x="0" y="0"/>
                  </a:moveTo>
                  <a:lnTo>
                    <a:pt x="259266" y="39902"/>
                  </a:lnTo>
                  <a:lnTo>
                    <a:pt x="518532" y="0"/>
                  </a:lnTo>
                  <a:lnTo>
                    <a:pt x="777798" y="0"/>
                  </a:lnTo>
                  <a:lnTo>
                    <a:pt x="1037065" y="478832"/>
                  </a:lnTo>
                  <a:lnTo>
                    <a:pt x="1296331" y="0"/>
                  </a:lnTo>
                  <a:lnTo>
                    <a:pt x="1555597" y="79805"/>
                  </a:lnTo>
                  <a:lnTo>
                    <a:pt x="1814863" y="39902"/>
                  </a:lnTo>
                  <a:lnTo>
                    <a:pt x="2074130" y="0"/>
                  </a:lnTo>
                  <a:lnTo>
                    <a:pt x="2333396" y="0"/>
                  </a:lnTo>
                  <a:lnTo>
                    <a:pt x="2592662" y="0"/>
                  </a:lnTo>
                  <a:lnTo>
                    <a:pt x="2851928" y="39902"/>
                  </a:lnTo>
                  <a:lnTo>
                    <a:pt x="3111195" y="0"/>
                  </a:lnTo>
                  <a:lnTo>
                    <a:pt x="3370461" y="0"/>
                  </a:lnTo>
                  <a:lnTo>
                    <a:pt x="3629727" y="79805"/>
                  </a:lnTo>
                  <a:lnTo>
                    <a:pt x="3888994" y="199513"/>
                  </a:lnTo>
                  <a:lnTo>
                    <a:pt x="4148260" y="39902"/>
                  </a:lnTo>
                  <a:lnTo>
                    <a:pt x="4407526" y="39902"/>
                  </a:lnTo>
                  <a:lnTo>
                    <a:pt x="4666792" y="119708"/>
                  </a:lnTo>
                  <a:lnTo>
                    <a:pt x="4926059" y="199513"/>
                  </a:lnTo>
                  <a:lnTo>
                    <a:pt x="5185325" y="798054"/>
                  </a:lnTo>
                  <a:lnTo>
                    <a:pt x="5444591" y="598540"/>
                  </a:lnTo>
                  <a:lnTo>
                    <a:pt x="5703857" y="798054"/>
                  </a:lnTo>
                  <a:lnTo>
                    <a:pt x="5963124" y="279319"/>
                  </a:lnTo>
                  <a:lnTo>
                    <a:pt x="6222390" y="239416"/>
                  </a:lnTo>
                  <a:lnTo>
                    <a:pt x="6481656" y="239416"/>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79805"/>
                  </a:moveTo>
                  <a:lnTo>
                    <a:pt x="259266" y="119708"/>
                  </a:lnTo>
                  <a:lnTo>
                    <a:pt x="518532" y="39902"/>
                  </a:lnTo>
                  <a:lnTo>
                    <a:pt x="777798" y="79805"/>
                  </a:lnTo>
                  <a:lnTo>
                    <a:pt x="1037065" y="638443"/>
                  </a:lnTo>
                  <a:lnTo>
                    <a:pt x="1296331" y="0"/>
                  </a:lnTo>
                  <a:lnTo>
                    <a:pt x="1555597" y="319221"/>
                  </a:lnTo>
                  <a:lnTo>
                    <a:pt x="1814863" y="119708"/>
                  </a:lnTo>
                  <a:lnTo>
                    <a:pt x="2074130" y="0"/>
                  </a:lnTo>
                  <a:lnTo>
                    <a:pt x="2333396" y="0"/>
                  </a:lnTo>
                  <a:lnTo>
                    <a:pt x="2592662" y="79805"/>
                  </a:lnTo>
                  <a:lnTo>
                    <a:pt x="2851928" y="159610"/>
                  </a:lnTo>
                  <a:lnTo>
                    <a:pt x="3111195" y="79805"/>
                  </a:lnTo>
                  <a:lnTo>
                    <a:pt x="3370461" y="79805"/>
                  </a:lnTo>
                  <a:lnTo>
                    <a:pt x="3629727" y="79805"/>
                  </a:lnTo>
                  <a:lnTo>
                    <a:pt x="3888994" y="279319"/>
                  </a:lnTo>
                  <a:lnTo>
                    <a:pt x="4148260" y="119708"/>
                  </a:lnTo>
                  <a:lnTo>
                    <a:pt x="4407526" y="119708"/>
                  </a:lnTo>
                  <a:lnTo>
                    <a:pt x="4666792" y="159610"/>
                  </a:lnTo>
                  <a:lnTo>
                    <a:pt x="4926059" y="199513"/>
                  </a:lnTo>
                  <a:lnTo>
                    <a:pt x="5185325" y="1077373"/>
                  </a:lnTo>
                  <a:lnTo>
                    <a:pt x="5444591" y="877859"/>
                  </a:lnTo>
                  <a:lnTo>
                    <a:pt x="5703857" y="877859"/>
                  </a:lnTo>
                  <a:lnTo>
                    <a:pt x="5963124" y="518735"/>
                  </a:lnTo>
                  <a:lnTo>
                    <a:pt x="6222390" y="239416"/>
                  </a:lnTo>
                  <a:lnTo>
                    <a:pt x="6481656" y="239416"/>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157178"/>
            </a:xfrm>
            <a:custGeom>
              <a:avLst/>
              <a:pathLst>
                <a:path w="6481656" h="1157178">
                  <a:moveTo>
                    <a:pt x="0" y="279319"/>
                  </a:moveTo>
                  <a:lnTo>
                    <a:pt x="259266" y="0"/>
                  </a:lnTo>
                  <a:lnTo>
                    <a:pt x="518532" y="119708"/>
                  </a:lnTo>
                  <a:lnTo>
                    <a:pt x="777798" y="0"/>
                  </a:lnTo>
                  <a:lnTo>
                    <a:pt x="1037065" y="997568"/>
                  </a:lnTo>
                  <a:lnTo>
                    <a:pt x="1296331" y="0"/>
                  </a:lnTo>
                  <a:lnTo>
                    <a:pt x="1555597" y="39902"/>
                  </a:lnTo>
                  <a:lnTo>
                    <a:pt x="1814863" y="39902"/>
                  </a:lnTo>
                  <a:lnTo>
                    <a:pt x="2074130" y="0"/>
                  </a:lnTo>
                  <a:lnTo>
                    <a:pt x="2333396" y="39902"/>
                  </a:lnTo>
                  <a:lnTo>
                    <a:pt x="2592662" y="159610"/>
                  </a:lnTo>
                  <a:lnTo>
                    <a:pt x="2851928" y="159610"/>
                  </a:lnTo>
                  <a:lnTo>
                    <a:pt x="3111195" y="199513"/>
                  </a:lnTo>
                  <a:lnTo>
                    <a:pt x="3370461" y="199513"/>
                  </a:lnTo>
                  <a:lnTo>
                    <a:pt x="3629727" y="199513"/>
                  </a:lnTo>
                  <a:lnTo>
                    <a:pt x="3888994" y="0"/>
                  </a:lnTo>
                  <a:lnTo>
                    <a:pt x="4148260" y="159610"/>
                  </a:lnTo>
                  <a:lnTo>
                    <a:pt x="4407526" y="558638"/>
                  </a:lnTo>
                  <a:lnTo>
                    <a:pt x="4666792" y="598540"/>
                  </a:lnTo>
                  <a:lnTo>
                    <a:pt x="4926059" y="199513"/>
                  </a:lnTo>
                  <a:lnTo>
                    <a:pt x="5185325" y="638443"/>
                  </a:lnTo>
                  <a:lnTo>
                    <a:pt x="5444591" y="1157178"/>
                  </a:lnTo>
                  <a:lnTo>
                    <a:pt x="5703857" y="917762"/>
                  </a:lnTo>
                  <a:lnTo>
                    <a:pt x="5963124" y="678346"/>
                  </a:lnTo>
                  <a:lnTo>
                    <a:pt x="6222390" y="638443"/>
                  </a:lnTo>
                  <a:lnTo>
                    <a:pt x="6481656" y="638443"/>
                  </a:lnTo>
                </a:path>
              </a:pathLst>
            </a:custGeom>
            <a:ln w="27101" cap="flat">
              <a:solidFill>
                <a:srgbClr val="00BFC4">
                  <a:alpha val="100000"/>
                </a:srgbClr>
              </a:solidFill>
              <a:prstDash val="solid"/>
              <a:round/>
            </a:ln>
          </p:spPr>
          <p:txBody>
            <a:bodyPr/>
            <a:lstStyle/>
            <a:p/>
          </p:txBody>
        </p:sp>
        <p:sp>
          <p:nvSpPr>
            <p:cNvPr id="31" name="pl31"/>
            <p:cNvSpPr/>
            <p:nvPr/>
          </p:nvSpPr>
          <p:spPr>
            <a:xfrm>
              <a:off x="1957551" y="1597931"/>
              <a:ext cx="5963124" cy="1476400"/>
            </a:xfrm>
            <a:custGeom>
              <a:avLst/>
              <a:pathLst>
                <a:path w="5963124" h="1476400">
                  <a:moveTo>
                    <a:pt x="0" y="718249"/>
                  </a:moveTo>
                  <a:lnTo>
                    <a:pt x="259266" y="957665"/>
                  </a:lnTo>
                  <a:lnTo>
                    <a:pt x="518532" y="1236984"/>
                  </a:lnTo>
                  <a:lnTo>
                    <a:pt x="777798" y="438929"/>
                  </a:lnTo>
                  <a:lnTo>
                    <a:pt x="1037065" y="199513"/>
                  </a:lnTo>
                  <a:lnTo>
                    <a:pt x="1296331" y="239416"/>
                  </a:lnTo>
                  <a:lnTo>
                    <a:pt x="1555597" y="239416"/>
                  </a:lnTo>
                  <a:lnTo>
                    <a:pt x="1814863" y="558638"/>
                  </a:lnTo>
                  <a:lnTo>
                    <a:pt x="2074130" y="239416"/>
                  </a:lnTo>
                  <a:lnTo>
                    <a:pt x="2333396" y="279319"/>
                  </a:lnTo>
                  <a:lnTo>
                    <a:pt x="2592662" y="678346"/>
                  </a:lnTo>
                  <a:lnTo>
                    <a:pt x="2851928" y="279319"/>
                  </a:lnTo>
                  <a:lnTo>
                    <a:pt x="3111195" y="0"/>
                  </a:lnTo>
                  <a:lnTo>
                    <a:pt x="3370461" y="119708"/>
                  </a:lnTo>
                  <a:lnTo>
                    <a:pt x="3629727" y="279319"/>
                  </a:lnTo>
                  <a:lnTo>
                    <a:pt x="3888994" y="518735"/>
                  </a:lnTo>
                  <a:lnTo>
                    <a:pt x="4148260" y="718249"/>
                  </a:lnTo>
                  <a:lnTo>
                    <a:pt x="4407526" y="399027"/>
                  </a:lnTo>
                  <a:lnTo>
                    <a:pt x="4666792" y="518735"/>
                  </a:lnTo>
                  <a:lnTo>
                    <a:pt x="4926059" y="1476400"/>
                  </a:lnTo>
                  <a:lnTo>
                    <a:pt x="5185325" y="957665"/>
                  </a:lnTo>
                  <a:lnTo>
                    <a:pt x="5444591" y="319221"/>
                  </a:lnTo>
                  <a:lnTo>
                    <a:pt x="5703857" y="997568"/>
                  </a:lnTo>
                  <a:lnTo>
                    <a:pt x="5963124" y="99756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919175"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5155" y="1564740"/>
              <a:ext cx="244787" cy="113460"/>
            </a:xfrm>
            <a:custGeom>
              <a:avLst/>
              <a:pathLst>
                <a:path w="244787" h="113460">
                  <a:moveTo>
                    <a:pt x="244787" y="113460"/>
                  </a:moveTo>
                  <a:lnTo>
                    <a:pt x="0" y="0"/>
                  </a:lnTo>
                </a:path>
              </a:pathLst>
            </a:custGeom>
          </p:spPr>
          <p:txBody>
            <a:bodyPr/>
            <a:lstStyle/>
            <a:p/>
          </p:txBody>
        </p:sp>
        <p:sp>
          <p:nvSpPr>
            <p:cNvPr id="42" name="pl42"/>
            <p:cNvSpPr/>
            <p:nvPr/>
          </p:nvSpPr>
          <p:spPr>
            <a:xfrm>
              <a:off x="7935543" y="1446159"/>
              <a:ext cx="244398" cy="105454"/>
            </a:xfrm>
            <a:custGeom>
              <a:avLst/>
              <a:pathLst>
                <a:path w="244398" h="105454">
                  <a:moveTo>
                    <a:pt x="244398" y="0"/>
                  </a:moveTo>
                  <a:lnTo>
                    <a:pt x="0" y="105454"/>
                  </a:lnTo>
                </a:path>
              </a:pathLst>
            </a:custGeom>
          </p:spPr>
          <p:txBody>
            <a:bodyPr/>
            <a:lstStyle/>
            <a:p/>
          </p:txBody>
        </p:sp>
        <p:sp>
          <p:nvSpPr>
            <p:cNvPr id="43" name="pl43"/>
            <p:cNvSpPr/>
            <p:nvPr/>
          </p:nvSpPr>
          <p:spPr>
            <a:xfrm>
              <a:off x="7939030" y="1958350"/>
              <a:ext cx="240911" cy="16987"/>
            </a:xfrm>
            <a:custGeom>
              <a:avLst/>
              <a:pathLst>
                <a:path w="240911" h="16987">
                  <a:moveTo>
                    <a:pt x="240911" y="16987"/>
                  </a:moveTo>
                  <a:lnTo>
                    <a:pt x="0" y="0"/>
                  </a:lnTo>
                </a:path>
              </a:pathLst>
            </a:custGeom>
          </p:spPr>
          <p:txBody>
            <a:bodyPr/>
            <a:lstStyle/>
            <a:p/>
          </p:txBody>
        </p:sp>
        <p:sp>
          <p:nvSpPr>
            <p:cNvPr id="44" name="pl44"/>
            <p:cNvSpPr/>
            <p:nvPr/>
          </p:nvSpPr>
          <p:spPr>
            <a:xfrm>
              <a:off x="7939163" y="2595500"/>
              <a:ext cx="240778" cy="1"/>
            </a:xfrm>
            <a:custGeom>
              <a:avLst/>
              <a:pathLst>
                <a:path w="240778" h="1">
                  <a:moveTo>
                    <a:pt x="240778" y="1"/>
                  </a:moveTo>
                  <a:lnTo>
                    <a:pt x="0" y="0"/>
                  </a:lnTo>
                </a:path>
              </a:pathLst>
            </a:custGeom>
          </p:spPr>
          <p:txBody>
            <a:bodyPr/>
            <a:lstStyle/>
            <a:p/>
          </p:txBody>
        </p:sp>
        <p:sp>
          <p:nvSpPr>
            <p:cNvPr id="45" name="pg45"/>
            <p:cNvSpPr/>
            <p:nvPr/>
          </p:nvSpPr>
          <p:spPr>
            <a:xfrm>
              <a:off x="8111362" y="160809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4893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7" name="pg47"/>
            <p:cNvSpPr/>
            <p:nvPr/>
          </p:nvSpPr>
          <p:spPr>
            <a:xfrm>
              <a:off x="8111362" y="13352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760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49" name="pg49"/>
            <p:cNvSpPr/>
            <p:nvPr/>
          </p:nvSpPr>
          <p:spPr>
            <a:xfrm>
              <a:off x="8111362" y="18844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253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51" name="pg51"/>
            <p:cNvSpPr/>
            <p:nvPr/>
          </p:nvSpPr>
          <p:spPr>
            <a:xfrm>
              <a:off x="8111362" y="25045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453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314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Grenada,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90725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4528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9984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403620"/>
              <a:ext cx="1861912" cy="132384"/>
            </a:xfrm>
            <a:prstGeom prst="rect">
              <a:avLst/>
            </a:prstGeom>
            <a:solidFill>
              <a:srgbClr val="D9D9D9">
                <a:alpha val="60000"/>
              </a:srgbClr>
            </a:solidFill>
          </p:spPr>
          <p:txBody>
            <a:bodyPr/>
            <a:lstStyle/>
            <a:p/>
          </p:txBody>
        </p:sp>
        <p:sp>
          <p:nvSpPr>
            <p:cNvPr id="9" name="pl9"/>
            <p:cNvSpPr/>
            <p:nvPr/>
          </p:nvSpPr>
          <p:spPr>
            <a:xfrm>
              <a:off x="18348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39742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1" name="pt11"/>
            <p:cNvSpPr/>
            <p:nvPr/>
          </p:nvSpPr>
          <p:spPr>
            <a:xfrm>
              <a:off x="918461"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136707"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491357"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45919" y="48826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5919"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545919"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600480"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709604"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76416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791446"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791446"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818727"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846007"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4" name="pt24"/>
            <p:cNvSpPr/>
            <p:nvPr/>
          </p:nvSpPr>
          <p:spPr>
            <a:xfrm>
              <a:off x="1873288"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900569"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927850"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927850"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955131"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955131"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982411"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0969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0969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36973"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36973"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425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4254"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4254"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425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206425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2064254"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2064254"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2064254"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206425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tx44"/>
            <p:cNvSpPr/>
            <p:nvPr/>
          </p:nvSpPr>
          <p:spPr>
            <a:xfrm>
              <a:off x="1098222"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5" name="tx45"/>
            <p:cNvSpPr/>
            <p:nvPr/>
          </p:nvSpPr>
          <p:spPr>
            <a:xfrm>
              <a:off x="1316468"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6" name="tx46"/>
            <p:cNvSpPr/>
            <p:nvPr/>
          </p:nvSpPr>
          <p:spPr>
            <a:xfrm>
              <a:off x="1671118"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7" name="tx47"/>
            <p:cNvSpPr/>
            <p:nvPr/>
          </p:nvSpPr>
          <p:spPr>
            <a:xfrm>
              <a:off x="1280603"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8" name="tx48"/>
            <p:cNvSpPr/>
            <p:nvPr/>
          </p:nvSpPr>
          <p:spPr>
            <a:xfrm>
              <a:off x="1285028"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 name="tx49"/>
            <p:cNvSpPr/>
            <p:nvPr/>
          </p:nvSpPr>
          <p:spPr>
            <a:xfrm>
              <a:off x="1285028" y="463087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0" name="tx50"/>
            <p:cNvSpPr/>
            <p:nvPr/>
          </p:nvSpPr>
          <p:spPr>
            <a:xfrm>
              <a:off x="134397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1" name="tx51"/>
            <p:cNvSpPr/>
            <p:nvPr/>
          </p:nvSpPr>
          <p:spPr>
            <a:xfrm>
              <a:off x="1439940"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2" name="tx52"/>
            <p:cNvSpPr/>
            <p:nvPr/>
          </p:nvSpPr>
          <p:spPr>
            <a:xfrm>
              <a:off x="1498888"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3" name="tx53"/>
            <p:cNvSpPr/>
            <p:nvPr/>
          </p:nvSpPr>
          <p:spPr>
            <a:xfrm>
              <a:off x="1552603"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 name="tx54"/>
            <p:cNvSpPr/>
            <p:nvPr/>
          </p:nvSpPr>
          <p:spPr>
            <a:xfrm>
              <a:off x="1526130"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 name="tx55"/>
            <p:cNvSpPr/>
            <p:nvPr/>
          </p:nvSpPr>
          <p:spPr>
            <a:xfrm>
              <a:off x="1571033"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6" name="tx56"/>
            <p:cNvSpPr/>
            <p:nvPr/>
          </p:nvSpPr>
          <p:spPr>
            <a:xfrm>
              <a:off x="1589503"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7" name="tx57"/>
            <p:cNvSpPr/>
            <p:nvPr/>
          </p:nvSpPr>
          <p:spPr>
            <a:xfrm>
              <a:off x="1616783"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8" name="tx58"/>
            <p:cNvSpPr/>
            <p:nvPr/>
          </p:nvSpPr>
          <p:spPr>
            <a:xfrm>
              <a:off x="1630866"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59" name="tx59"/>
            <p:cNvSpPr/>
            <p:nvPr/>
          </p:nvSpPr>
          <p:spPr>
            <a:xfrm>
              <a:off x="1671345"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 name="tx60"/>
            <p:cNvSpPr/>
            <p:nvPr/>
          </p:nvSpPr>
          <p:spPr>
            <a:xfrm>
              <a:off x="1671345"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1" name="tx61"/>
            <p:cNvSpPr/>
            <p:nvPr/>
          </p:nvSpPr>
          <p:spPr>
            <a:xfrm>
              <a:off x="1685428"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2" name="tx62"/>
            <p:cNvSpPr/>
            <p:nvPr/>
          </p:nvSpPr>
          <p:spPr>
            <a:xfrm>
              <a:off x="1703090"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3" name="tx63"/>
            <p:cNvSpPr/>
            <p:nvPr/>
          </p:nvSpPr>
          <p:spPr>
            <a:xfrm>
              <a:off x="1752457"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4" name="tx64"/>
            <p:cNvSpPr/>
            <p:nvPr/>
          </p:nvSpPr>
          <p:spPr>
            <a:xfrm>
              <a:off x="1779738"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5" name="tx65"/>
            <p:cNvSpPr/>
            <p:nvPr/>
          </p:nvSpPr>
          <p:spPr>
            <a:xfrm>
              <a:off x="1731178" y="251269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6" name="tx66"/>
            <p:cNvSpPr/>
            <p:nvPr/>
          </p:nvSpPr>
          <p:spPr>
            <a:xfrm>
              <a:off x="1780468" y="238228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7" name="tx67"/>
            <p:cNvSpPr/>
            <p:nvPr/>
          </p:nvSpPr>
          <p:spPr>
            <a:xfrm>
              <a:off x="1784893" y="224796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68" name="tx68"/>
            <p:cNvSpPr/>
            <p:nvPr/>
          </p:nvSpPr>
          <p:spPr>
            <a:xfrm>
              <a:off x="1807788" y="211557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69" name="tx69"/>
            <p:cNvSpPr/>
            <p:nvPr/>
          </p:nvSpPr>
          <p:spPr>
            <a:xfrm>
              <a:off x="1807749" y="198319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0" name="tx70"/>
            <p:cNvSpPr/>
            <p:nvPr/>
          </p:nvSpPr>
          <p:spPr>
            <a:xfrm>
              <a:off x="1803362" y="185080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1" name="tx71"/>
            <p:cNvSpPr/>
            <p:nvPr/>
          </p:nvSpPr>
          <p:spPr>
            <a:xfrm>
              <a:off x="1820946" y="17184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2" name="tx72"/>
            <p:cNvSpPr/>
            <p:nvPr/>
          </p:nvSpPr>
          <p:spPr>
            <a:xfrm>
              <a:off x="1798937" y="158603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3" name="tx73"/>
            <p:cNvSpPr/>
            <p:nvPr/>
          </p:nvSpPr>
          <p:spPr>
            <a:xfrm>
              <a:off x="1807749" y="145559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4" name="tx74"/>
            <p:cNvSpPr/>
            <p:nvPr/>
          </p:nvSpPr>
          <p:spPr>
            <a:xfrm>
              <a:off x="1812213"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5" name="tx75"/>
            <p:cNvSpPr/>
            <p:nvPr/>
          </p:nvSpPr>
          <p:spPr>
            <a:xfrm>
              <a:off x="1812251"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6" name="tx76"/>
            <p:cNvSpPr/>
            <p:nvPr/>
          </p:nvSpPr>
          <p:spPr>
            <a:xfrm>
              <a:off x="1803362"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7" name="rc77"/>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78" name="pl78"/>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28387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3843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39299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2" name="rc82"/>
            <p:cNvSpPr/>
            <p:nvPr/>
          </p:nvSpPr>
          <p:spPr>
            <a:xfrm>
              <a:off x="2275410" y="2609314"/>
              <a:ext cx="1861912" cy="132384"/>
            </a:xfrm>
            <a:prstGeom prst="rect">
              <a:avLst/>
            </a:prstGeom>
            <a:solidFill>
              <a:srgbClr val="D9D9D9">
                <a:alpha val="60000"/>
              </a:srgbClr>
            </a:solidFill>
          </p:spPr>
          <p:txBody>
            <a:bodyPr/>
            <a:lstStyle/>
            <a:p/>
          </p:txBody>
        </p:sp>
        <p:sp>
          <p:nvSpPr>
            <p:cNvPr id="83" name="pl83"/>
            <p:cNvSpPr/>
            <p:nvPr/>
          </p:nvSpPr>
          <p:spPr>
            <a:xfrm>
              <a:off x="360262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84" name="tx84"/>
            <p:cNvSpPr/>
            <p:nvPr/>
          </p:nvSpPr>
          <p:spPr>
            <a:xfrm>
              <a:off x="316523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5" name="pt85"/>
            <p:cNvSpPr/>
            <p:nvPr/>
          </p:nvSpPr>
          <p:spPr>
            <a:xfrm>
              <a:off x="265899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6" name="pt86"/>
            <p:cNvSpPr/>
            <p:nvPr/>
          </p:nvSpPr>
          <p:spPr>
            <a:xfrm>
              <a:off x="2877244"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7" name="pt87"/>
            <p:cNvSpPr/>
            <p:nvPr/>
          </p:nvSpPr>
          <p:spPr>
            <a:xfrm>
              <a:off x="2904524"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8" name="pt88"/>
            <p:cNvSpPr/>
            <p:nvPr/>
          </p:nvSpPr>
          <p:spPr>
            <a:xfrm>
              <a:off x="3341017"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9" name="pt89"/>
            <p:cNvSpPr/>
            <p:nvPr/>
          </p:nvSpPr>
          <p:spPr>
            <a:xfrm>
              <a:off x="3395578"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0" name="pt90"/>
            <p:cNvSpPr/>
            <p:nvPr/>
          </p:nvSpPr>
          <p:spPr>
            <a:xfrm>
              <a:off x="3395578" y="461791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1" name="pt91"/>
            <p:cNvSpPr/>
            <p:nvPr/>
          </p:nvSpPr>
          <p:spPr>
            <a:xfrm>
              <a:off x="3477421"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2" name="pt92"/>
            <p:cNvSpPr/>
            <p:nvPr/>
          </p:nvSpPr>
          <p:spPr>
            <a:xfrm>
              <a:off x="3477421"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3" name="pt93"/>
            <p:cNvSpPr/>
            <p:nvPr/>
          </p:nvSpPr>
          <p:spPr>
            <a:xfrm>
              <a:off x="347742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4" name="pt94"/>
            <p:cNvSpPr/>
            <p:nvPr/>
          </p:nvSpPr>
          <p:spPr>
            <a:xfrm>
              <a:off x="3559263"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5" name="pt95"/>
            <p:cNvSpPr/>
            <p:nvPr/>
          </p:nvSpPr>
          <p:spPr>
            <a:xfrm>
              <a:off x="3586544"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3586544"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3613825"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3613825"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3641105"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641105" y="32940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668386" y="31616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722948"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750228"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4" name="pt104"/>
            <p:cNvSpPr/>
            <p:nvPr/>
          </p:nvSpPr>
          <p:spPr>
            <a:xfrm>
              <a:off x="3804790"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5" name="pt105"/>
            <p:cNvSpPr/>
            <p:nvPr/>
          </p:nvSpPr>
          <p:spPr>
            <a:xfrm>
              <a:off x="3832071"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886632"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7" name="pt107"/>
            <p:cNvSpPr/>
            <p:nvPr/>
          </p:nvSpPr>
          <p:spPr>
            <a:xfrm>
              <a:off x="3886632"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8" name="pt108"/>
            <p:cNvSpPr/>
            <p:nvPr/>
          </p:nvSpPr>
          <p:spPr>
            <a:xfrm>
              <a:off x="3886632"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9" name="pt109"/>
            <p:cNvSpPr/>
            <p:nvPr/>
          </p:nvSpPr>
          <p:spPr>
            <a:xfrm>
              <a:off x="3913913"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0" name="pt110"/>
            <p:cNvSpPr/>
            <p:nvPr/>
          </p:nvSpPr>
          <p:spPr>
            <a:xfrm>
              <a:off x="3913913"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913913"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941194"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995755"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995755"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995755"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995755"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995755"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tx118"/>
            <p:cNvSpPr/>
            <p:nvPr/>
          </p:nvSpPr>
          <p:spPr>
            <a:xfrm>
              <a:off x="2838758"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19" name="tx119"/>
            <p:cNvSpPr/>
            <p:nvPr/>
          </p:nvSpPr>
          <p:spPr>
            <a:xfrm>
              <a:off x="3057005"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0" name="tx120"/>
            <p:cNvSpPr/>
            <p:nvPr/>
          </p:nvSpPr>
          <p:spPr>
            <a:xfrm>
              <a:off x="3084285"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1" name="tx121"/>
            <p:cNvSpPr/>
            <p:nvPr/>
          </p:nvSpPr>
          <p:spPr>
            <a:xfrm>
              <a:off x="3520778" y="48956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2" name="tx122"/>
            <p:cNvSpPr/>
            <p:nvPr/>
          </p:nvSpPr>
          <p:spPr>
            <a:xfrm>
              <a:off x="3575339"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3" name="tx123"/>
            <p:cNvSpPr/>
            <p:nvPr/>
          </p:nvSpPr>
          <p:spPr>
            <a:xfrm>
              <a:off x="3575339" y="4630877"/>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4" name="tx124"/>
            <p:cNvSpPr/>
            <p:nvPr/>
          </p:nvSpPr>
          <p:spPr>
            <a:xfrm>
              <a:off x="3220916"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5" name="tx125"/>
            <p:cNvSpPr/>
            <p:nvPr/>
          </p:nvSpPr>
          <p:spPr>
            <a:xfrm>
              <a:off x="3220916" y="43680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26" name="tx126"/>
            <p:cNvSpPr/>
            <p:nvPr/>
          </p:nvSpPr>
          <p:spPr>
            <a:xfrm>
              <a:off x="3216530" y="423372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27" name="tx127"/>
            <p:cNvSpPr/>
            <p:nvPr/>
          </p:nvSpPr>
          <p:spPr>
            <a:xfrm>
              <a:off x="3320420"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28" name="tx128"/>
            <p:cNvSpPr/>
            <p:nvPr/>
          </p:nvSpPr>
          <p:spPr>
            <a:xfrm>
              <a:off x="3330039" y="39708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29" name="tx129"/>
            <p:cNvSpPr/>
            <p:nvPr/>
          </p:nvSpPr>
          <p:spPr>
            <a:xfrm>
              <a:off x="3338850"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0" name="tx130"/>
            <p:cNvSpPr/>
            <p:nvPr/>
          </p:nvSpPr>
          <p:spPr>
            <a:xfrm>
              <a:off x="335732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1" name="tx131"/>
            <p:cNvSpPr/>
            <p:nvPr/>
          </p:nvSpPr>
          <p:spPr>
            <a:xfrm>
              <a:off x="3357320"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2" name="tx132"/>
            <p:cNvSpPr/>
            <p:nvPr/>
          </p:nvSpPr>
          <p:spPr>
            <a:xfrm>
              <a:off x="3384601"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3" name="tx133"/>
            <p:cNvSpPr/>
            <p:nvPr/>
          </p:nvSpPr>
          <p:spPr>
            <a:xfrm>
              <a:off x="3375828" y="330897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4" name="tx134"/>
            <p:cNvSpPr/>
            <p:nvPr/>
          </p:nvSpPr>
          <p:spPr>
            <a:xfrm>
              <a:off x="3389872" y="317461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5" name="tx135"/>
            <p:cNvSpPr/>
            <p:nvPr/>
          </p:nvSpPr>
          <p:spPr>
            <a:xfrm>
              <a:off x="3457631" y="304420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36" name="tx136"/>
            <p:cNvSpPr/>
            <p:nvPr/>
          </p:nvSpPr>
          <p:spPr>
            <a:xfrm>
              <a:off x="3480526" y="291182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37" name="tx137"/>
            <p:cNvSpPr/>
            <p:nvPr/>
          </p:nvSpPr>
          <p:spPr>
            <a:xfrm>
              <a:off x="3548285"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38" name="tx138"/>
            <p:cNvSpPr/>
            <p:nvPr/>
          </p:nvSpPr>
          <p:spPr>
            <a:xfrm>
              <a:off x="3562368"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39" name="tx139"/>
            <p:cNvSpPr/>
            <p:nvPr/>
          </p:nvSpPr>
          <p:spPr>
            <a:xfrm>
              <a:off x="3634553" y="25127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0" name="tx140"/>
            <p:cNvSpPr/>
            <p:nvPr/>
          </p:nvSpPr>
          <p:spPr>
            <a:xfrm>
              <a:off x="3634591" y="238131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1" name="tx141"/>
            <p:cNvSpPr/>
            <p:nvPr/>
          </p:nvSpPr>
          <p:spPr>
            <a:xfrm>
              <a:off x="3630127" y="224990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2" name="tx142"/>
            <p:cNvSpPr/>
            <p:nvPr/>
          </p:nvSpPr>
          <p:spPr>
            <a:xfrm>
              <a:off x="3683959"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3" name="tx143"/>
            <p:cNvSpPr/>
            <p:nvPr/>
          </p:nvSpPr>
          <p:spPr>
            <a:xfrm>
              <a:off x="3683959" y="1983191"/>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4" name="tx144"/>
            <p:cNvSpPr/>
            <p:nvPr/>
          </p:nvSpPr>
          <p:spPr>
            <a:xfrm>
              <a:off x="3653022" y="185177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5" name="tx145"/>
            <p:cNvSpPr/>
            <p:nvPr/>
          </p:nvSpPr>
          <p:spPr>
            <a:xfrm>
              <a:off x="3689192" y="1718384"/>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46" name="tx146"/>
            <p:cNvSpPr/>
            <p:nvPr/>
          </p:nvSpPr>
          <p:spPr>
            <a:xfrm>
              <a:off x="3739289" y="1586038"/>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47" name="tx147"/>
            <p:cNvSpPr/>
            <p:nvPr/>
          </p:nvSpPr>
          <p:spPr>
            <a:xfrm>
              <a:off x="3734864" y="145365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48" name="tx148"/>
            <p:cNvSpPr/>
            <p:nvPr/>
          </p:nvSpPr>
          <p:spPr>
            <a:xfrm>
              <a:off x="3752448" y="132127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49" name="tx149"/>
            <p:cNvSpPr/>
            <p:nvPr/>
          </p:nvSpPr>
          <p:spPr>
            <a:xfrm>
              <a:off x="3730439"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0" name="tx150"/>
            <p:cNvSpPr/>
            <p:nvPr/>
          </p:nvSpPr>
          <p:spPr>
            <a:xfrm>
              <a:off x="3743715"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1" name="rc151"/>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52" name="pl152"/>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702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315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14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4206912" y="3403620"/>
              <a:ext cx="1861912" cy="132384"/>
            </a:xfrm>
            <a:prstGeom prst="rect">
              <a:avLst/>
            </a:prstGeom>
            <a:solidFill>
              <a:srgbClr val="D9D9D9">
                <a:alpha val="60000"/>
              </a:srgbClr>
            </a:solidFill>
          </p:spPr>
          <p:txBody>
            <a:bodyPr/>
            <a:lstStyle/>
            <a:p/>
          </p:txBody>
        </p:sp>
        <p:sp>
          <p:nvSpPr>
            <p:cNvPr id="157" name="pl157"/>
            <p:cNvSpPr/>
            <p:nvPr/>
          </p:nvSpPr>
          <p:spPr>
            <a:xfrm>
              <a:off x="569780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8" name="tx158"/>
            <p:cNvSpPr/>
            <p:nvPr/>
          </p:nvSpPr>
          <p:spPr>
            <a:xfrm>
              <a:off x="526042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59" name="pt159"/>
            <p:cNvSpPr/>
            <p:nvPr/>
          </p:nvSpPr>
          <p:spPr>
            <a:xfrm>
              <a:off x="4699622"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0" name="pt160"/>
            <p:cNvSpPr/>
            <p:nvPr/>
          </p:nvSpPr>
          <p:spPr>
            <a:xfrm>
              <a:off x="5081553"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1" name="pt161"/>
            <p:cNvSpPr/>
            <p:nvPr/>
          </p:nvSpPr>
          <p:spPr>
            <a:xfrm>
              <a:off x="5163396" y="501506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2" name="pt162"/>
            <p:cNvSpPr/>
            <p:nvPr/>
          </p:nvSpPr>
          <p:spPr>
            <a:xfrm>
              <a:off x="5354361" y="48826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3" name="pt163"/>
            <p:cNvSpPr/>
            <p:nvPr/>
          </p:nvSpPr>
          <p:spPr>
            <a:xfrm>
              <a:off x="5381642"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4" name="pt164"/>
            <p:cNvSpPr/>
            <p:nvPr/>
          </p:nvSpPr>
          <p:spPr>
            <a:xfrm>
              <a:off x="5436203"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5" name="pt165"/>
            <p:cNvSpPr/>
            <p:nvPr/>
          </p:nvSpPr>
          <p:spPr>
            <a:xfrm>
              <a:off x="5463484"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6" name="pt166"/>
            <p:cNvSpPr/>
            <p:nvPr/>
          </p:nvSpPr>
          <p:spPr>
            <a:xfrm>
              <a:off x="5545326"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7" name="pt167"/>
            <p:cNvSpPr/>
            <p:nvPr/>
          </p:nvSpPr>
          <p:spPr>
            <a:xfrm>
              <a:off x="562716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8" name="pt168"/>
            <p:cNvSpPr/>
            <p:nvPr/>
          </p:nvSpPr>
          <p:spPr>
            <a:xfrm>
              <a:off x="5654450"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9" name="pt169"/>
            <p:cNvSpPr/>
            <p:nvPr/>
          </p:nvSpPr>
          <p:spPr>
            <a:xfrm>
              <a:off x="5654450"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0" name="pt170"/>
            <p:cNvSpPr/>
            <p:nvPr/>
          </p:nvSpPr>
          <p:spPr>
            <a:xfrm>
              <a:off x="5681730" y="382360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1" name="pt171"/>
            <p:cNvSpPr/>
            <p:nvPr/>
          </p:nvSpPr>
          <p:spPr>
            <a:xfrm>
              <a:off x="5709011"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2" name="pt172"/>
            <p:cNvSpPr/>
            <p:nvPr/>
          </p:nvSpPr>
          <p:spPr>
            <a:xfrm>
              <a:off x="5736292" y="35588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3" name="pt173"/>
            <p:cNvSpPr/>
            <p:nvPr/>
          </p:nvSpPr>
          <p:spPr>
            <a:xfrm>
              <a:off x="5763573" y="34264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4" name="pt174"/>
            <p:cNvSpPr/>
            <p:nvPr/>
          </p:nvSpPr>
          <p:spPr>
            <a:xfrm>
              <a:off x="5790853"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5" name="pt175"/>
            <p:cNvSpPr/>
            <p:nvPr/>
          </p:nvSpPr>
          <p:spPr>
            <a:xfrm>
              <a:off x="5790853"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6" name="pt176"/>
            <p:cNvSpPr/>
            <p:nvPr/>
          </p:nvSpPr>
          <p:spPr>
            <a:xfrm>
              <a:off x="5818134" y="30293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7" name="pt177"/>
            <p:cNvSpPr/>
            <p:nvPr/>
          </p:nvSpPr>
          <p:spPr>
            <a:xfrm>
              <a:off x="5818134" y="289691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8" name="pt178"/>
            <p:cNvSpPr/>
            <p:nvPr/>
          </p:nvSpPr>
          <p:spPr>
            <a:xfrm>
              <a:off x="5845415" y="276453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9" name="pt179"/>
            <p:cNvSpPr/>
            <p:nvPr/>
          </p:nvSpPr>
          <p:spPr>
            <a:xfrm>
              <a:off x="587269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0" name="pt180"/>
            <p:cNvSpPr/>
            <p:nvPr/>
          </p:nvSpPr>
          <p:spPr>
            <a:xfrm>
              <a:off x="5899976" y="249976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1" name="pt181"/>
            <p:cNvSpPr/>
            <p:nvPr/>
          </p:nvSpPr>
          <p:spPr>
            <a:xfrm>
              <a:off x="5899976" y="236738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2" name="pt182"/>
            <p:cNvSpPr/>
            <p:nvPr/>
          </p:nvSpPr>
          <p:spPr>
            <a:xfrm>
              <a:off x="5899976" y="223499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5899976"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5927257"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5927257"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5927257"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592725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5927257"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5927257"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5927257"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592725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tx192"/>
            <p:cNvSpPr/>
            <p:nvPr/>
          </p:nvSpPr>
          <p:spPr>
            <a:xfrm>
              <a:off x="4879383"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3" name="tx193"/>
            <p:cNvSpPr/>
            <p:nvPr/>
          </p:nvSpPr>
          <p:spPr>
            <a:xfrm>
              <a:off x="5261314" y="516037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94" name="tx194"/>
            <p:cNvSpPr/>
            <p:nvPr/>
          </p:nvSpPr>
          <p:spPr>
            <a:xfrm>
              <a:off x="5343156"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95" name="tx195"/>
            <p:cNvSpPr/>
            <p:nvPr/>
          </p:nvSpPr>
          <p:spPr>
            <a:xfrm>
              <a:off x="5534122"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96" name="tx196"/>
            <p:cNvSpPr/>
            <p:nvPr/>
          </p:nvSpPr>
          <p:spPr>
            <a:xfrm>
              <a:off x="5561403"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97" name="tx197"/>
            <p:cNvSpPr/>
            <p:nvPr/>
          </p:nvSpPr>
          <p:spPr>
            <a:xfrm>
              <a:off x="5170887" y="46308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98" name="tx198"/>
            <p:cNvSpPr/>
            <p:nvPr/>
          </p:nvSpPr>
          <p:spPr>
            <a:xfrm>
              <a:off x="5206979"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99" name="tx199"/>
            <p:cNvSpPr/>
            <p:nvPr/>
          </p:nvSpPr>
          <p:spPr>
            <a:xfrm>
              <a:off x="5275663" y="436610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0" name="tx200"/>
            <p:cNvSpPr/>
            <p:nvPr/>
          </p:nvSpPr>
          <p:spPr>
            <a:xfrm>
              <a:off x="5361891" y="423566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1" name="tx201"/>
            <p:cNvSpPr/>
            <p:nvPr/>
          </p:nvSpPr>
          <p:spPr>
            <a:xfrm>
              <a:off x="5415606" y="410328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2" name="tx202"/>
            <p:cNvSpPr/>
            <p:nvPr/>
          </p:nvSpPr>
          <p:spPr>
            <a:xfrm>
              <a:off x="5389133" y="397089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3" name="tx203"/>
            <p:cNvSpPr/>
            <p:nvPr/>
          </p:nvSpPr>
          <p:spPr>
            <a:xfrm>
              <a:off x="5434037" y="383657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04" name="tx204"/>
            <p:cNvSpPr/>
            <p:nvPr/>
          </p:nvSpPr>
          <p:spPr>
            <a:xfrm>
              <a:off x="545250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05" name="tx205"/>
            <p:cNvSpPr/>
            <p:nvPr/>
          </p:nvSpPr>
          <p:spPr>
            <a:xfrm>
              <a:off x="5479787" y="357374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06" name="tx206"/>
            <p:cNvSpPr/>
            <p:nvPr/>
          </p:nvSpPr>
          <p:spPr>
            <a:xfrm>
              <a:off x="5493870" y="343941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07" name="tx207"/>
            <p:cNvSpPr/>
            <p:nvPr/>
          </p:nvSpPr>
          <p:spPr>
            <a:xfrm>
              <a:off x="5534349" y="330699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08" name="tx208"/>
            <p:cNvSpPr/>
            <p:nvPr/>
          </p:nvSpPr>
          <p:spPr>
            <a:xfrm>
              <a:off x="5534349" y="31765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09" name="tx209"/>
            <p:cNvSpPr/>
            <p:nvPr/>
          </p:nvSpPr>
          <p:spPr>
            <a:xfrm>
              <a:off x="5548432" y="30442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0" name="tx210"/>
            <p:cNvSpPr/>
            <p:nvPr/>
          </p:nvSpPr>
          <p:spPr>
            <a:xfrm>
              <a:off x="5566093" y="291085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1" name="tx211"/>
            <p:cNvSpPr/>
            <p:nvPr/>
          </p:nvSpPr>
          <p:spPr>
            <a:xfrm>
              <a:off x="5615461" y="277749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2" name="tx212"/>
            <p:cNvSpPr/>
            <p:nvPr/>
          </p:nvSpPr>
          <p:spPr>
            <a:xfrm>
              <a:off x="5642742" y="264511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3" name="tx213"/>
            <p:cNvSpPr/>
            <p:nvPr/>
          </p:nvSpPr>
          <p:spPr>
            <a:xfrm>
              <a:off x="5643472"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14" name="tx214"/>
            <p:cNvSpPr/>
            <p:nvPr/>
          </p:nvSpPr>
          <p:spPr>
            <a:xfrm>
              <a:off x="5647897" y="238034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15" name="tx215"/>
            <p:cNvSpPr/>
            <p:nvPr/>
          </p:nvSpPr>
          <p:spPr>
            <a:xfrm>
              <a:off x="5621462" y="224792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16" name="tx216"/>
            <p:cNvSpPr/>
            <p:nvPr/>
          </p:nvSpPr>
          <p:spPr>
            <a:xfrm>
              <a:off x="5643472" y="211751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17" name="tx217"/>
            <p:cNvSpPr/>
            <p:nvPr/>
          </p:nvSpPr>
          <p:spPr>
            <a:xfrm>
              <a:off x="5670791" y="1983191"/>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18" name="tx218"/>
            <p:cNvSpPr/>
            <p:nvPr/>
          </p:nvSpPr>
          <p:spPr>
            <a:xfrm>
              <a:off x="5670752"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19" name="tx219"/>
            <p:cNvSpPr/>
            <p:nvPr/>
          </p:nvSpPr>
          <p:spPr>
            <a:xfrm>
              <a:off x="5666366" y="17184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0" name="tx220"/>
            <p:cNvSpPr/>
            <p:nvPr/>
          </p:nvSpPr>
          <p:spPr>
            <a:xfrm>
              <a:off x="5683950"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1" name="tx221"/>
            <p:cNvSpPr/>
            <p:nvPr/>
          </p:nvSpPr>
          <p:spPr>
            <a:xfrm>
              <a:off x="5661941" y="145365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2" name="tx222"/>
            <p:cNvSpPr/>
            <p:nvPr/>
          </p:nvSpPr>
          <p:spPr>
            <a:xfrm>
              <a:off x="5675216" y="132127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3" name="tx223"/>
            <p:cNvSpPr/>
            <p:nvPr/>
          </p:nvSpPr>
          <p:spPr>
            <a:xfrm>
              <a:off x="5675255" y="118884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24" name="tx224"/>
            <p:cNvSpPr/>
            <p:nvPr/>
          </p:nvSpPr>
          <p:spPr>
            <a:xfrm>
              <a:off x="5666366" y="1057471"/>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25" name="rc225"/>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226" name="pl226"/>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6701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2473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77929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0" name="rc230"/>
            <p:cNvSpPr/>
            <p:nvPr/>
          </p:nvSpPr>
          <p:spPr>
            <a:xfrm>
              <a:off x="6138414" y="2521770"/>
              <a:ext cx="1861912" cy="136654"/>
            </a:xfrm>
            <a:prstGeom prst="rect">
              <a:avLst/>
            </a:prstGeom>
            <a:solidFill>
              <a:srgbClr val="D9D9D9">
                <a:alpha val="60000"/>
              </a:srgbClr>
            </a:solidFill>
          </p:spPr>
          <p:txBody>
            <a:bodyPr/>
            <a:lstStyle/>
            <a:p/>
          </p:txBody>
        </p:sp>
        <p:sp>
          <p:nvSpPr>
            <p:cNvPr id="231" name="pl231"/>
            <p:cNvSpPr/>
            <p:nvPr/>
          </p:nvSpPr>
          <p:spPr>
            <a:xfrm>
              <a:off x="74383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2" name="tx232"/>
            <p:cNvSpPr/>
            <p:nvPr/>
          </p:nvSpPr>
          <p:spPr>
            <a:xfrm>
              <a:off x="700096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33" name="pt233"/>
            <p:cNvSpPr/>
            <p:nvPr/>
          </p:nvSpPr>
          <p:spPr>
            <a:xfrm>
              <a:off x="663112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4" name="pt234"/>
            <p:cNvSpPr/>
            <p:nvPr/>
          </p:nvSpPr>
          <p:spPr>
            <a:xfrm>
              <a:off x="6767528" y="514318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5" name="pt235"/>
            <p:cNvSpPr/>
            <p:nvPr/>
          </p:nvSpPr>
          <p:spPr>
            <a:xfrm>
              <a:off x="7176740" y="500652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6" name="pt236"/>
            <p:cNvSpPr/>
            <p:nvPr/>
          </p:nvSpPr>
          <p:spPr>
            <a:xfrm>
              <a:off x="7231301" y="48698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7" name="pt237"/>
            <p:cNvSpPr/>
            <p:nvPr/>
          </p:nvSpPr>
          <p:spPr>
            <a:xfrm>
              <a:off x="7258582" y="473321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38" name="pt238"/>
            <p:cNvSpPr/>
            <p:nvPr/>
          </p:nvSpPr>
          <p:spPr>
            <a:xfrm>
              <a:off x="7340424" y="459656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9" name="pt239"/>
            <p:cNvSpPr/>
            <p:nvPr/>
          </p:nvSpPr>
          <p:spPr>
            <a:xfrm>
              <a:off x="7340424" y="445990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0" name="pt240"/>
            <p:cNvSpPr/>
            <p:nvPr/>
          </p:nvSpPr>
          <p:spPr>
            <a:xfrm>
              <a:off x="7367705" y="432325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1" name="pt241"/>
            <p:cNvSpPr/>
            <p:nvPr/>
          </p:nvSpPr>
          <p:spPr>
            <a:xfrm>
              <a:off x="7449547" y="418659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2" name="pt242"/>
            <p:cNvSpPr/>
            <p:nvPr/>
          </p:nvSpPr>
          <p:spPr>
            <a:xfrm>
              <a:off x="7449547" y="404994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3" name="pt243"/>
            <p:cNvSpPr/>
            <p:nvPr/>
          </p:nvSpPr>
          <p:spPr>
            <a:xfrm>
              <a:off x="7504109" y="391328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4" name="pt244"/>
            <p:cNvSpPr/>
            <p:nvPr/>
          </p:nvSpPr>
          <p:spPr>
            <a:xfrm>
              <a:off x="7504109" y="377663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5" name="pt245"/>
            <p:cNvSpPr/>
            <p:nvPr/>
          </p:nvSpPr>
          <p:spPr>
            <a:xfrm>
              <a:off x="7531390" y="363997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6" name="pt246"/>
            <p:cNvSpPr/>
            <p:nvPr/>
          </p:nvSpPr>
          <p:spPr>
            <a:xfrm>
              <a:off x="7558671" y="35033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7558671" y="336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7585951" y="32300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7640513" y="309335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0" name="pt250"/>
            <p:cNvSpPr/>
            <p:nvPr/>
          </p:nvSpPr>
          <p:spPr>
            <a:xfrm>
              <a:off x="7667794" y="295670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1" name="pt251"/>
            <p:cNvSpPr/>
            <p:nvPr/>
          </p:nvSpPr>
          <p:spPr>
            <a:xfrm>
              <a:off x="7695074" y="282005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2" name="pt252"/>
            <p:cNvSpPr/>
            <p:nvPr/>
          </p:nvSpPr>
          <p:spPr>
            <a:xfrm>
              <a:off x="7695074" y="268339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7695074" y="254674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7749636" y="241008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5" name="pt255"/>
            <p:cNvSpPr/>
            <p:nvPr/>
          </p:nvSpPr>
          <p:spPr>
            <a:xfrm>
              <a:off x="7749636" y="22734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7749636" y="213677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7776917" y="200012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7776917" y="186346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7776917" y="17268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7858759" y="15901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7858759" y="145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7858759" y="131684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7858759" y="118019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785875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6810885"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66" name="tx266"/>
            <p:cNvSpPr/>
            <p:nvPr/>
          </p:nvSpPr>
          <p:spPr>
            <a:xfrm>
              <a:off x="6947289" y="515610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67" name="tx267"/>
            <p:cNvSpPr/>
            <p:nvPr/>
          </p:nvSpPr>
          <p:spPr>
            <a:xfrm>
              <a:off x="7356501" y="5019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68" name="tx268"/>
            <p:cNvSpPr/>
            <p:nvPr/>
          </p:nvSpPr>
          <p:spPr>
            <a:xfrm>
              <a:off x="7411062" y="488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69" name="tx269"/>
            <p:cNvSpPr/>
            <p:nvPr/>
          </p:nvSpPr>
          <p:spPr>
            <a:xfrm>
              <a:off x="7438343" y="47461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0" name="tx270"/>
            <p:cNvSpPr/>
            <p:nvPr/>
          </p:nvSpPr>
          <p:spPr>
            <a:xfrm>
              <a:off x="7083920" y="4611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1" name="tx271"/>
            <p:cNvSpPr/>
            <p:nvPr/>
          </p:nvSpPr>
          <p:spPr>
            <a:xfrm>
              <a:off x="7083920" y="44748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72" name="tx272"/>
            <p:cNvSpPr/>
            <p:nvPr/>
          </p:nvSpPr>
          <p:spPr>
            <a:xfrm>
              <a:off x="7098041" y="433621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73" name="tx273"/>
            <p:cNvSpPr/>
            <p:nvPr/>
          </p:nvSpPr>
          <p:spPr>
            <a:xfrm>
              <a:off x="7193043" y="42015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74" name="tx274"/>
            <p:cNvSpPr/>
            <p:nvPr/>
          </p:nvSpPr>
          <p:spPr>
            <a:xfrm>
              <a:off x="7201854" y="4062906"/>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75" name="tx275"/>
            <p:cNvSpPr/>
            <p:nvPr/>
          </p:nvSpPr>
          <p:spPr>
            <a:xfrm>
              <a:off x="7265266" y="3928192"/>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76" name="tx276"/>
            <p:cNvSpPr/>
            <p:nvPr/>
          </p:nvSpPr>
          <p:spPr>
            <a:xfrm>
              <a:off x="7247604" y="379153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77" name="tx277"/>
            <p:cNvSpPr/>
            <p:nvPr/>
          </p:nvSpPr>
          <p:spPr>
            <a:xfrm>
              <a:off x="7266112" y="365488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78" name="tx278"/>
            <p:cNvSpPr/>
            <p:nvPr/>
          </p:nvSpPr>
          <p:spPr>
            <a:xfrm>
              <a:off x="7302205" y="35162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79" name="tx279"/>
            <p:cNvSpPr/>
            <p:nvPr/>
          </p:nvSpPr>
          <p:spPr>
            <a:xfrm>
              <a:off x="7280157" y="337959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0" name="tx280"/>
            <p:cNvSpPr/>
            <p:nvPr/>
          </p:nvSpPr>
          <p:spPr>
            <a:xfrm>
              <a:off x="7320635" y="32449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1" name="tx281"/>
            <p:cNvSpPr/>
            <p:nvPr/>
          </p:nvSpPr>
          <p:spPr>
            <a:xfrm>
              <a:off x="7384008" y="310826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82" name="tx282"/>
            <p:cNvSpPr/>
            <p:nvPr/>
          </p:nvSpPr>
          <p:spPr>
            <a:xfrm>
              <a:off x="7411289" y="296962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83" name="tx283"/>
            <p:cNvSpPr/>
            <p:nvPr/>
          </p:nvSpPr>
          <p:spPr>
            <a:xfrm>
              <a:off x="7438570" y="283301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84" name="tx284"/>
            <p:cNvSpPr/>
            <p:nvPr/>
          </p:nvSpPr>
          <p:spPr>
            <a:xfrm>
              <a:off x="7425372" y="269829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85" name="tx285"/>
            <p:cNvSpPr/>
            <p:nvPr/>
          </p:nvSpPr>
          <p:spPr>
            <a:xfrm>
              <a:off x="7425372" y="255970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86" name="tx286"/>
            <p:cNvSpPr/>
            <p:nvPr/>
          </p:nvSpPr>
          <p:spPr>
            <a:xfrm>
              <a:off x="7497556" y="2423049"/>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87" name="tx287"/>
            <p:cNvSpPr/>
            <p:nvPr/>
          </p:nvSpPr>
          <p:spPr>
            <a:xfrm>
              <a:off x="7497595" y="228736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88" name="tx288"/>
            <p:cNvSpPr/>
            <p:nvPr/>
          </p:nvSpPr>
          <p:spPr>
            <a:xfrm>
              <a:off x="7493131" y="21516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89" name="tx289"/>
            <p:cNvSpPr/>
            <p:nvPr/>
          </p:nvSpPr>
          <p:spPr>
            <a:xfrm>
              <a:off x="7546963" y="201308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0" name="tx290"/>
            <p:cNvSpPr/>
            <p:nvPr/>
          </p:nvSpPr>
          <p:spPr>
            <a:xfrm>
              <a:off x="7546963" y="187643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1" name="tx291"/>
            <p:cNvSpPr/>
            <p:nvPr/>
          </p:nvSpPr>
          <p:spPr>
            <a:xfrm>
              <a:off x="7516026" y="1740745"/>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92" name="tx292"/>
            <p:cNvSpPr/>
            <p:nvPr/>
          </p:nvSpPr>
          <p:spPr>
            <a:xfrm>
              <a:off x="7597868" y="16031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93" name="tx293"/>
            <p:cNvSpPr/>
            <p:nvPr/>
          </p:nvSpPr>
          <p:spPr>
            <a:xfrm>
              <a:off x="7615452" y="14664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94" name="tx294"/>
            <p:cNvSpPr/>
            <p:nvPr/>
          </p:nvSpPr>
          <p:spPr>
            <a:xfrm>
              <a:off x="7593443" y="132981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95" name="tx295"/>
            <p:cNvSpPr/>
            <p:nvPr/>
          </p:nvSpPr>
          <p:spPr>
            <a:xfrm>
              <a:off x="7606718" y="119315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96" name="tx296"/>
            <p:cNvSpPr/>
            <p:nvPr/>
          </p:nvSpPr>
          <p:spPr>
            <a:xfrm>
              <a:off x="7606757" y="105646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97" name="rc297"/>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98" name="pl298"/>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6332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917887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97244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2" name="rc302"/>
            <p:cNvSpPr/>
            <p:nvPr/>
          </p:nvSpPr>
          <p:spPr>
            <a:xfrm>
              <a:off x="8069916" y="4330310"/>
              <a:ext cx="1861912" cy="132384"/>
            </a:xfrm>
            <a:prstGeom prst="rect">
              <a:avLst/>
            </a:prstGeom>
            <a:solidFill>
              <a:srgbClr val="D9D9D9">
                <a:alpha val="60000"/>
              </a:srgbClr>
            </a:solidFill>
          </p:spPr>
          <p:txBody>
            <a:bodyPr/>
            <a:lstStyle/>
            <a:p/>
          </p:txBody>
        </p:sp>
        <p:sp>
          <p:nvSpPr>
            <p:cNvPr id="303" name="pl303"/>
            <p:cNvSpPr/>
            <p:nvPr/>
          </p:nvSpPr>
          <p:spPr>
            <a:xfrm>
              <a:off x="947896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4" name="tx304"/>
            <p:cNvSpPr/>
            <p:nvPr/>
          </p:nvSpPr>
          <p:spPr>
            <a:xfrm>
              <a:off x="904158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05" name="pt305"/>
            <p:cNvSpPr/>
            <p:nvPr/>
          </p:nvSpPr>
          <p:spPr>
            <a:xfrm>
              <a:off x="8535345"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8780872" y="514745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7" name="pt307"/>
            <p:cNvSpPr/>
            <p:nvPr/>
          </p:nvSpPr>
          <p:spPr>
            <a:xfrm>
              <a:off x="8917276" y="501506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8917276" y="488268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9217365" y="475029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0" name="pt310"/>
            <p:cNvSpPr/>
            <p:nvPr/>
          </p:nvSpPr>
          <p:spPr>
            <a:xfrm>
              <a:off x="9271926" y="46179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1" name="pt311"/>
            <p:cNvSpPr/>
            <p:nvPr/>
          </p:nvSpPr>
          <p:spPr>
            <a:xfrm>
              <a:off x="9326488" y="44855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2" name="pt312"/>
            <p:cNvSpPr/>
            <p:nvPr/>
          </p:nvSpPr>
          <p:spPr>
            <a:xfrm>
              <a:off x="9353769" y="43531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3" name="pt313"/>
            <p:cNvSpPr/>
            <p:nvPr/>
          </p:nvSpPr>
          <p:spPr>
            <a:xfrm>
              <a:off x="9381049"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4" name="pt314"/>
            <p:cNvSpPr/>
            <p:nvPr/>
          </p:nvSpPr>
          <p:spPr>
            <a:xfrm>
              <a:off x="9435611" y="408837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5" name="pt315"/>
            <p:cNvSpPr/>
            <p:nvPr/>
          </p:nvSpPr>
          <p:spPr>
            <a:xfrm>
              <a:off x="9462892" y="39559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6" name="pt316"/>
            <p:cNvSpPr/>
            <p:nvPr/>
          </p:nvSpPr>
          <p:spPr>
            <a:xfrm>
              <a:off x="9462892" y="382360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7" name="pt317"/>
            <p:cNvSpPr/>
            <p:nvPr/>
          </p:nvSpPr>
          <p:spPr>
            <a:xfrm>
              <a:off x="9490172"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9490172" y="355884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9517453" y="342645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0" name="pt320"/>
            <p:cNvSpPr/>
            <p:nvPr/>
          </p:nvSpPr>
          <p:spPr>
            <a:xfrm>
              <a:off x="9544734" y="329407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1" name="pt321"/>
            <p:cNvSpPr/>
            <p:nvPr/>
          </p:nvSpPr>
          <p:spPr>
            <a:xfrm>
              <a:off x="954473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2" name="pt322"/>
            <p:cNvSpPr/>
            <p:nvPr/>
          </p:nvSpPr>
          <p:spPr>
            <a:xfrm>
              <a:off x="9544734" y="30293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3" name="pt323"/>
            <p:cNvSpPr/>
            <p:nvPr/>
          </p:nvSpPr>
          <p:spPr>
            <a:xfrm>
              <a:off x="9572015" y="289691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4" name="pt324"/>
            <p:cNvSpPr/>
            <p:nvPr/>
          </p:nvSpPr>
          <p:spPr>
            <a:xfrm>
              <a:off x="9572015" y="27645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5" name="pt325"/>
            <p:cNvSpPr/>
            <p:nvPr/>
          </p:nvSpPr>
          <p:spPr>
            <a:xfrm>
              <a:off x="9626576"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6" name="pt326"/>
            <p:cNvSpPr/>
            <p:nvPr/>
          </p:nvSpPr>
          <p:spPr>
            <a:xfrm>
              <a:off x="9626576" y="24997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7" name="pt327"/>
            <p:cNvSpPr/>
            <p:nvPr/>
          </p:nvSpPr>
          <p:spPr>
            <a:xfrm>
              <a:off x="9626576" y="236738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8" name="pt328"/>
            <p:cNvSpPr/>
            <p:nvPr/>
          </p:nvSpPr>
          <p:spPr>
            <a:xfrm>
              <a:off x="965385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9" name="pt329"/>
            <p:cNvSpPr/>
            <p:nvPr/>
          </p:nvSpPr>
          <p:spPr>
            <a:xfrm>
              <a:off x="9681138"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0" name="pt330"/>
            <p:cNvSpPr/>
            <p:nvPr/>
          </p:nvSpPr>
          <p:spPr>
            <a:xfrm>
              <a:off x="9681138" y="197022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1" name="pt331"/>
            <p:cNvSpPr/>
            <p:nvPr/>
          </p:nvSpPr>
          <p:spPr>
            <a:xfrm>
              <a:off x="9735699" y="18378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2" name="pt332"/>
            <p:cNvSpPr/>
            <p:nvPr/>
          </p:nvSpPr>
          <p:spPr>
            <a:xfrm>
              <a:off x="976298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976298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976298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979026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pt336"/>
            <p:cNvSpPr/>
            <p:nvPr/>
          </p:nvSpPr>
          <p:spPr>
            <a:xfrm>
              <a:off x="9790261"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7" name="pt337"/>
            <p:cNvSpPr/>
            <p:nvPr/>
          </p:nvSpPr>
          <p:spPr>
            <a:xfrm>
              <a:off x="97902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8" name="tx338"/>
            <p:cNvSpPr/>
            <p:nvPr/>
          </p:nvSpPr>
          <p:spPr>
            <a:xfrm>
              <a:off x="871510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39" name="tx339"/>
            <p:cNvSpPr/>
            <p:nvPr/>
          </p:nvSpPr>
          <p:spPr>
            <a:xfrm>
              <a:off x="8960633" y="5162355"/>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40" name="tx340"/>
            <p:cNvSpPr/>
            <p:nvPr/>
          </p:nvSpPr>
          <p:spPr>
            <a:xfrm>
              <a:off x="9097037" y="50279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41" name="tx341"/>
            <p:cNvSpPr/>
            <p:nvPr/>
          </p:nvSpPr>
          <p:spPr>
            <a:xfrm>
              <a:off x="909703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42" name="tx342"/>
            <p:cNvSpPr/>
            <p:nvPr/>
          </p:nvSpPr>
          <p:spPr>
            <a:xfrm>
              <a:off x="9397125" y="476326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43" name="tx343"/>
            <p:cNvSpPr/>
            <p:nvPr/>
          </p:nvSpPr>
          <p:spPr>
            <a:xfrm>
              <a:off x="9002224" y="463281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44" name="tx344"/>
            <p:cNvSpPr/>
            <p:nvPr/>
          </p:nvSpPr>
          <p:spPr>
            <a:xfrm>
              <a:off x="9061171" y="449849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45" name="tx345"/>
            <p:cNvSpPr/>
            <p:nvPr/>
          </p:nvSpPr>
          <p:spPr>
            <a:xfrm>
              <a:off x="9084066"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46" name="tx346"/>
            <p:cNvSpPr/>
            <p:nvPr/>
          </p:nvSpPr>
          <p:spPr>
            <a:xfrm>
              <a:off x="9124544" y="42356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47" name="tx347"/>
            <p:cNvSpPr/>
            <p:nvPr/>
          </p:nvSpPr>
          <p:spPr>
            <a:xfrm>
              <a:off x="9187917" y="410134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48" name="tx348"/>
            <p:cNvSpPr/>
            <p:nvPr/>
          </p:nvSpPr>
          <p:spPr>
            <a:xfrm>
              <a:off x="9197614" y="397089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49" name="tx349"/>
            <p:cNvSpPr/>
            <p:nvPr/>
          </p:nvSpPr>
          <p:spPr>
            <a:xfrm>
              <a:off x="9206387" y="383851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50" name="tx350"/>
            <p:cNvSpPr/>
            <p:nvPr/>
          </p:nvSpPr>
          <p:spPr>
            <a:xfrm>
              <a:off x="9251329" y="3706128"/>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51" name="tx351"/>
            <p:cNvSpPr/>
            <p:nvPr/>
          </p:nvSpPr>
          <p:spPr>
            <a:xfrm>
              <a:off x="9224856" y="357374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52" name="tx352"/>
            <p:cNvSpPr/>
            <p:nvPr/>
          </p:nvSpPr>
          <p:spPr>
            <a:xfrm>
              <a:off x="9260948"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53" name="tx353"/>
            <p:cNvSpPr/>
            <p:nvPr/>
          </p:nvSpPr>
          <p:spPr>
            <a:xfrm>
              <a:off x="9288229" y="33089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54" name="tx354"/>
            <p:cNvSpPr/>
            <p:nvPr/>
          </p:nvSpPr>
          <p:spPr>
            <a:xfrm>
              <a:off x="9275070"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55" name="tx355"/>
            <p:cNvSpPr/>
            <p:nvPr/>
          </p:nvSpPr>
          <p:spPr>
            <a:xfrm>
              <a:off x="9288229" y="30442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56" name="tx356"/>
            <p:cNvSpPr/>
            <p:nvPr/>
          </p:nvSpPr>
          <p:spPr>
            <a:xfrm>
              <a:off x="9315510" y="290988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57" name="tx357"/>
            <p:cNvSpPr/>
            <p:nvPr/>
          </p:nvSpPr>
          <p:spPr>
            <a:xfrm>
              <a:off x="9315510" y="277745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58" name="tx358"/>
            <p:cNvSpPr/>
            <p:nvPr/>
          </p:nvSpPr>
          <p:spPr>
            <a:xfrm>
              <a:off x="9374535" y="264608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59" name="tx359"/>
            <p:cNvSpPr/>
            <p:nvPr/>
          </p:nvSpPr>
          <p:spPr>
            <a:xfrm>
              <a:off x="9370071"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60" name="tx360"/>
            <p:cNvSpPr/>
            <p:nvPr/>
          </p:nvSpPr>
          <p:spPr>
            <a:xfrm>
              <a:off x="9374574" y="238030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61" name="tx361"/>
            <p:cNvSpPr/>
            <p:nvPr/>
          </p:nvSpPr>
          <p:spPr>
            <a:xfrm>
              <a:off x="9423903" y="224796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62" name="tx362"/>
            <p:cNvSpPr/>
            <p:nvPr/>
          </p:nvSpPr>
          <p:spPr>
            <a:xfrm>
              <a:off x="9429058" y="2115575"/>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63" name="tx363"/>
            <p:cNvSpPr/>
            <p:nvPr/>
          </p:nvSpPr>
          <p:spPr>
            <a:xfrm>
              <a:off x="9402624" y="198315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64" name="tx364"/>
            <p:cNvSpPr/>
            <p:nvPr/>
          </p:nvSpPr>
          <p:spPr>
            <a:xfrm>
              <a:off x="9479233" y="185080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65" name="tx365"/>
            <p:cNvSpPr/>
            <p:nvPr/>
          </p:nvSpPr>
          <p:spPr>
            <a:xfrm>
              <a:off x="953302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66" name="tx366"/>
            <p:cNvSpPr/>
            <p:nvPr/>
          </p:nvSpPr>
          <p:spPr>
            <a:xfrm>
              <a:off x="9519673" y="158603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67" name="tx367"/>
            <p:cNvSpPr/>
            <p:nvPr/>
          </p:nvSpPr>
          <p:spPr>
            <a:xfrm>
              <a:off x="9502089" y="145462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68" name="tx368"/>
            <p:cNvSpPr/>
            <p:nvPr/>
          </p:nvSpPr>
          <p:spPr>
            <a:xfrm>
              <a:off x="9529370" y="132127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69" name="tx369"/>
            <p:cNvSpPr/>
            <p:nvPr/>
          </p:nvSpPr>
          <p:spPr>
            <a:xfrm>
              <a:off x="9524945" y="118888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70" name="tx370"/>
            <p:cNvSpPr/>
            <p:nvPr/>
          </p:nvSpPr>
          <p:spPr>
            <a:xfrm>
              <a:off x="9538220"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71" name="rc371"/>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372" name="pl372"/>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pl373"/>
            <p:cNvSpPr/>
            <p:nvPr/>
          </p:nvSpPr>
          <p:spPr>
            <a:xfrm>
              <a:off x="105647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4" name="pl374"/>
            <p:cNvSpPr/>
            <p:nvPr/>
          </p:nvSpPr>
          <p:spPr>
            <a:xfrm>
              <a:off x="111103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5" name="pl375"/>
            <p:cNvSpPr/>
            <p:nvPr/>
          </p:nvSpPr>
          <p:spPr>
            <a:xfrm>
              <a:off x="116559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6" name="rc376"/>
            <p:cNvSpPr/>
            <p:nvPr/>
          </p:nvSpPr>
          <p:spPr>
            <a:xfrm>
              <a:off x="10001418" y="4330310"/>
              <a:ext cx="1861912" cy="132384"/>
            </a:xfrm>
            <a:prstGeom prst="rect">
              <a:avLst/>
            </a:prstGeom>
            <a:solidFill>
              <a:srgbClr val="D9D9D9">
                <a:alpha val="60000"/>
              </a:srgbClr>
            </a:solidFill>
          </p:spPr>
          <p:txBody>
            <a:bodyPr/>
            <a:lstStyle/>
            <a:p/>
          </p:txBody>
        </p:sp>
        <p:sp>
          <p:nvSpPr>
            <p:cNvPr id="377" name="pl377"/>
            <p:cNvSpPr/>
            <p:nvPr/>
          </p:nvSpPr>
          <p:spPr>
            <a:xfrm>
              <a:off x="110012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8" name="tx378"/>
            <p:cNvSpPr/>
            <p:nvPr/>
          </p:nvSpPr>
          <p:spPr>
            <a:xfrm>
              <a:off x="10563875"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79" name="pt379"/>
            <p:cNvSpPr/>
            <p:nvPr/>
          </p:nvSpPr>
          <p:spPr>
            <a:xfrm>
              <a:off x="10057636"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0" name="pt380"/>
            <p:cNvSpPr/>
            <p:nvPr/>
          </p:nvSpPr>
          <p:spPr>
            <a:xfrm>
              <a:off x="10275882" y="5147451"/>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1" name="pt381"/>
            <p:cNvSpPr/>
            <p:nvPr/>
          </p:nvSpPr>
          <p:spPr>
            <a:xfrm>
              <a:off x="10330443" y="501506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2" name="pt382"/>
            <p:cNvSpPr/>
            <p:nvPr/>
          </p:nvSpPr>
          <p:spPr>
            <a:xfrm>
              <a:off x="10439566" y="488268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83" name="pt383"/>
            <p:cNvSpPr/>
            <p:nvPr/>
          </p:nvSpPr>
          <p:spPr>
            <a:xfrm>
              <a:off x="10685093" y="47502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4" name="pt384"/>
            <p:cNvSpPr/>
            <p:nvPr/>
          </p:nvSpPr>
          <p:spPr>
            <a:xfrm>
              <a:off x="10794216" y="461791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5" name="pt385"/>
            <p:cNvSpPr/>
            <p:nvPr/>
          </p:nvSpPr>
          <p:spPr>
            <a:xfrm>
              <a:off x="10821497" y="448553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6" name="pt386"/>
            <p:cNvSpPr/>
            <p:nvPr/>
          </p:nvSpPr>
          <p:spPr>
            <a:xfrm>
              <a:off x="10848778" y="4353145"/>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7" name="pt387"/>
            <p:cNvSpPr/>
            <p:nvPr/>
          </p:nvSpPr>
          <p:spPr>
            <a:xfrm>
              <a:off x="10903340" y="422076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8" name="pt388"/>
            <p:cNvSpPr/>
            <p:nvPr/>
          </p:nvSpPr>
          <p:spPr>
            <a:xfrm>
              <a:off x="10903340" y="408837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89" name="pt389"/>
            <p:cNvSpPr/>
            <p:nvPr/>
          </p:nvSpPr>
          <p:spPr>
            <a:xfrm>
              <a:off x="10957901" y="395599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0" name="pt390"/>
            <p:cNvSpPr/>
            <p:nvPr/>
          </p:nvSpPr>
          <p:spPr>
            <a:xfrm>
              <a:off x="11039743" y="382360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1" name="pt391"/>
            <p:cNvSpPr/>
            <p:nvPr/>
          </p:nvSpPr>
          <p:spPr>
            <a:xfrm>
              <a:off x="11094305" y="369122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2" name="pt392"/>
            <p:cNvSpPr/>
            <p:nvPr/>
          </p:nvSpPr>
          <p:spPr>
            <a:xfrm>
              <a:off x="11148866" y="355884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3" name="pt393"/>
            <p:cNvSpPr/>
            <p:nvPr/>
          </p:nvSpPr>
          <p:spPr>
            <a:xfrm>
              <a:off x="11148866" y="342645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4" name="pt394"/>
            <p:cNvSpPr/>
            <p:nvPr/>
          </p:nvSpPr>
          <p:spPr>
            <a:xfrm>
              <a:off x="11148866" y="329407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5" name="pt395"/>
            <p:cNvSpPr/>
            <p:nvPr/>
          </p:nvSpPr>
          <p:spPr>
            <a:xfrm>
              <a:off x="11176147" y="31616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6" name="pt396"/>
            <p:cNvSpPr/>
            <p:nvPr/>
          </p:nvSpPr>
          <p:spPr>
            <a:xfrm>
              <a:off x="11257990" y="302930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7" name="pt397"/>
            <p:cNvSpPr/>
            <p:nvPr/>
          </p:nvSpPr>
          <p:spPr>
            <a:xfrm>
              <a:off x="11312551" y="289691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8" name="pt398"/>
            <p:cNvSpPr/>
            <p:nvPr/>
          </p:nvSpPr>
          <p:spPr>
            <a:xfrm>
              <a:off x="11312551" y="276453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99" name="pt399"/>
            <p:cNvSpPr/>
            <p:nvPr/>
          </p:nvSpPr>
          <p:spPr>
            <a:xfrm>
              <a:off x="11339832" y="26321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0" name="pt400"/>
            <p:cNvSpPr/>
            <p:nvPr/>
          </p:nvSpPr>
          <p:spPr>
            <a:xfrm>
              <a:off x="11339832" y="249976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1" name="pt401"/>
            <p:cNvSpPr/>
            <p:nvPr/>
          </p:nvSpPr>
          <p:spPr>
            <a:xfrm>
              <a:off x="11367113" y="23673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2" name="pt402"/>
            <p:cNvSpPr/>
            <p:nvPr/>
          </p:nvSpPr>
          <p:spPr>
            <a:xfrm>
              <a:off x="11503517" y="22349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3" name="pt403"/>
            <p:cNvSpPr/>
            <p:nvPr/>
          </p:nvSpPr>
          <p:spPr>
            <a:xfrm>
              <a:off x="1153079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4" name="pt404"/>
            <p:cNvSpPr/>
            <p:nvPr/>
          </p:nvSpPr>
          <p:spPr>
            <a:xfrm>
              <a:off x="11558078" y="197022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5" name="pt405"/>
            <p:cNvSpPr/>
            <p:nvPr/>
          </p:nvSpPr>
          <p:spPr>
            <a:xfrm>
              <a:off x="11558078" y="183784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6" name="pt406"/>
            <p:cNvSpPr/>
            <p:nvPr/>
          </p:nvSpPr>
          <p:spPr>
            <a:xfrm>
              <a:off x="11612640" y="170545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116126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11639920" y="144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11667201" y="130830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11721763" y="117592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1172176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tx412"/>
            <p:cNvSpPr/>
            <p:nvPr/>
          </p:nvSpPr>
          <p:spPr>
            <a:xfrm>
              <a:off x="1023739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13" name="tx413"/>
            <p:cNvSpPr/>
            <p:nvPr/>
          </p:nvSpPr>
          <p:spPr>
            <a:xfrm>
              <a:off x="10455643" y="516041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14" name="tx414"/>
            <p:cNvSpPr/>
            <p:nvPr/>
          </p:nvSpPr>
          <p:spPr>
            <a:xfrm>
              <a:off x="10510204" y="502997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15" name="tx415"/>
            <p:cNvSpPr/>
            <p:nvPr/>
          </p:nvSpPr>
          <p:spPr>
            <a:xfrm>
              <a:off x="10619327" y="489564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16" name="tx416"/>
            <p:cNvSpPr/>
            <p:nvPr/>
          </p:nvSpPr>
          <p:spPr>
            <a:xfrm>
              <a:off x="10864854" y="476322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17" name="tx417"/>
            <p:cNvSpPr/>
            <p:nvPr/>
          </p:nvSpPr>
          <p:spPr>
            <a:xfrm>
              <a:off x="10973977" y="46308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18" name="tx418"/>
            <p:cNvSpPr/>
            <p:nvPr/>
          </p:nvSpPr>
          <p:spPr>
            <a:xfrm>
              <a:off x="11001258" y="450043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19" name="tx419"/>
            <p:cNvSpPr/>
            <p:nvPr/>
          </p:nvSpPr>
          <p:spPr>
            <a:xfrm>
              <a:off x="11028539" y="43661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20" name="tx420"/>
            <p:cNvSpPr/>
            <p:nvPr/>
          </p:nvSpPr>
          <p:spPr>
            <a:xfrm>
              <a:off x="11083100" y="423566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21" name="tx421"/>
            <p:cNvSpPr/>
            <p:nvPr/>
          </p:nvSpPr>
          <p:spPr>
            <a:xfrm>
              <a:off x="11083100" y="41032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22" name="tx422"/>
            <p:cNvSpPr/>
            <p:nvPr/>
          </p:nvSpPr>
          <p:spPr>
            <a:xfrm>
              <a:off x="11137662" y="396895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23" name="tx423"/>
            <p:cNvSpPr/>
            <p:nvPr/>
          </p:nvSpPr>
          <p:spPr>
            <a:xfrm>
              <a:off x="11219504" y="383851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24" name="tx424"/>
            <p:cNvSpPr/>
            <p:nvPr/>
          </p:nvSpPr>
          <p:spPr>
            <a:xfrm>
              <a:off x="11274066" y="37061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25" name="tx425"/>
            <p:cNvSpPr/>
            <p:nvPr/>
          </p:nvSpPr>
          <p:spPr>
            <a:xfrm>
              <a:off x="11328627" y="3571803"/>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26" name="tx426"/>
            <p:cNvSpPr/>
            <p:nvPr/>
          </p:nvSpPr>
          <p:spPr>
            <a:xfrm>
              <a:off x="11328627" y="343938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27" name="tx427"/>
            <p:cNvSpPr/>
            <p:nvPr/>
          </p:nvSpPr>
          <p:spPr>
            <a:xfrm>
              <a:off x="11328627" y="3307034"/>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28" name="tx428"/>
            <p:cNvSpPr/>
            <p:nvPr/>
          </p:nvSpPr>
          <p:spPr>
            <a:xfrm>
              <a:off x="11355908"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29" name="tx429"/>
            <p:cNvSpPr/>
            <p:nvPr/>
          </p:nvSpPr>
          <p:spPr>
            <a:xfrm>
              <a:off x="11001524" y="3042266"/>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30" name="tx430"/>
            <p:cNvSpPr/>
            <p:nvPr/>
          </p:nvSpPr>
          <p:spPr>
            <a:xfrm>
              <a:off x="11042887" y="290988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31" name="tx431"/>
            <p:cNvSpPr/>
            <p:nvPr/>
          </p:nvSpPr>
          <p:spPr>
            <a:xfrm>
              <a:off x="11047274" y="2779438"/>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32" name="tx432"/>
            <p:cNvSpPr/>
            <p:nvPr/>
          </p:nvSpPr>
          <p:spPr>
            <a:xfrm>
              <a:off x="11083327" y="264705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33" name="tx433"/>
            <p:cNvSpPr/>
            <p:nvPr/>
          </p:nvSpPr>
          <p:spPr>
            <a:xfrm>
              <a:off x="11083327" y="25146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34" name="tx434"/>
            <p:cNvSpPr/>
            <p:nvPr/>
          </p:nvSpPr>
          <p:spPr>
            <a:xfrm>
              <a:off x="11110608" y="238030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35" name="tx435"/>
            <p:cNvSpPr/>
            <p:nvPr/>
          </p:nvSpPr>
          <p:spPr>
            <a:xfrm>
              <a:off x="11264673" y="2249901"/>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36" name="tx436"/>
            <p:cNvSpPr/>
            <p:nvPr/>
          </p:nvSpPr>
          <p:spPr>
            <a:xfrm>
              <a:off x="11300843" y="211557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37" name="tx437"/>
            <p:cNvSpPr/>
            <p:nvPr/>
          </p:nvSpPr>
          <p:spPr>
            <a:xfrm>
              <a:off x="11306037" y="1984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38" name="tx438"/>
            <p:cNvSpPr/>
            <p:nvPr/>
          </p:nvSpPr>
          <p:spPr>
            <a:xfrm>
              <a:off x="11301573" y="185274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39" name="tx439"/>
            <p:cNvSpPr/>
            <p:nvPr/>
          </p:nvSpPr>
          <p:spPr>
            <a:xfrm>
              <a:off x="11382686" y="171842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40" name="tx440"/>
            <p:cNvSpPr/>
            <p:nvPr/>
          </p:nvSpPr>
          <p:spPr>
            <a:xfrm>
              <a:off x="11351748" y="1587009"/>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41" name="tx441"/>
            <p:cNvSpPr/>
            <p:nvPr/>
          </p:nvSpPr>
          <p:spPr>
            <a:xfrm>
              <a:off x="11387918" y="145361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42" name="tx442"/>
            <p:cNvSpPr/>
            <p:nvPr/>
          </p:nvSpPr>
          <p:spPr>
            <a:xfrm>
              <a:off x="11401885" y="132127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43" name="tx443"/>
            <p:cNvSpPr/>
            <p:nvPr/>
          </p:nvSpPr>
          <p:spPr>
            <a:xfrm>
              <a:off x="11460872" y="118888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44" name="tx444"/>
            <p:cNvSpPr/>
            <p:nvPr/>
          </p:nvSpPr>
          <p:spPr>
            <a:xfrm>
              <a:off x="11469722" y="105650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45" name="rc44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446" name="rc44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(93%)</a:t>
              </a:r>
            </a:p>
          </p:txBody>
        </p:sp>
        <p:sp>
          <p:nvSpPr>
            <p:cNvPr id="448" name="rc44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9" name="tx44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(93%)</a:t>
              </a:r>
            </a:p>
          </p:txBody>
        </p:sp>
        <p:sp>
          <p:nvSpPr>
            <p:cNvPr id="450" name="rc45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1" name="tx45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(93%)</a:t>
              </a:r>
            </a:p>
          </p:txBody>
        </p:sp>
        <p:sp>
          <p:nvSpPr>
            <p:cNvPr id="452" name="rc45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3" name="tx45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454" name="rc45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5" name="tx45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(83%)</a:t>
              </a:r>
            </a:p>
          </p:txBody>
        </p:sp>
        <p:sp>
          <p:nvSpPr>
            <p:cNvPr id="456" name="rc45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57" name="tx45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(67%)</a:t>
              </a:r>
            </a:p>
          </p:txBody>
        </p:sp>
        <p:sp>
          <p:nvSpPr>
            <p:cNvPr id="458" name="pl45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59" name="pl45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90725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14528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19984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3" name="tx463"/>
            <p:cNvSpPr/>
            <p:nvPr/>
          </p:nvSpPr>
          <p:spPr>
            <a:xfrm rot="-5400000">
              <a:off x="29861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64" name="tx464"/>
            <p:cNvSpPr/>
            <p:nvPr/>
          </p:nvSpPr>
          <p:spPr>
            <a:xfrm rot="-5400000">
              <a:off x="84496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65" name="tx465"/>
            <p:cNvSpPr/>
            <p:nvPr/>
          </p:nvSpPr>
          <p:spPr>
            <a:xfrm rot="-5400000">
              <a:off x="139055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66" name="tx466"/>
            <p:cNvSpPr/>
            <p:nvPr/>
          </p:nvSpPr>
          <p:spPr>
            <a:xfrm rot="-5400000">
              <a:off x="193548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67" name="pl467"/>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68" name="pl468"/>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28387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33843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39299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223011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73" name="tx473"/>
            <p:cNvSpPr/>
            <p:nvPr/>
          </p:nvSpPr>
          <p:spPr>
            <a:xfrm rot="-5400000">
              <a:off x="277646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74" name="tx474"/>
            <p:cNvSpPr/>
            <p:nvPr/>
          </p:nvSpPr>
          <p:spPr>
            <a:xfrm rot="-5400000">
              <a:off x="332205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75" name="tx475"/>
            <p:cNvSpPr/>
            <p:nvPr/>
          </p:nvSpPr>
          <p:spPr>
            <a:xfrm rot="-5400000">
              <a:off x="38669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76" name="pl476"/>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77" name="pl477"/>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8" name="pl478"/>
            <p:cNvSpPr/>
            <p:nvPr/>
          </p:nvSpPr>
          <p:spPr>
            <a:xfrm>
              <a:off x="47702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5315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58614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tx481"/>
            <p:cNvSpPr/>
            <p:nvPr/>
          </p:nvSpPr>
          <p:spPr>
            <a:xfrm rot="-5400000">
              <a:off x="416161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82" name="tx482"/>
            <p:cNvSpPr/>
            <p:nvPr/>
          </p:nvSpPr>
          <p:spPr>
            <a:xfrm rot="-5400000">
              <a:off x="470796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83" name="tx483"/>
            <p:cNvSpPr/>
            <p:nvPr/>
          </p:nvSpPr>
          <p:spPr>
            <a:xfrm rot="-5400000">
              <a:off x="52535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84" name="tx484"/>
            <p:cNvSpPr/>
            <p:nvPr/>
          </p:nvSpPr>
          <p:spPr>
            <a:xfrm rot="-5400000">
              <a:off x="57984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85" name="pl485"/>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86" name="pl486"/>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7" name="pl487"/>
            <p:cNvSpPr/>
            <p:nvPr/>
          </p:nvSpPr>
          <p:spPr>
            <a:xfrm>
              <a:off x="6701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8" name="pl488"/>
            <p:cNvSpPr/>
            <p:nvPr/>
          </p:nvSpPr>
          <p:spPr>
            <a:xfrm>
              <a:off x="72473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9" name="pl489"/>
            <p:cNvSpPr/>
            <p:nvPr/>
          </p:nvSpPr>
          <p:spPr>
            <a:xfrm>
              <a:off x="77929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tx490"/>
            <p:cNvSpPr/>
            <p:nvPr/>
          </p:nvSpPr>
          <p:spPr>
            <a:xfrm rot="-5400000">
              <a:off x="609311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91" name="tx491"/>
            <p:cNvSpPr/>
            <p:nvPr/>
          </p:nvSpPr>
          <p:spPr>
            <a:xfrm rot="-5400000">
              <a:off x="66394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92" name="tx492"/>
            <p:cNvSpPr/>
            <p:nvPr/>
          </p:nvSpPr>
          <p:spPr>
            <a:xfrm rot="-5400000">
              <a:off x="718505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93" name="tx493"/>
            <p:cNvSpPr/>
            <p:nvPr/>
          </p:nvSpPr>
          <p:spPr>
            <a:xfrm rot="-5400000">
              <a:off x="77299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94" name="pl494"/>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95" name="pl495"/>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86332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917887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8" name="pl498"/>
            <p:cNvSpPr/>
            <p:nvPr/>
          </p:nvSpPr>
          <p:spPr>
            <a:xfrm>
              <a:off x="97244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9" name="tx499"/>
            <p:cNvSpPr/>
            <p:nvPr/>
          </p:nvSpPr>
          <p:spPr>
            <a:xfrm rot="-5400000">
              <a:off x="802462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0" name="tx500"/>
            <p:cNvSpPr/>
            <p:nvPr/>
          </p:nvSpPr>
          <p:spPr>
            <a:xfrm rot="-5400000">
              <a:off x="857097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01" name="tx501"/>
            <p:cNvSpPr/>
            <p:nvPr/>
          </p:nvSpPr>
          <p:spPr>
            <a:xfrm rot="-5400000">
              <a:off x="911656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02" name="tx502"/>
            <p:cNvSpPr/>
            <p:nvPr/>
          </p:nvSpPr>
          <p:spPr>
            <a:xfrm rot="-5400000">
              <a:off x="966149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03" name="pl50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504" name="pl50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105647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111103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116559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8" name="tx508"/>
            <p:cNvSpPr/>
            <p:nvPr/>
          </p:nvSpPr>
          <p:spPr>
            <a:xfrm rot="-5400000">
              <a:off x="995612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509" name="tx509"/>
            <p:cNvSpPr/>
            <p:nvPr/>
          </p:nvSpPr>
          <p:spPr>
            <a:xfrm rot="-5400000">
              <a:off x="1050247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510" name="tx510"/>
            <p:cNvSpPr/>
            <p:nvPr/>
          </p:nvSpPr>
          <p:spPr>
            <a:xfrm rot="-5400000">
              <a:off x="1104806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11" name="tx511"/>
            <p:cNvSpPr/>
            <p:nvPr/>
          </p:nvSpPr>
          <p:spPr>
            <a:xfrm rot="-5400000">
              <a:off x="115929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512" name="tx51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3" name="tx513"/>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4" name="pt514"/>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5" name="pt515"/>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6" name="pt516"/>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7" name="pt517"/>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8" name="pt518"/>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9" name="pt519"/>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0" name="tx520"/>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21" name="tx521"/>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2" name="tx522"/>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3" name="tx523"/>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4" name="tx524"/>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5" name="tx525"/>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6" name="tx526"/>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527" name="tx527"/>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8" name="tx528"/>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grd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4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81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84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54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92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69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469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56810"/>
              <a:ext cx="239888" cy="59187"/>
            </a:xfrm>
            <a:prstGeom prst="rect">
              <a:avLst/>
            </a:prstGeom>
            <a:solidFill>
              <a:srgbClr val="1CABE2">
                <a:alpha val="85098"/>
              </a:srgbClr>
            </a:solidFill>
          </p:spPr>
          <p:txBody>
            <a:bodyPr/>
            <a:lstStyle/>
            <a:p/>
          </p:txBody>
        </p:sp>
        <p:sp>
          <p:nvSpPr>
            <p:cNvPr id="25" name="rc25"/>
            <p:cNvSpPr/>
            <p:nvPr/>
          </p:nvSpPr>
          <p:spPr>
            <a:xfrm>
              <a:off x="1562816" y="4000737"/>
              <a:ext cx="239888" cy="115259"/>
            </a:xfrm>
            <a:prstGeom prst="rect">
              <a:avLst/>
            </a:prstGeom>
            <a:solidFill>
              <a:srgbClr val="1CABE2">
                <a:alpha val="85098"/>
              </a:srgbClr>
            </a:solidFill>
          </p:spPr>
          <p:txBody>
            <a:bodyPr/>
            <a:lstStyle/>
            <a:p/>
          </p:txBody>
        </p:sp>
        <p:sp>
          <p:nvSpPr>
            <p:cNvPr id="26" name="rc26"/>
            <p:cNvSpPr/>
            <p:nvPr/>
          </p:nvSpPr>
          <p:spPr>
            <a:xfrm>
              <a:off x="1829360" y="4059925"/>
              <a:ext cx="239888" cy="56072"/>
            </a:xfrm>
            <a:prstGeom prst="rect">
              <a:avLst/>
            </a:prstGeom>
            <a:solidFill>
              <a:srgbClr val="1CABE2">
                <a:alpha val="85098"/>
              </a:srgbClr>
            </a:solidFill>
          </p:spPr>
          <p:txBody>
            <a:bodyPr/>
            <a:lstStyle/>
            <a:p/>
          </p:txBody>
        </p:sp>
        <p:sp>
          <p:nvSpPr>
            <p:cNvPr id="27" name="rc27"/>
            <p:cNvSpPr/>
            <p:nvPr/>
          </p:nvSpPr>
          <p:spPr>
            <a:xfrm>
              <a:off x="2095903" y="4059925"/>
              <a:ext cx="239888" cy="56072"/>
            </a:xfrm>
            <a:prstGeom prst="rect">
              <a:avLst/>
            </a:prstGeom>
            <a:solidFill>
              <a:srgbClr val="1CABE2">
                <a:alpha val="85098"/>
              </a:srgbClr>
            </a:solidFill>
          </p:spPr>
          <p:txBody>
            <a:bodyPr/>
            <a:lstStyle/>
            <a:p/>
          </p:txBody>
        </p:sp>
        <p:sp>
          <p:nvSpPr>
            <p:cNvPr id="28" name="rc28"/>
            <p:cNvSpPr/>
            <p:nvPr/>
          </p:nvSpPr>
          <p:spPr>
            <a:xfrm>
              <a:off x="2362446" y="3368365"/>
              <a:ext cx="239888" cy="747632"/>
            </a:xfrm>
            <a:prstGeom prst="rect">
              <a:avLst/>
            </a:prstGeom>
            <a:solidFill>
              <a:srgbClr val="1CABE2">
                <a:alpha val="85098"/>
              </a:srgbClr>
            </a:solidFill>
          </p:spPr>
          <p:txBody>
            <a:bodyPr/>
            <a:lstStyle/>
            <a:p/>
          </p:txBody>
        </p:sp>
        <p:sp>
          <p:nvSpPr>
            <p:cNvPr id="29" name="rc29"/>
            <p:cNvSpPr/>
            <p:nvPr/>
          </p:nvSpPr>
          <p:spPr>
            <a:xfrm>
              <a:off x="2628989" y="4059925"/>
              <a:ext cx="239888" cy="56072"/>
            </a:xfrm>
            <a:prstGeom prst="rect">
              <a:avLst/>
            </a:prstGeom>
            <a:solidFill>
              <a:srgbClr val="1CABE2">
                <a:alpha val="85098"/>
              </a:srgbClr>
            </a:solidFill>
          </p:spPr>
          <p:txBody>
            <a:bodyPr/>
            <a:lstStyle/>
            <a:p/>
          </p:txBody>
        </p:sp>
        <p:sp>
          <p:nvSpPr>
            <p:cNvPr id="30" name="rc30"/>
            <p:cNvSpPr/>
            <p:nvPr/>
          </p:nvSpPr>
          <p:spPr>
            <a:xfrm>
              <a:off x="2895532" y="3944665"/>
              <a:ext cx="239888" cy="171332"/>
            </a:xfrm>
            <a:prstGeom prst="rect">
              <a:avLst/>
            </a:prstGeom>
            <a:solidFill>
              <a:srgbClr val="1CABE2">
                <a:alpha val="85098"/>
              </a:srgbClr>
            </a:solidFill>
          </p:spPr>
          <p:txBody>
            <a:bodyPr/>
            <a:lstStyle/>
            <a:p/>
          </p:txBody>
        </p:sp>
        <p:sp>
          <p:nvSpPr>
            <p:cNvPr id="31" name="rc31"/>
            <p:cNvSpPr/>
            <p:nvPr/>
          </p:nvSpPr>
          <p:spPr>
            <a:xfrm>
              <a:off x="3162075" y="4000737"/>
              <a:ext cx="239888" cy="115259"/>
            </a:xfrm>
            <a:prstGeom prst="rect">
              <a:avLst/>
            </a:prstGeom>
            <a:solidFill>
              <a:srgbClr val="1CABE2">
                <a:alpha val="85098"/>
              </a:srgbClr>
            </a:solidFill>
          </p:spPr>
          <p:txBody>
            <a:bodyPr/>
            <a:lstStyle/>
            <a:p/>
          </p:txBody>
        </p:sp>
        <p:sp>
          <p:nvSpPr>
            <p:cNvPr id="32" name="rc32"/>
            <p:cNvSpPr/>
            <p:nvPr/>
          </p:nvSpPr>
          <p:spPr>
            <a:xfrm>
              <a:off x="3428618" y="4059925"/>
              <a:ext cx="239888" cy="56072"/>
            </a:xfrm>
            <a:prstGeom prst="rect">
              <a:avLst/>
            </a:prstGeom>
            <a:solidFill>
              <a:srgbClr val="1CABE2">
                <a:alpha val="85098"/>
              </a:srgbClr>
            </a:solidFill>
          </p:spPr>
          <p:txBody>
            <a:bodyPr/>
            <a:lstStyle/>
            <a:p/>
          </p:txBody>
        </p:sp>
        <p:sp>
          <p:nvSpPr>
            <p:cNvPr id="33" name="rc33"/>
            <p:cNvSpPr/>
            <p:nvPr/>
          </p:nvSpPr>
          <p:spPr>
            <a:xfrm>
              <a:off x="3695161" y="4059925"/>
              <a:ext cx="239888" cy="56072"/>
            </a:xfrm>
            <a:prstGeom prst="rect">
              <a:avLst/>
            </a:prstGeom>
            <a:solidFill>
              <a:srgbClr val="1CABE2">
                <a:alpha val="85098"/>
              </a:srgbClr>
            </a:solidFill>
          </p:spPr>
          <p:txBody>
            <a:bodyPr/>
            <a:lstStyle/>
            <a:p/>
          </p:txBody>
        </p:sp>
        <p:sp>
          <p:nvSpPr>
            <p:cNvPr id="34" name="rc34"/>
            <p:cNvSpPr/>
            <p:nvPr/>
          </p:nvSpPr>
          <p:spPr>
            <a:xfrm>
              <a:off x="3961705" y="4059925"/>
              <a:ext cx="239888" cy="56072"/>
            </a:xfrm>
            <a:prstGeom prst="rect">
              <a:avLst/>
            </a:prstGeom>
            <a:solidFill>
              <a:srgbClr val="1CABE2">
                <a:alpha val="85098"/>
              </a:srgbClr>
            </a:solidFill>
          </p:spPr>
          <p:txBody>
            <a:bodyPr/>
            <a:lstStyle/>
            <a:p/>
          </p:txBody>
        </p:sp>
        <p:sp>
          <p:nvSpPr>
            <p:cNvPr id="35" name="rc35"/>
            <p:cNvSpPr/>
            <p:nvPr/>
          </p:nvSpPr>
          <p:spPr>
            <a:xfrm>
              <a:off x="4228248" y="4003852"/>
              <a:ext cx="239888" cy="112144"/>
            </a:xfrm>
            <a:prstGeom prst="rect">
              <a:avLst/>
            </a:prstGeom>
            <a:solidFill>
              <a:srgbClr val="1CABE2">
                <a:alpha val="85098"/>
              </a:srgbClr>
            </a:solidFill>
          </p:spPr>
          <p:txBody>
            <a:bodyPr/>
            <a:lstStyle/>
            <a:p/>
          </p:txBody>
        </p:sp>
        <p:sp>
          <p:nvSpPr>
            <p:cNvPr id="36" name="rc36"/>
            <p:cNvSpPr/>
            <p:nvPr/>
          </p:nvSpPr>
          <p:spPr>
            <a:xfrm>
              <a:off x="4494791" y="4059925"/>
              <a:ext cx="239888" cy="56072"/>
            </a:xfrm>
            <a:prstGeom prst="rect">
              <a:avLst/>
            </a:prstGeom>
            <a:solidFill>
              <a:srgbClr val="1CABE2">
                <a:alpha val="85098"/>
              </a:srgbClr>
            </a:solidFill>
          </p:spPr>
          <p:txBody>
            <a:bodyPr/>
            <a:lstStyle/>
            <a:p/>
          </p:txBody>
        </p:sp>
        <p:sp>
          <p:nvSpPr>
            <p:cNvPr id="37" name="rc37"/>
            <p:cNvSpPr/>
            <p:nvPr/>
          </p:nvSpPr>
          <p:spPr>
            <a:xfrm>
              <a:off x="4761334" y="4063040"/>
              <a:ext cx="239888" cy="52957"/>
            </a:xfrm>
            <a:prstGeom prst="rect">
              <a:avLst/>
            </a:prstGeom>
            <a:solidFill>
              <a:srgbClr val="1CABE2">
                <a:alpha val="85098"/>
              </a:srgbClr>
            </a:solidFill>
          </p:spPr>
          <p:txBody>
            <a:bodyPr/>
            <a:lstStyle/>
            <a:p/>
          </p:txBody>
        </p:sp>
        <p:sp>
          <p:nvSpPr>
            <p:cNvPr id="38" name="rc38"/>
            <p:cNvSpPr/>
            <p:nvPr/>
          </p:nvSpPr>
          <p:spPr>
            <a:xfrm>
              <a:off x="5027877" y="3963356"/>
              <a:ext cx="239888" cy="152641"/>
            </a:xfrm>
            <a:prstGeom prst="rect">
              <a:avLst/>
            </a:prstGeom>
            <a:solidFill>
              <a:srgbClr val="1CABE2">
                <a:alpha val="85098"/>
              </a:srgbClr>
            </a:solidFill>
          </p:spPr>
          <p:txBody>
            <a:bodyPr/>
            <a:lstStyle/>
            <a:p/>
          </p:txBody>
        </p:sp>
        <p:sp>
          <p:nvSpPr>
            <p:cNvPr id="39" name="rc39"/>
            <p:cNvSpPr/>
            <p:nvPr/>
          </p:nvSpPr>
          <p:spPr>
            <a:xfrm>
              <a:off x="5294420" y="3823175"/>
              <a:ext cx="239888" cy="292822"/>
            </a:xfrm>
            <a:prstGeom prst="rect">
              <a:avLst/>
            </a:prstGeom>
            <a:solidFill>
              <a:srgbClr val="1CABE2">
                <a:alpha val="85098"/>
              </a:srgbClr>
            </a:solidFill>
          </p:spPr>
          <p:txBody>
            <a:bodyPr/>
            <a:lstStyle/>
            <a:p/>
          </p:txBody>
        </p:sp>
        <p:sp>
          <p:nvSpPr>
            <p:cNvPr id="40" name="rc40"/>
            <p:cNvSpPr/>
            <p:nvPr/>
          </p:nvSpPr>
          <p:spPr>
            <a:xfrm>
              <a:off x="5560963" y="4022543"/>
              <a:ext cx="239888" cy="93454"/>
            </a:xfrm>
            <a:prstGeom prst="rect">
              <a:avLst/>
            </a:prstGeom>
            <a:solidFill>
              <a:srgbClr val="1CABE2">
                <a:alpha val="85098"/>
              </a:srgbClr>
            </a:solidFill>
          </p:spPr>
          <p:txBody>
            <a:bodyPr/>
            <a:lstStyle/>
            <a:p/>
          </p:txBody>
        </p:sp>
        <p:sp>
          <p:nvSpPr>
            <p:cNvPr id="41" name="rc41"/>
            <p:cNvSpPr/>
            <p:nvPr/>
          </p:nvSpPr>
          <p:spPr>
            <a:xfrm>
              <a:off x="5827506" y="4031889"/>
              <a:ext cx="239888" cy="84108"/>
            </a:xfrm>
            <a:prstGeom prst="rect">
              <a:avLst/>
            </a:prstGeom>
            <a:solidFill>
              <a:srgbClr val="1CABE2">
                <a:alpha val="85098"/>
              </a:srgbClr>
            </a:solidFill>
          </p:spPr>
          <p:txBody>
            <a:bodyPr/>
            <a:lstStyle/>
            <a:p/>
          </p:txBody>
        </p:sp>
        <p:sp>
          <p:nvSpPr>
            <p:cNvPr id="42" name="rc42"/>
            <p:cNvSpPr/>
            <p:nvPr/>
          </p:nvSpPr>
          <p:spPr>
            <a:xfrm>
              <a:off x="6094049" y="3938435"/>
              <a:ext cx="239888" cy="177562"/>
            </a:xfrm>
            <a:prstGeom prst="rect">
              <a:avLst/>
            </a:prstGeom>
            <a:solidFill>
              <a:srgbClr val="1CABE2">
                <a:alpha val="85098"/>
              </a:srgbClr>
            </a:solidFill>
          </p:spPr>
          <p:txBody>
            <a:bodyPr/>
            <a:lstStyle/>
            <a:p/>
          </p:txBody>
        </p:sp>
        <p:sp>
          <p:nvSpPr>
            <p:cNvPr id="43" name="rc43"/>
            <p:cNvSpPr/>
            <p:nvPr/>
          </p:nvSpPr>
          <p:spPr>
            <a:xfrm>
              <a:off x="6360593" y="3848096"/>
              <a:ext cx="239888" cy="267901"/>
            </a:xfrm>
            <a:prstGeom prst="rect">
              <a:avLst/>
            </a:prstGeom>
            <a:solidFill>
              <a:srgbClr val="1CABE2">
                <a:alpha val="85098"/>
              </a:srgbClr>
            </a:solidFill>
          </p:spPr>
          <p:txBody>
            <a:bodyPr/>
            <a:lstStyle/>
            <a:p/>
          </p:txBody>
        </p:sp>
        <p:sp>
          <p:nvSpPr>
            <p:cNvPr id="44" name="rc44"/>
            <p:cNvSpPr/>
            <p:nvPr/>
          </p:nvSpPr>
          <p:spPr>
            <a:xfrm>
              <a:off x="6627136" y="3187687"/>
              <a:ext cx="239888" cy="928310"/>
            </a:xfrm>
            <a:prstGeom prst="rect">
              <a:avLst/>
            </a:prstGeom>
            <a:solidFill>
              <a:srgbClr val="1CABE2">
                <a:alpha val="85098"/>
              </a:srgbClr>
            </a:solidFill>
          </p:spPr>
          <p:txBody>
            <a:bodyPr/>
            <a:lstStyle/>
            <a:p/>
          </p:txBody>
        </p:sp>
        <p:sp>
          <p:nvSpPr>
            <p:cNvPr id="45" name="rc45"/>
            <p:cNvSpPr/>
            <p:nvPr/>
          </p:nvSpPr>
          <p:spPr>
            <a:xfrm>
              <a:off x="6893679" y="3418207"/>
              <a:ext cx="239888" cy="697790"/>
            </a:xfrm>
            <a:prstGeom prst="rect">
              <a:avLst/>
            </a:prstGeom>
            <a:solidFill>
              <a:srgbClr val="1CABE2">
                <a:alpha val="85098"/>
              </a:srgbClr>
            </a:solidFill>
          </p:spPr>
          <p:txBody>
            <a:bodyPr/>
            <a:lstStyle/>
            <a:p/>
          </p:txBody>
        </p:sp>
        <p:sp>
          <p:nvSpPr>
            <p:cNvPr id="46" name="rc46"/>
            <p:cNvSpPr/>
            <p:nvPr/>
          </p:nvSpPr>
          <p:spPr>
            <a:xfrm>
              <a:off x="7160222" y="3212608"/>
              <a:ext cx="239888" cy="903388"/>
            </a:xfrm>
            <a:prstGeom prst="rect">
              <a:avLst/>
            </a:prstGeom>
            <a:solidFill>
              <a:srgbClr val="1CABE2">
                <a:alpha val="85098"/>
              </a:srgbClr>
            </a:solidFill>
          </p:spPr>
          <p:txBody>
            <a:bodyPr/>
            <a:lstStyle/>
            <a:p/>
          </p:txBody>
        </p:sp>
        <p:sp>
          <p:nvSpPr>
            <p:cNvPr id="47" name="rc47"/>
            <p:cNvSpPr/>
            <p:nvPr/>
          </p:nvSpPr>
          <p:spPr>
            <a:xfrm>
              <a:off x="7426765" y="3779563"/>
              <a:ext cx="239888" cy="336434"/>
            </a:xfrm>
            <a:prstGeom prst="rect">
              <a:avLst/>
            </a:prstGeom>
            <a:solidFill>
              <a:srgbClr val="1CABE2">
                <a:alpha val="85098"/>
              </a:srgbClr>
            </a:solidFill>
          </p:spPr>
          <p:txBody>
            <a:bodyPr/>
            <a:lstStyle/>
            <a:p/>
          </p:txBody>
        </p:sp>
        <p:sp>
          <p:nvSpPr>
            <p:cNvPr id="48" name="rc48"/>
            <p:cNvSpPr/>
            <p:nvPr/>
          </p:nvSpPr>
          <p:spPr>
            <a:xfrm>
              <a:off x="7693308" y="3826290"/>
              <a:ext cx="239888" cy="289707"/>
            </a:xfrm>
            <a:prstGeom prst="rect">
              <a:avLst/>
            </a:prstGeom>
            <a:solidFill>
              <a:srgbClr val="1CABE2">
                <a:alpha val="85098"/>
              </a:srgbClr>
            </a:solidFill>
          </p:spPr>
          <p:txBody>
            <a:bodyPr/>
            <a:lstStyle/>
            <a:p/>
          </p:txBody>
        </p:sp>
        <p:sp>
          <p:nvSpPr>
            <p:cNvPr id="49" name="rc49"/>
            <p:cNvSpPr/>
            <p:nvPr/>
          </p:nvSpPr>
          <p:spPr>
            <a:xfrm>
              <a:off x="7959851" y="3832520"/>
              <a:ext cx="239888" cy="283477"/>
            </a:xfrm>
            <a:prstGeom prst="rect">
              <a:avLst/>
            </a:prstGeom>
            <a:solidFill>
              <a:srgbClr val="1CABE2">
                <a:alpha val="85098"/>
              </a:srgbClr>
            </a:solidFill>
          </p:spPr>
          <p:txBody>
            <a:bodyPr/>
            <a:lstStyle/>
            <a:p/>
          </p:txBody>
        </p:sp>
        <p:sp>
          <p:nvSpPr>
            <p:cNvPr id="50" name="rc50"/>
            <p:cNvSpPr/>
            <p:nvPr/>
          </p:nvSpPr>
          <p:spPr>
            <a:xfrm>
              <a:off x="1296273" y="3941550"/>
              <a:ext cx="239888" cy="115259"/>
            </a:xfrm>
            <a:prstGeom prst="rect">
              <a:avLst/>
            </a:prstGeom>
            <a:solidFill>
              <a:srgbClr val="B3B3B3">
                <a:alpha val="85098"/>
              </a:srgbClr>
            </a:solidFill>
          </p:spPr>
          <p:txBody>
            <a:bodyPr/>
            <a:lstStyle/>
            <a:p/>
          </p:txBody>
        </p:sp>
        <p:sp>
          <p:nvSpPr>
            <p:cNvPr id="51" name="rc51"/>
            <p:cNvSpPr/>
            <p:nvPr/>
          </p:nvSpPr>
          <p:spPr>
            <a:xfrm>
              <a:off x="1562816" y="3885477"/>
              <a:ext cx="239888" cy="115259"/>
            </a:xfrm>
            <a:prstGeom prst="rect">
              <a:avLst/>
            </a:prstGeom>
            <a:solidFill>
              <a:srgbClr val="B3B3B3">
                <a:alpha val="85098"/>
              </a:srgbClr>
            </a:solidFill>
          </p:spPr>
          <p:txBody>
            <a:bodyPr/>
            <a:lstStyle/>
            <a:p/>
          </p:txBody>
        </p:sp>
        <p:sp>
          <p:nvSpPr>
            <p:cNvPr id="52" name="rc52"/>
            <p:cNvSpPr/>
            <p:nvPr/>
          </p:nvSpPr>
          <p:spPr>
            <a:xfrm>
              <a:off x="1829360" y="4000737"/>
              <a:ext cx="239888" cy="59187"/>
            </a:xfrm>
            <a:prstGeom prst="rect">
              <a:avLst/>
            </a:prstGeom>
            <a:solidFill>
              <a:srgbClr val="B3B3B3">
                <a:alpha val="85098"/>
              </a:srgbClr>
            </a:solidFill>
          </p:spPr>
          <p:txBody>
            <a:bodyPr/>
            <a:lstStyle/>
            <a:p/>
          </p:txBody>
        </p:sp>
        <p:sp>
          <p:nvSpPr>
            <p:cNvPr id="53" name="rc53"/>
            <p:cNvSpPr/>
            <p:nvPr/>
          </p:nvSpPr>
          <p:spPr>
            <a:xfrm>
              <a:off x="2095903" y="3944665"/>
              <a:ext cx="239888" cy="115259"/>
            </a:xfrm>
            <a:prstGeom prst="rect">
              <a:avLst/>
            </a:prstGeom>
            <a:solidFill>
              <a:srgbClr val="B3B3B3">
                <a:alpha val="85098"/>
              </a:srgbClr>
            </a:solidFill>
          </p:spPr>
          <p:txBody>
            <a:bodyPr/>
            <a:lstStyle/>
            <a:p/>
          </p:txBody>
        </p:sp>
        <p:sp>
          <p:nvSpPr>
            <p:cNvPr id="54" name="rc54"/>
            <p:cNvSpPr/>
            <p:nvPr/>
          </p:nvSpPr>
          <p:spPr>
            <a:xfrm>
              <a:off x="2362446" y="3140960"/>
              <a:ext cx="239888" cy="227404"/>
            </a:xfrm>
            <a:prstGeom prst="rect">
              <a:avLst/>
            </a:prstGeom>
            <a:solidFill>
              <a:srgbClr val="B3B3B3">
                <a:alpha val="85098"/>
              </a:srgbClr>
            </a:solidFill>
          </p:spPr>
          <p:txBody>
            <a:bodyPr/>
            <a:lstStyle/>
            <a:p/>
          </p:txBody>
        </p:sp>
        <p:sp>
          <p:nvSpPr>
            <p:cNvPr id="55" name="rc55"/>
            <p:cNvSpPr/>
            <p:nvPr/>
          </p:nvSpPr>
          <p:spPr>
            <a:xfrm>
              <a:off x="2628989" y="4059925"/>
              <a:ext cx="239888" cy="0"/>
            </a:xfrm>
            <a:prstGeom prst="rect">
              <a:avLst/>
            </a:prstGeom>
            <a:solidFill>
              <a:srgbClr val="B3B3B3">
                <a:alpha val="85098"/>
              </a:srgbClr>
            </a:solidFill>
          </p:spPr>
          <p:txBody>
            <a:bodyPr/>
            <a:lstStyle/>
            <a:p/>
          </p:txBody>
        </p:sp>
        <p:sp>
          <p:nvSpPr>
            <p:cNvPr id="56" name="rc56"/>
            <p:cNvSpPr/>
            <p:nvPr/>
          </p:nvSpPr>
          <p:spPr>
            <a:xfrm>
              <a:off x="2895532" y="3598885"/>
              <a:ext cx="239888" cy="345779"/>
            </a:xfrm>
            <a:prstGeom prst="rect">
              <a:avLst/>
            </a:prstGeom>
            <a:solidFill>
              <a:srgbClr val="B3B3B3">
                <a:alpha val="85098"/>
              </a:srgbClr>
            </a:solidFill>
          </p:spPr>
          <p:txBody>
            <a:bodyPr/>
            <a:lstStyle/>
            <a:p/>
          </p:txBody>
        </p:sp>
        <p:sp>
          <p:nvSpPr>
            <p:cNvPr id="57" name="rc57"/>
            <p:cNvSpPr/>
            <p:nvPr/>
          </p:nvSpPr>
          <p:spPr>
            <a:xfrm>
              <a:off x="3162075" y="3885477"/>
              <a:ext cx="239888" cy="115259"/>
            </a:xfrm>
            <a:prstGeom prst="rect">
              <a:avLst/>
            </a:prstGeom>
            <a:solidFill>
              <a:srgbClr val="B3B3B3">
                <a:alpha val="85098"/>
              </a:srgbClr>
            </a:solidFill>
          </p:spPr>
          <p:txBody>
            <a:bodyPr/>
            <a:lstStyle/>
            <a:p/>
          </p:txBody>
        </p:sp>
        <p:sp>
          <p:nvSpPr>
            <p:cNvPr id="58" name="rc58"/>
            <p:cNvSpPr/>
            <p:nvPr/>
          </p:nvSpPr>
          <p:spPr>
            <a:xfrm>
              <a:off x="3428618" y="4059925"/>
              <a:ext cx="239888" cy="0"/>
            </a:xfrm>
            <a:prstGeom prst="rect">
              <a:avLst/>
            </a:prstGeom>
            <a:solidFill>
              <a:srgbClr val="B3B3B3">
                <a:alpha val="85098"/>
              </a:srgbClr>
            </a:solidFill>
          </p:spPr>
          <p:txBody>
            <a:bodyPr/>
            <a:lstStyle/>
            <a:p/>
          </p:txBody>
        </p:sp>
        <p:sp>
          <p:nvSpPr>
            <p:cNvPr id="59" name="rc59"/>
            <p:cNvSpPr/>
            <p:nvPr/>
          </p:nvSpPr>
          <p:spPr>
            <a:xfrm>
              <a:off x="3695161" y="4059925"/>
              <a:ext cx="239888" cy="0"/>
            </a:xfrm>
            <a:prstGeom prst="rect">
              <a:avLst/>
            </a:prstGeom>
            <a:solidFill>
              <a:srgbClr val="B3B3B3">
                <a:alpha val="85098"/>
              </a:srgbClr>
            </a:solidFill>
          </p:spPr>
          <p:txBody>
            <a:bodyPr/>
            <a:lstStyle/>
            <a:p/>
          </p:txBody>
        </p:sp>
        <p:sp>
          <p:nvSpPr>
            <p:cNvPr id="60" name="rc60"/>
            <p:cNvSpPr/>
            <p:nvPr/>
          </p:nvSpPr>
          <p:spPr>
            <a:xfrm>
              <a:off x="3961705" y="3947780"/>
              <a:ext cx="239888" cy="112144"/>
            </a:xfrm>
            <a:prstGeom prst="rect">
              <a:avLst/>
            </a:prstGeom>
            <a:solidFill>
              <a:srgbClr val="B3B3B3">
                <a:alpha val="85098"/>
              </a:srgbClr>
            </a:solidFill>
          </p:spPr>
          <p:txBody>
            <a:bodyPr/>
            <a:lstStyle/>
            <a:p/>
          </p:txBody>
        </p:sp>
        <p:sp>
          <p:nvSpPr>
            <p:cNvPr id="61" name="rc61"/>
            <p:cNvSpPr/>
            <p:nvPr/>
          </p:nvSpPr>
          <p:spPr>
            <a:xfrm>
              <a:off x="4228248" y="3838750"/>
              <a:ext cx="239888" cy="165102"/>
            </a:xfrm>
            <a:prstGeom prst="rect">
              <a:avLst/>
            </a:prstGeom>
            <a:solidFill>
              <a:srgbClr val="B3B3B3">
                <a:alpha val="85098"/>
              </a:srgbClr>
            </a:solidFill>
          </p:spPr>
          <p:txBody>
            <a:bodyPr/>
            <a:lstStyle/>
            <a:p/>
          </p:txBody>
        </p:sp>
        <p:sp>
          <p:nvSpPr>
            <p:cNvPr id="62" name="rc62"/>
            <p:cNvSpPr/>
            <p:nvPr/>
          </p:nvSpPr>
          <p:spPr>
            <a:xfrm>
              <a:off x="4494791" y="3950895"/>
              <a:ext cx="239888" cy="109029"/>
            </a:xfrm>
            <a:prstGeom prst="rect">
              <a:avLst/>
            </a:prstGeom>
            <a:solidFill>
              <a:srgbClr val="B3B3B3">
                <a:alpha val="85098"/>
              </a:srgbClr>
            </a:solidFill>
          </p:spPr>
          <p:txBody>
            <a:bodyPr/>
            <a:lstStyle/>
            <a:p/>
          </p:txBody>
        </p:sp>
        <p:sp>
          <p:nvSpPr>
            <p:cNvPr id="63" name="rc63"/>
            <p:cNvSpPr/>
            <p:nvPr/>
          </p:nvSpPr>
          <p:spPr>
            <a:xfrm>
              <a:off x="4761334" y="3954010"/>
              <a:ext cx="239888" cy="109029"/>
            </a:xfrm>
            <a:prstGeom prst="rect">
              <a:avLst/>
            </a:prstGeom>
            <a:solidFill>
              <a:srgbClr val="B3B3B3">
                <a:alpha val="85098"/>
              </a:srgbClr>
            </a:solidFill>
          </p:spPr>
          <p:txBody>
            <a:bodyPr/>
            <a:lstStyle/>
            <a:p/>
          </p:txBody>
        </p:sp>
        <p:sp>
          <p:nvSpPr>
            <p:cNvPr id="64" name="rc64"/>
            <p:cNvSpPr/>
            <p:nvPr/>
          </p:nvSpPr>
          <p:spPr>
            <a:xfrm>
              <a:off x="5027877" y="3963356"/>
              <a:ext cx="239888" cy="0"/>
            </a:xfrm>
            <a:prstGeom prst="rect">
              <a:avLst/>
            </a:prstGeom>
            <a:solidFill>
              <a:srgbClr val="B3B3B3">
                <a:alpha val="85098"/>
              </a:srgbClr>
            </a:solidFill>
          </p:spPr>
          <p:txBody>
            <a:bodyPr/>
            <a:lstStyle/>
            <a:p/>
          </p:txBody>
        </p:sp>
        <p:sp>
          <p:nvSpPr>
            <p:cNvPr id="65" name="rc65"/>
            <p:cNvSpPr/>
            <p:nvPr/>
          </p:nvSpPr>
          <p:spPr>
            <a:xfrm>
              <a:off x="5294420" y="3723490"/>
              <a:ext cx="239888" cy="99684"/>
            </a:xfrm>
            <a:prstGeom prst="rect">
              <a:avLst/>
            </a:prstGeom>
            <a:solidFill>
              <a:srgbClr val="B3B3B3">
                <a:alpha val="85098"/>
              </a:srgbClr>
            </a:solidFill>
          </p:spPr>
          <p:txBody>
            <a:bodyPr/>
            <a:lstStyle/>
            <a:p/>
          </p:txBody>
        </p:sp>
        <p:sp>
          <p:nvSpPr>
            <p:cNvPr id="66" name="rc66"/>
            <p:cNvSpPr/>
            <p:nvPr/>
          </p:nvSpPr>
          <p:spPr>
            <a:xfrm>
              <a:off x="5560963" y="3932204"/>
              <a:ext cx="239888" cy="90338"/>
            </a:xfrm>
            <a:prstGeom prst="rect">
              <a:avLst/>
            </a:prstGeom>
            <a:solidFill>
              <a:srgbClr val="B3B3B3">
                <a:alpha val="85098"/>
              </a:srgbClr>
            </a:solidFill>
          </p:spPr>
          <p:txBody>
            <a:bodyPr/>
            <a:lstStyle/>
            <a:p/>
          </p:txBody>
        </p:sp>
        <p:sp>
          <p:nvSpPr>
            <p:cNvPr id="67" name="rc67"/>
            <p:cNvSpPr/>
            <p:nvPr/>
          </p:nvSpPr>
          <p:spPr>
            <a:xfrm>
              <a:off x="5827506" y="3950895"/>
              <a:ext cx="239888" cy="80993"/>
            </a:xfrm>
            <a:prstGeom prst="rect">
              <a:avLst/>
            </a:prstGeom>
            <a:solidFill>
              <a:srgbClr val="B3B3B3">
                <a:alpha val="85098"/>
              </a:srgbClr>
            </a:solidFill>
          </p:spPr>
          <p:txBody>
            <a:bodyPr/>
            <a:lstStyle/>
            <a:p/>
          </p:txBody>
        </p:sp>
        <p:sp>
          <p:nvSpPr>
            <p:cNvPr id="68" name="rc68"/>
            <p:cNvSpPr/>
            <p:nvPr/>
          </p:nvSpPr>
          <p:spPr>
            <a:xfrm>
              <a:off x="6094049" y="3894823"/>
              <a:ext cx="239888" cy="43611"/>
            </a:xfrm>
            <a:prstGeom prst="rect">
              <a:avLst/>
            </a:prstGeom>
            <a:solidFill>
              <a:srgbClr val="B3B3B3">
                <a:alpha val="85098"/>
              </a:srgbClr>
            </a:solidFill>
          </p:spPr>
          <p:txBody>
            <a:bodyPr/>
            <a:lstStyle/>
            <a:p/>
          </p:txBody>
        </p:sp>
        <p:sp>
          <p:nvSpPr>
            <p:cNvPr id="69" name="rc69"/>
            <p:cNvSpPr/>
            <p:nvPr/>
          </p:nvSpPr>
          <p:spPr>
            <a:xfrm>
              <a:off x="6360593" y="3848096"/>
              <a:ext cx="239888" cy="0"/>
            </a:xfrm>
            <a:prstGeom prst="rect">
              <a:avLst/>
            </a:prstGeom>
            <a:solidFill>
              <a:srgbClr val="B3B3B3">
                <a:alpha val="85098"/>
              </a:srgbClr>
            </a:solidFill>
          </p:spPr>
          <p:txBody>
            <a:bodyPr/>
            <a:lstStyle/>
            <a:p/>
          </p:txBody>
        </p:sp>
        <p:sp>
          <p:nvSpPr>
            <p:cNvPr id="70" name="rc70"/>
            <p:cNvSpPr/>
            <p:nvPr/>
          </p:nvSpPr>
          <p:spPr>
            <a:xfrm>
              <a:off x="6627136" y="2879289"/>
              <a:ext cx="239888" cy="308398"/>
            </a:xfrm>
            <a:prstGeom prst="rect">
              <a:avLst/>
            </a:prstGeom>
            <a:solidFill>
              <a:srgbClr val="B3B3B3">
                <a:alpha val="85098"/>
              </a:srgbClr>
            </a:solidFill>
          </p:spPr>
          <p:txBody>
            <a:bodyPr/>
            <a:lstStyle/>
            <a:p/>
          </p:txBody>
        </p:sp>
        <p:sp>
          <p:nvSpPr>
            <p:cNvPr id="71" name="rc71"/>
            <p:cNvSpPr/>
            <p:nvPr/>
          </p:nvSpPr>
          <p:spPr>
            <a:xfrm>
              <a:off x="6893679" y="3112924"/>
              <a:ext cx="239888" cy="305283"/>
            </a:xfrm>
            <a:prstGeom prst="rect">
              <a:avLst/>
            </a:prstGeom>
            <a:solidFill>
              <a:srgbClr val="B3B3B3">
                <a:alpha val="85098"/>
              </a:srgbClr>
            </a:solidFill>
          </p:spPr>
          <p:txBody>
            <a:bodyPr/>
            <a:lstStyle/>
            <a:p/>
          </p:txBody>
        </p:sp>
        <p:sp>
          <p:nvSpPr>
            <p:cNvPr id="72" name="rc72"/>
            <p:cNvSpPr/>
            <p:nvPr/>
          </p:nvSpPr>
          <p:spPr>
            <a:xfrm>
              <a:off x="7160222" y="3128500"/>
              <a:ext cx="239888" cy="84108"/>
            </a:xfrm>
            <a:prstGeom prst="rect">
              <a:avLst/>
            </a:prstGeom>
            <a:solidFill>
              <a:srgbClr val="B3B3B3">
                <a:alpha val="85098"/>
              </a:srgbClr>
            </a:solidFill>
          </p:spPr>
          <p:txBody>
            <a:bodyPr/>
            <a:lstStyle/>
            <a:p/>
          </p:txBody>
        </p:sp>
        <p:sp>
          <p:nvSpPr>
            <p:cNvPr id="73" name="rc73"/>
            <p:cNvSpPr/>
            <p:nvPr/>
          </p:nvSpPr>
          <p:spPr>
            <a:xfrm>
              <a:off x="7426765" y="3524122"/>
              <a:ext cx="239888" cy="255441"/>
            </a:xfrm>
            <a:prstGeom prst="rect">
              <a:avLst/>
            </a:prstGeom>
            <a:solidFill>
              <a:srgbClr val="B3B3B3">
                <a:alpha val="85098"/>
              </a:srgbClr>
            </a:solidFill>
          </p:spPr>
          <p:txBody>
            <a:bodyPr/>
            <a:lstStyle/>
            <a:p/>
          </p:txBody>
        </p:sp>
        <p:sp>
          <p:nvSpPr>
            <p:cNvPr id="74" name="rc74"/>
            <p:cNvSpPr/>
            <p:nvPr/>
          </p:nvSpPr>
          <p:spPr>
            <a:xfrm>
              <a:off x="7693308" y="3826290"/>
              <a:ext cx="239888" cy="0"/>
            </a:xfrm>
            <a:prstGeom prst="rect">
              <a:avLst/>
            </a:prstGeom>
            <a:solidFill>
              <a:srgbClr val="B3B3B3">
                <a:alpha val="85098"/>
              </a:srgbClr>
            </a:solidFill>
          </p:spPr>
          <p:txBody>
            <a:bodyPr/>
            <a:lstStyle/>
            <a:p/>
          </p:txBody>
        </p:sp>
        <p:sp>
          <p:nvSpPr>
            <p:cNvPr id="75" name="rc75"/>
            <p:cNvSpPr/>
            <p:nvPr/>
          </p:nvSpPr>
          <p:spPr>
            <a:xfrm>
              <a:off x="7959851" y="3832520"/>
              <a:ext cx="239888" cy="0"/>
            </a:xfrm>
            <a:prstGeom prst="rect">
              <a:avLst/>
            </a:prstGeom>
            <a:solidFill>
              <a:srgbClr val="B3B3B3">
                <a:alpha val="85098"/>
              </a:srgbClr>
            </a:solidFill>
          </p:spPr>
          <p:txBody>
            <a:bodyPr/>
            <a:lstStyle/>
            <a:p/>
          </p:txBody>
        </p:sp>
        <p:sp>
          <p:nvSpPr>
            <p:cNvPr id="76" name="pl76"/>
            <p:cNvSpPr/>
            <p:nvPr/>
          </p:nvSpPr>
          <p:spPr>
            <a:xfrm>
              <a:off x="1416218" y="2075428"/>
              <a:ext cx="6663577" cy="412236"/>
            </a:xfrm>
            <a:custGeom>
              <a:avLst/>
              <a:pathLst>
                <a:path w="6663577" h="412236">
                  <a:moveTo>
                    <a:pt x="0" y="0"/>
                  </a:moveTo>
                  <a:lnTo>
                    <a:pt x="266543" y="20611"/>
                  </a:lnTo>
                  <a:lnTo>
                    <a:pt x="533086" y="0"/>
                  </a:lnTo>
                  <a:lnTo>
                    <a:pt x="799629" y="0"/>
                  </a:lnTo>
                  <a:lnTo>
                    <a:pt x="1066172" y="247341"/>
                  </a:lnTo>
                  <a:lnTo>
                    <a:pt x="1332715" y="0"/>
                  </a:lnTo>
                  <a:lnTo>
                    <a:pt x="1599258" y="41223"/>
                  </a:lnTo>
                  <a:lnTo>
                    <a:pt x="1865801" y="20611"/>
                  </a:lnTo>
                  <a:lnTo>
                    <a:pt x="2132344" y="0"/>
                  </a:lnTo>
                  <a:lnTo>
                    <a:pt x="2398888" y="0"/>
                  </a:lnTo>
                  <a:lnTo>
                    <a:pt x="2665431" y="0"/>
                  </a:lnTo>
                  <a:lnTo>
                    <a:pt x="2931974" y="20611"/>
                  </a:lnTo>
                  <a:lnTo>
                    <a:pt x="3198517" y="0"/>
                  </a:lnTo>
                  <a:lnTo>
                    <a:pt x="3465060" y="0"/>
                  </a:lnTo>
                  <a:lnTo>
                    <a:pt x="3731603" y="41223"/>
                  </a:lnTo>
                  <a:lnTo>
                    <a:pt x="3998146" y="103059"/>
                  </a:lnTo>
                  <a:lnTo>
                    <a:pt x="4264689" y="20611"/>
                  </a:lnTo>
                  <a:lnTo>
                    <a:pt x="4531233" y="20611"/>
                  </a:lnTo>
                  <a:lnTo>
                    <a:pt x="4797776" y="61835"/>
                  </a:lnTo>
                  <a:lnTo>
                    <a:pt x="5064319" y="103059"/>
                  </a:lnTo>
                  <a:lnTo>
                    <a:pt x="5330862" y="412236"/>
                  </a:lnTo>
                  <a:lnTo>
                    <a:pt x="5597405" y="309177"/>
                  </a:lnTo>
                  <a:lnTo>
                    <a:pt x="5863948" y="412236"/>
                  </a:lnTo>
                  <a:lnTo>
                    <a:pt x="6130491" y="144282"/>
                  </a:lnTo>
                  <a:lnTo>
                    <a:pt x="6397034" y="123670"/>
                  </a:lnTo>
                  <a:lnTo>
                    <a:pt x="6663577" y="123670"/>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556518"/>
            </a:xfrm>
            <a:custGeom>
              <a:avLst/>
              <a:pathLst>
                <a:path w="6663577" h="556518">
                  <a:moveTo>
                    <a:pt x="0" y="41223"/>
                  </a:moveTo>
                  <a:lnTo>
                    <a:pt x="266543" y="61835"/>
                  </a:lnTo>
                  <a:lnTo>
                    <a:pt x="533086" y="20611"/>
                  </a:lnTo>
                  <a:lnTo>
                    <a:pt x="799629" y="41223"/>
                  </a:lnTo>
                  <a:lnTo>
                    <a:pt x="1066172" y="329788"/>
                  </a:lnTo>
                  <a:lnTo>
                    <a:pt x="1332715" y="0"/>
                  </a:lnTo>
                  <a:lnTo>
                    <a:pt x="1599258" y="164894"/>
                  </a:lnTo>
                  <a:lnTo>
                    <a:pt x="1865801" y="61835"/>
                  </a:lnTo>
                  <a:lnTo>
                    <a:pt x="2132344" y="0"/>
                  </a:lnTo>
                  <a:lnTo>
                    <a:pt x="2398888" y="0"/>
                  </a:lnTo>
                  <a:lnTo>
                    <a:pt x="2665431" y="41223"/>
                  </a:lnTo>
                  <a:lnTo>
                    <a:pt x="2931974" y="82447"/>
                  </a:lnTo>
                  <a:lnTo>
                    <a:pt x="3198517" y="41223"/>
                  </a:lnTo>
                  <a:lnTo>
                    <a:pt x="3465060" y="41223"/>
                  </a:lnTo>
                  <a:lnTo>
                    <a:pt x="3731603" y="41223"/>
                  </a:lnTo>
                  <a:lnTo>
                    <a:pt x="3998146" y="144282"/>
                  </a:lnTo>
                  <a:lnTo>
                    <a:pt x="4264689" y="61835"/>
                  </a:lnTo>
                  <a:lnTo>
                    <a:pt x="4531233" y="61835"/>
                  </a:lnTo>
                  <a:lnTo>
                    <a:pt x="4797776" y="82447"/>
                  </a:lnTo>
                  <a:lnTo>
                    <a:pt x="5064319" y="103059"/>
                  </a:lnTo>
                  <a:lnTo>
                    <a:pt x="5330862" y="556518"/>
                  </a:lnTo>
                  <a:lnTo>
                    <a:pt x="5597405" y="453459"/>
                  </a:lnTo>
                  <a:lnTo>
                    <a:pt x="5863948" y="453459"/>
                  </a:lnTo>
                  <a:lnTo>
                    <a:pt x="6130491" y="267953"/>
                  </a:lnTo>
                  <a:lnTo>
                    <a:pt x="6397034" y="123670"/>
                  </a:lnTo>
                  <a:lnTo>
                    <a:pt x="6663577" y="123670"/>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42024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686790"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6953334"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7219877"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486420"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7752963"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801950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0" name="tx90"/>
            <p:cNvSpPr/>
            <p:nvPr/>
          </p:nvSpPr>
          <p:spPr>
            <a:xfrm>
              <a:off x="268864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4021359"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2" name="tx92"/>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42024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4" name="tx94"/>
            <p:cNvSpPr/>
            <p:nvPr/>
          </p:nvSpPr>
          <p:spPr>
            <a:xfrm>
              <a:off x="6686790"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5" name="tx95"/>
            <p:cNvSpPr/>
            <p:nvPr/>
          </p:nvSpPr>
          <p:spPr>
            <a:xfrm>
              <a:off x="695333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6" name="tx96"/>
            <p:cNvSpPr/>
            <p:nvPr/>
          </p:nvSpPr>
          <p:spPr>
            <a:xfrm>
              <a:off x="7219877"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97" name="tx97"/>
            <p:cNvSpPr/>
            <p:nvPr/>
          </p:nvSpPr>
          <p:spPr>
            <a:xfrm>
              <a:off x="7486420" y="2396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86</a:t>
              </a:r>
            </a:p>
          </p:txBody>
        </p:sp>
        <p:sp>
          <p:nvSpPr>
            <p:cNvPr id="98" name="tx98"/>
            <p:cNvSpPr/>
            <p:nvPr/>
          </p:nvSpPr>
          <p:spPr>
            <a:xfrm>
              <a:off x="7752963"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9" name="tx99"/>
            <p:cNvSpPr/>
            <p:nvPr/>
          </p:nvSpPr>
          <p:spPr>
            <a:xfrm>
              <a:off x="8019506"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100" name="tx100"/>
            <p:cNvSpPr/>
            <p:nvPr/>
          </p:nvSpPr>
          <p:spPr>
            <a:xfrm>
              <a:off x="1294130" y="38235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1" name="tx101"/>
            <p:cNvSpPr/>
            <p:nvPr/>
          </p:nvSpPr>
          <p:spPr>
            <a:xfrm>
              <a:off x="2626845" y="39418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2" name="tx102"/>
            <p:cNvSpPr/>
            <p:nvPr/>
          </p:nvSpPr>
          <p:spPr>
            <a:xfrm>
              <a:off x="3959561" y="38297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3" name="tx103"/>
            <p:cNvSpPr/>
            <p:nvPr/>
          </p:nvSpPr>
          <p:spPr>
            <a:xfrm>
              <a:off x="5292277" y="360545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4" name="tx104"/>
            <p:cNvSpPr/>
            <p:nvPr/>
          </p:nvSpPr>
          <p:spPr>
            <a:xfrm>
              <a:off x="6358449" y="373005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05" name="tx105"/>
            <p:cNvSpPr/>
            <p:nvPr/>
          </p:nvSpPr>
          <p:spPr>
            <a:xfrm>
              <a:off x="6624992" y="276125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6" name="tx106"/>
            <p:cNvSpPr/>
            <p:nvPr/>
          </p:nvSpPr>
          <p:spPr>
            <a:xfrm>
              <a:off x="6891535" y="299488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7" name="tx107"/>
            <p:cNvSpPr/>
            <p:nvPr/>
          </p:nvSpPr>
          <p:spPr>
            <a:xfrm>
              <a:off x="7158078" y="30104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8" name="tx108"/>
            <p:cNvSpPr/>
            <p:nvPr/>
          </p:nvSpPr>
          <p:spPr>
            <a:xfrm>
              <a:off x="7424622" y="34060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109" name="tx109"/>
            <p:cNvSpPr/>
            <p:nvPr/>
          </p:nvSpPr>
          <p:spPr>
            <a:xfrm>
              <a:off x="7691165" y="370825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0" name="tx110"/>
            <p:cNvSpPr/>
            <p:nvPr/>
          </p:nvSpPr>
          <p:spPr>
            <a:xfrm>
              <a:off x="7957708" y="371448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111" name="tx111"/>
            <p:cNvSpPr/>
            <p:nvPr/>
          </p:nvSpPr>
          <p:spPr>
            <a:xfrm>
              <a:off x="810775"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655386" y="34408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13" name="tx113"/>
            <p:cNvSpPr/>
            <p:nvPr/>
          </p:nvSpPr>
          <p:spPr>
            <a:xfrm>
              <a:off x="655386" y="28178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14" name="tx114"/>
            <p:cNvSpPr/>
            <p:nvPr/>
          </p:nvSpPr>
          <p:spPr>
            <a:xfrm>
              <a:off x="655386" y="21948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15" name="tx115"/>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1" name="tx131"/>
            <p:cNvSpPr/>
            <p:nvPr/>
          </p:nvSpPr>
          <p:spPr>
            <a:xfrm rot="-5400000">
              <a:off x="-408023" y="2982172"/>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2" name="tx132"/>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4" name="pl134"/>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5" name="tx135"/>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979579"/>
              <a:ext cx="201456" cy="201456"/>
            </a:xfrm>
            <a:prstGeom prst="rect">
              <a:avLst/>
            </a:prstGeom>
            <a:solidFill>
              <a:srgbClr val="B3B3B3">
                <a:alpha val="85098"/>
              </a:srgbClr>
            </a:solidFill>
          </p:spPr>
          <p:txBody>
            <a:bodyPr/>
            <a:lstStyle/>
            <a:p/>
          </p:txBody>
        </p:sp>
        <p:sp>
          <p:nvSpPr>
            <p:cNvPr id="138" name="rc138"/>
            <p:cNvSpPr/>
            <p:nvPr/>
          </p:nvSpPr>
          <p:spPr>
            <a:xfrm>
              <a:off x="5565324" y="4979579"/>
              <a:ext cx="201456" cy="201456"/>
            </a:xfrm>
            <a:prstGeom prst="rect">
              <a:avLst/>
            </a:prstGeom>
            <a:solidFill>
              <a:srgbClr val="1CABE2">
                <a:alpha val="85098"/>
              </a:srgbClr>
            </a:solidFill>
          </p:spPr>
          <p:txBody>
            <a:bodyPr/>
            <a:lstStyle/>
            <a:p/>
          </p:txBody>
        </p:sp>
        <p:sp>
          <p:nvSpPr>
            <p:cNvPr id="139" name="tx139"/>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2" name="tx142"/>
            <p:cNvSpPr/>
            <p:nvPr/>
          </p:nvSpPr>
          <p:spPr>
            <a:xfrm>
              <a:off x="951100" y="1592892"/>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143" name="pl143"/>
            <p:cNvSpPr/>
            <p:nvPr/>
          </p:nvSpPr>
          <p:spPr>
            <a:xfrm>
              <a:off x="222415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40799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9357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79147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31520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0078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8635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726143"/>
              <a:ext cx="6383850" cy="119033"/>
            </a:xfrm>
            <a:prstGeom prst="rect">
              <a:avLst/>
            </a:prstGeom>
            <a:solidFill>
              <a:srgbClr val="1CABE2">
                <a:alpha val="85098"/>
              </a:srgbClr>
            </a:solidFill>
          </p:spPr>
          <p:txBody>
            <a:bodyPr/>
            <a:lstStyle/>
            <a:p/>
          </p:txBody>
        </p:sp>
        <p:sp>
          <p:nvSpPr>
            <p:cNvPr id="155" name="rc155"/>
            <p:cNvSpPr/>
            <p:nvPr/>
          </p:nvSpPr>
          <p:spPr>
            <a:xfrm>
              <a:off x="1296273" y="5577352"/>
              <a:ext cx="6903466" cy="119033"/>
            </a:xfrm>
            <a:prstGeom prst="rect">
              <a:avLst/>
            </a:prstGeom>
            <a:solidFill>
              <a:srgbClr val="1CABE2">
                <a:alpha val="85098"/>
              </a:srgbClr>
            </a:solidFill>
          </p:spPr>
          <p:txBody>
            <a:bodyPr/>
            <a:lstStyle/>
            <a:p/>
          </p:txBody>
        </p:sp>
        <p:sp>
          <p:nvSpPr>
            <p:cNvPr id="156" name="rc156"/>
            <p:cNvSpPr/>
            <p:nvPr/>
          </p:nvSpPr>
          <p:spPr>
            <a:xfrm>
              <a:off x="1296273" y="5428560"/>
              <a:ext cx="6755005" cy="119033"/>
            </a:xfrm>
            <a:prstGeom prst="rect">
              <a:avLst/>
            </a:prstGeom>
            <a:solidFill>
              <a:srgbClr val="1CABE2">
                <a:alpha val="85098"/>
              </a:srgbClr>
            </a:solidFill>
          </p:spPr>
          <p:txBody>
            <a:bodyPr/>
            <a:lstStyle/>
            <a:p/>
          </p:txBody>
        </p:sp>
        <p:sp>
          <p:nvSpPr>
            <p:cNvPr id="157" name="rc157"/>
            <p:cNvSpPr/>
            <p:nvPr/>
          </p:nvSpPr>
          <p:spPr>
            <a:xfrm>
              <a:off x="7680124" y="5726143"/>
              <a:ext cx="0" cy="119033"/>
            </a:xfrm>
            <a:prstGeom prst="rect">
              <a:avLst/>
            </a:prstGeom>
            <a:solidFill>
              <a:srgbClr val="B3B3B3">
                <a:alpha val="85098"/>
              </a:srgbClr>
            </a:solidFill>
          </p:spPr>
          <p:txBody>
            <a:bodyPr/>
            <a:lstStyle/>
            <a:p/>
          </p:txBody>
        </p:sp>
        <p:sp>
          <p:nvSpPr>
            <p:cNvPr id="158" name="rc158"/>
            <p:cNvSpPr/>
            <p:nvPr/>
          </p:nvSpPr>
          <p:spPr>
            <a:xfrm>
              <a:off x="8199740" y="5577352"/>
              <a:ext cx="0" cy="119033"/>
            </a:xfrm>
            <a:prstGeom prst="rect">
              <a:avLst/>
            </a:prstGeom>
            <a:solidFill>
              <a:srgbClr val="B3B3B3">
                <a:alpha val="85098"/>
              </a:srgbClr>
            </a:solidFill>
          </p:spPr>
          <p:txBody>
            <a:bodyPr/>
            <a:lstStyle/>
            <a:p/>
          </p:txBody>
        </p:sp>
        <p:sp>
          <p:nvSpPr>
            <p:cNvPr id="159" name="rc159"/>
            <p:cNvSpPr/>
            <p:nvPr/>
          </p:nvSpPr>
          <p:spPr>
            <a:xfrm>
              <a:off x="8051278" y="5428560"/>
              <a:ext cx="0" cy="119033"/>
            </a:xfrm>
            <a:prstGeom prst="rect">
              <a:avLst/>
            </a:prstGeom>
            <a:solidFill>
              <a:srgbClr val="B3B3B3">
                <a:alpha val="85098"/>
              </a:srgbClr>
            </a:solidFill>
          </p:spPr>
          <p:txBody>
            <a:bodyPr/>
            <a:lstStyle/>
            <a:p/>
          </p:txBody>
        </p:sp>
        <p:sp>
          <p:nvSpPr>
            <p:cNvPr id="160" name="tx160"/>
            <p:cNvSpPr/>
            <p:nvPr/>
          </p:nvSpPr>
          <p:spPr>
            <a:xfrm>
              <a:off x="7810351"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2" name="tx162"/>
            <p:cNvSpPr/>
            <p:nvPr/>
          </p:nvSpPr>
          <p:spPr>
            <a:xfrm>
              <a:off x="8181506"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074350"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68" name="tx168"/>
            <p:cNvSpPr/>
            <p:nvPr/>
          </p:nvSpPr>
          <p:spPr>
            <a:xfrm>
              <a:off x="4930120"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9" name="tx169"/>
            <p:cNvSpPr/>
            <p:nvPr/>
          </p:nvSpPr>
          <p:spPr>
            <a:xfrm>
              <a:off x="6785891" y="59371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70" name="tx170"/>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1" name="tx17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2" name="tx17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3" name="tx17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Grenada.
In 2025, DTP1 coverage in Grenada remained constant 93%. There were &lt;100 children who missed out on any DTP vaccination (zero-dose children).
DTP3 coverage remained constant at 93% in 2025, leaving &lt;100 children vulnerable to vaccine-preventable diseases.</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93% and DTP3 was 93%, leaving &lt;100 children un- or under-vaccinated, including &lt;100 zero-dose and &lt;100 with only partial protection.</a:t>
            </a:r>
          </a:p>
        </p:txBody>
      </p:sp>
      <p:grpSp xmlns:pic="http://schemas.openxmlformats.org/drawingml/2006/picture">
        <p:nvGrpSpPr>
          <p:cNvPr id="176" name=""/>
          <p:cNvGrpSpPr/>
          <p:nvPr/>
        </p:nvGrpSpPr>
        <p:grpSpPr>
          <a:xfrm>
            <a:off x="292608" y="1005840"/>
            <a:ext cx="8595360" cy="28575"/>
            <a:chOff x="292608" y="1005840"/>
            <a:chExt cx="8595360" cy="28575"/>
          </a:xfrm>
        </p:grpSpPr>
        <p:sp>
          <p:nvSpPr>
            <p:cNvPr id="17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37426"/>
            </a:xfrm>
            <a:custGeom>
              <a:avLst/>
              <a:pathLst>
                <a:path w="3397293" h="437426">
                  <a:moveTo>
                    <a:pt x="0" y="0"/>
                  </a:moveTo>
                  <a:lnTo>
                    <a:pt x="135891" y="21871"/>
                  </a:lnTo>
                  <a:lnTo>
                    <a:pt x="271783" y="0"/>
                  </a:lnTo>
                  <a:lnTo>
                    <a:pt x="407675" y="0"/>
                  </a:lnTo>
                  <a:lnTo>
                    <a:pt x="543566" y="262456"/>
                  </a:lnTo>
                  <a:lnTo>
                    <a:pt x="679458" y="0"/>
                  </a:lnTo>
                  <a:lnTo>
                    <a:pt x="815350" y="43742"/>
                  </a:lnTo>
                  <a:lnTo>
                    <a:pt x="951242" y="21871"/>
                  </a:lnTo>
                  <a:lnTo>
                    <a:pt x="1087133" y="0"/>
                  </a:lnTo>
                  <a:lnTo>
                    <a:pt x="1223025" y="0"/>
                  </a:lnTo>
                  <a:lnTo>
                    <a:pt x="1358917" y="0"/>
                  </a:lnTo>
                  <a:lnTo>
                    <a:pt x="1494809" y="21871"/>
                  </a:lnTo>
                  <a:lnTo>
                    <a:pt x="1630700" y="0"/>
                  </a:lnTo>
                  <a:lnTo>
                    <a:pt x="1766592" y="0"/>
                  </a:lnTo>
                  <a:lnTo>
                    <a:pt x="1902484" y="43742"/>
                  </a:lnTo>
                  <a:lnTo>
                    <a:pt x="2038375" y="109356"/>
                  </a:lnTo>
                  <a:lnTo>
                    <a:pt x="2174267" y="21871"/>
                  </a:lnTo>
                  <a:lnTo>
                    <a:pt x="2310159" y="21871"/>
                  </a:lnTo>
                  <a:lnTo>
                    <a:pt x="2446051" y="65614"/>
                  </a:lnTo>
                  <a:lnTo>
                    <a:pt x="2581942" y="109356"/>
                  </a:lnTo>
                  <a:lnTo>
                    <a:pt x="2717834" y="437426"/>
                  </a:lnTo>
                  <a:lnTo>
                    <a:pt x="2853726" y="328070"/>
                  </a:lnTo>
                  <a:lnTo>
                    <a:pt x="2989618" y="437426"/>
                  </a:lnTo>
                  <a:lnTo>
                    <a:pt x="3125509" y="153099"/>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37426"/>
            </a:xfrm>
            <a:custGeom>
              <a:avLst/>
              <a:pathLst>
                <a:path w="3397293" h="437426">
                  <a:moveTo>
                    <a:pt x="0" y="0"/>
                  </a:moveTo>
                  <a:lnTo>
                    <a:pt x="135891" y="21871"/>
                  </a:lnTo>
                  <a:lnTo>
                    <a:pt x="271783" y="0"/>
                  </a:lnTo>
                  <a:lnTo>
                    <a:pt x="407675" y="0"/>
                  </a:lnTo>
                  <a:lnTo>
                    <a:pt x="543566" y="262456"/>
                  </a:lnTo>
                  <a:lnTo>
                    <a:pt x="679458" y="0"/>
                  </a:lnTo>
                  <a:lnTo>
                    <a:pt x="815350" y="43742"/>
                  </a:lnTo>
                  <a:lnTo>
                    <a:pt x="951242" y="21871"/>
                  </a:lnTo>
                  <a:lnTo>
                    <a:pt x="1087133" y="0"/>
                  </a:lnTo>
                  <a:lnTo>
                    <a:pt x="1223025" y="0"/>
                  </a:lnTo>
                  <a:lnTo>
                    <a:pt x="1358917" y="0"/>
                  </a:lnTo>
                  <a:lnTo>
                    <a:pt x="1494809" y="21871"/>
                  </a:lnTo>
                  <a:lnTo>
                    <a:pt x="1630700" y="0"/>
                  </a:lnTo>
                  <a:lnTo>
                    <a:pt x="1766592" y="0"/>
                  </a:lnTo>
                  <a:lnTo>
                    <a:pt x="1902484" y="43742"/>
                  </a:lnTo>
                  <a:lnTo>
                    <a:pt x="2038375" y="109356"/>
                  </a:lnTo>
                  <a:lnTo>
                    <a:pt x="2174267" y="21871"/>
                  </a:lnTo>
                  <a:lnTo>
                    <a:pt x="2310159" y="21871"/>
                  </a:lnTo>
                  <a:lnTo>
                    <a:pt x="2446051" y="65614"/>
                  </a:lnTo>
                  <a:lnTo>
                    <a:pt x="2581942" y="109356"/>
                  </a:lnTo>
                  <a:lnTo>
                    <a:pt x="2717834" y="437426"/>
                  </a:lnTo>
                  <a:lnTo>
                    <a:pt x="2853726" y="328070"/>
                  </a:lnTo>
                  <a:lnTo>
                    <a:pt x="2989618" y="437426"/>
                  </a:lnTo>
                  <a:lnTo>
                    <a:pt x="3125509" y="153099"/>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37426"/>
            </a:xfrm>
            <a:custGeom>
              <a:avLst/>
              <a:pathLst>
                <a:path w="3397293" h="437426">
                  <a:moveTo>
                    <a:pt x="0" y="0"/>
                  </a:moveTo>
                  <a:lnTo>
                    <a:pt x="135891" y="21871"/>
                  </a:lnTo>
                  <a:lnTo>
                    <a:pt x="271783" y="0"/>
                  </a:lnTo>
                  <a:lnTo>
                    <a:pt x="407675" y="0"/>
                  </a:lnTo>
                  <a:lnTo>
                    <a:pt x="543566" y="262456"/>
                  </a:lnTo>
                  <a:lnTo>
                    <a:pt x="679458" y="0"/>
                  </a:lnTo>
                  <a:lnTo>
                    <a:pt x="815350" y="43742"/>
                  </a:lnTo>
                  <a:lnTo>
                    <a:pt x="951242" y="21871"/>
                  </a:lnTo>
                  <a:lnTo>
                    <a:pt x="1087133" y="0"/>
                  </a:lnTo>
                  <a:lnTo>
                    <a:pt x="1223025" y="0"/>
                  </a:lnTo>
                  <a:lnTo>
                    <a:pt x="1358917" y="0"/>
                  </a:lnTo>
                  <a:lnTo>
                    <a:pt x="1494809" y="21871"/>
                  </a:lnTo>
                  <a:lnTo>
                    <a:pt x="1630700" y="0"/>
                  </a:lnTo>
                  <a:lnTo>
                    <a:pt x="1766592" y="0"/>
                  </a:lnTo>
                  <a:lnTo>
                    <a:pt x="1902484" y="43742"/>
                  </a:lnTo>
                  <a:lnTo>
                    <a:pt x="2038375" y="109356"/>
                  </a:lnTo>
                  <a:lnTo>
                    <a:pt x="2174267" y="21871"/>
                  </a:lnTo>
                  <a:lnTo>
                    <a:pt x="2310159" y="21871"/>
                  </a:lnTo>
                  <a:lnTo>
                    <a:pt x="2446051" y="65614"/>
                  </a:lnTo>
                  <a:lnTo>
                    <a:pt x="2581942" y="109356"/>
                  </a:lnTo>
                  <a:lnTo>
                    <a:pt x="2717834" y="437426"/>
                  </a:lnTo>
                  <a:lnTo>
                    <a:pt x="2853726" y="328070"/>
                  </a:lnTo>
                  <a:lnTo>
                    <a:pt x="2989618" y="437426"/>
                  </a:lnTo>
                  <a:lnTo>
                    <a:pt x="3125509" y="153099"/>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564" y="1403693"/>
              <a:ext cx="25500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Grenada,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217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83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07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028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649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26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783866"/>
              <a:ext cx="3397293" cy="1275828"/>
            </a:xfrm>
            <a:custGeom>
              <a:avLst/>
              <a:pathLst>
                <a:path w="3397293" h="1275828">
                  <a:moveTo>
                    <a:pt x="0" y="0"/>
                  </a:moveTo>
                  <a:lnTo>
                    <a:pt x="135891" y="63791"/>
                  </a:lnTo>
                  <a:lnTo>
                    <a:pt x="271783" y="0"/>
                  </a:lnTo>
                  <a:lnTo>
                    <a:pt x="407675" y="0"/>
                  </a:lnTo>
                  <a:lnTo>
                    <a:pt x="543566" y="765497"/>
                  </a:lnTo>
                  <a:lnTo>
                    <a:pt x="679458" y="0"/>
                  </a:lnTo>
                  <a:lnTo>
                    <a:pt x="815350" y="127582"/>
                  </a:lnTo>
                  <a:lnTo>
                    <a:pt x="951242" y="63791"/>
                  </a:lnTo>
                  <a:lnTo>
                    <a:pt x="1087133" y="0"/>
                  </a:lnTo>
                  <a:lnTo>
                    <a:pt x="1223025" y="0"/>
                  </a:lnTo>
                  <a:lnTo>
                    <a:pt x="1358917" y="0"/>
                  </a:lnTo>
                  <a:lnTo>
                    <a:pt x="1494809" y="63791"/>
                  </a:lnTo>
                  <a:lnTo>
                    <a:pt x="1630700" y="0"/>
                  </a:lnTo>
                  <a:lnTo>
                    <a:pt x="1766592" y="0"/>
                  </a:lnTo>
                  <a:lnTo>
                    <a:pt x="1902484" y="127582"/>
                  </a:lnTo>
                  <a:lnTo>
                    <a:pt x="2038375" y="318957"/>
                  </a:lnTo>
                  <a:lnTo>
                    <a:pt x="2174267" y="63791"/>
                  </a:lnTo>
                  <a:lnTo>
                    <a:pt x="2310159" y="63791"/>
                  </a:lnTo>
                  <a:lnTo>
                    <a:pt x="2446051" y="191374"/>
                  </a:lnTo>
                  <a:lnTo>
                    <a:pt x="2581942" y="318957"/>
                  </a:lnTo>
                  <a:lnTo>
                    <a:pt x="2717834" y="1275828"/>
                  </a:lnTo>
                  <a:lnTo>
                    <a:pt x="2853726" y="956871"/>
                  </a:lnTo>
                  <a:lnTo>
                    <a:pt x="2989618" y="1275828"/>
                  </a:lnTo>
                  <a:lnTo>
                    <a:pt x="3125509" y="446540"/>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02823"/>
              <a:ext cx="3397293" cy="574122"/>
            </a:xfrm>
            <a:custGeom>
              <a:avLst/>
              <a:pathLst>
                <a:path w="3397293" h="574122">
                  <a:moveTo>
                    <a:pt x="0" y="574122"/>
                  </a:moveTo>
                  <a:lnTo>
                    <a:pt x="135891" y="510331"/>
                  </a:lnTo>
                  <a:lnTo>
                    <a:pt x="271783" y="510331"/>
                  </a:lnTo>
                  <a:lnTo>
                    <a:pt x="407675" y="446540"/>
                  </a:lnTo>
                  <a:lnTo>
                    <a:pt x="543566" y="382748"/>
                  </a:lnTo>
                  <a:lnTo>
                    <a:pt x="679458" y="318957"/>
                  </a:lnTo>
                  <a:lnTo>
                    <a:pt x="815350" y="255165"/>
                  </a:lnTo>
                  <a:lnTo>
                    <a:pt x="951242" y="255165"/>
                  </a:lnTo>
                  <a:lnTo>
                    <a:pt x="1087133" y="191374"/>
                  </a:lnTo>
                  <a:lnTo>
                    <a:pt x="1223025" y="127582"/>
                  </a:lnTo>
                  <a:lnTo>
                    <a:pt x="1358917" y="127582"/>
                  </a:lnTo>
                  <a:lnTo>
                    <a:pt x="1494809" y="63791"/>
                  </a:lnTo>
                  <a:lnTo>
                    <a:pt x="1630700" y="127582"/>
                  </a:lnTo>
                  <a:lnTo>
                    <a:pt x="1766592" y="127582"/>
                  </a:lnTo>
                  <a:lnTo>
                    <a:pt x="1902484" y="127582"/>
                  </a:lnTo>
                  <a:lnTo>
                    <a:pt x="2038375" y="127582"/>
                  </a:lnTo>
                  <a:lnTo>
                    <a:pt x="2174267" y="63791"/>
                  </a:lnTo>
                  <a:lnTo>
                    <a:pt x="2310159" y="63791"/>
                  </a:lnTo>
                  <a:lnTo>
                    <a:pt x="2446051" y="63791"/>
                  </a:lnTo>
                  <a:lnTo>
                    <a:pt x="2581942" y="0"/>
                  </a:lnTo>
                  <a:lnTo>
                    <a:pt x="2717834" y="191374"/>
                  </a:lnTo>
                  <a:lnTo>
                    <a:pt x="2853726" y="318957"/>
                  </a:lnTo>
                  <a:lnTo>
                    <a:pt x="2989618" y="127582"/>
                  </a:lnTo>
                  <a:lnTo>
                    <a:pt x="3125509" y="127582"/>
                  </a:lnTo>
                  <a:lnTo>
                    <a:pt x="3261401" y="127582"/>
                  </a:lnTo>
                  <a:lnTo>
                    <a:pt x="3397293" y="6379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1117"/>
              <a:ext cx="3397293" cy="893080"/>
            </a:xfrm>
            <a:custGeom>
              <a:avLst/>
              <a:pathLst>
                <a:path w="3397293" h="893080">
                  <a:moveTo>
                    <a:pt x="0" y="63791"/>
                  </a:moveTo>
                  <a:lnTo>
                    <a:pt x="135891" y="127582"/>
                  </a:lnTo>
                  <a:lnTo>
                    <a:pt x="271783" y="63791"/>
                  </a:lnTo>
                  <a:lnTo>
                    <a:pt x="407675" y="63791"/>
                  </a:lnTo>
                  <a:lnTo>
                    <a:pt x="543566" y="63791"/>
                  </a:lnTo>
                  <a:lnTo>
                    <a:pt x="679458" y="0"/>
                  </a:lnTo>
                  <a:lnTo>
                    <a:pt x="815350" y="63791"/>
                  </a:lnTo>
                  <a:lnTo>
                    <a:pt x="951242" y="127582"/>
                  </a:lnTo>
                  <a:lnTo>
                    <a:pt x="1087133" y="0"/>
                  </a:lnTo>
                  <a:lnTo>
                    <a:pt x="1223025" y="63791"/>
                  </a:lnTo>
                  <a:lnTo>
                    <a:pt x="1358917" y="63791"/>
                  </a:lnTo>
                  <a:lnTo>
                    <a:pt x="1494809" y="63791"/>
                  </a:lnTo>
                  <a:lnTo>
                    <a:pt x="1630700" y="63791"/>
                  </a:lnTo>
                  <a:lnTo>
                    <a:pt x="1766592" y="191374"/>
                  </a:lnTo>
                  <a:lnTo>
                    <a:pt x="1902484" y="127582"/>
                  </a:lnTo>
                  <a:lnTo>
                    <a:pt x="2038375" y="63791"/>
                  </a:lnTo>
                  <a:lnTo>
                    <a:pt x="2174267" y="127582"/>
                  </a:lnTo>
                  <a:lnTo>
                    <a:pt x="2310159" y="255165"/>
                  </a:lnTo>
                  <a:lnTo>
                    <a:pt x="2446051" y="446540"/>
                  </a:lnTo>
                  <a:lnTo>
                    <a:pt x="2581942" y="701705"/>
                  </a:lnTo>
                  <a:lnTo>
                    <a:pt x="2717834" y="765497"/>
                  </a:lnTo>
                  <a:lnTo>
                    <a:pt x="2853726" y="893080"/>
                  </a:lnTo>
                  <a:lnTo>
                    <a:pt x="2989618" y="637914"/>
                  </a:lnTo>
                  <a:lnTo>
                    <a:pt x="3125509" y="637914"/>
                  </a:lnTo>
                  <a:lnTo>
                    <a:pt x="3261401" y="637914"/>
                  </a:lnTo>
                  <a:lnTo>
                    <a:pt x="3397293" y="510331"/>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0282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783866"/>
              <a:ext cx="3397293" cy="1275828"/>
            </a:xfrm>
            <a:custGeom>
              <a:avLst/>
              <a:pathLst>
                <a:path w="3397293" h="1275828">
                  <a:moveTo>
                    <a:pt x="0" y="0"/>
                  </a:moveTo>
                  <a:lnTo>
                    <a:pt x="135891" y="63791"/>
                  </a:lnTo>
                  <a:lnTo>
                    <a:pt x="271783" y="0"/>
                  </a:lnTo>
                  <a:lnTo>
                    <a:pt x="407675" y="0"/>
                  </a:lnTo>
                  <a:lnTo>
                    <a:pt x="543566" y="765497"/>
                  </a:lnTo>
                  <a:lnTo>
                    <a:pt x="679458" y="0"/>
                  </a:lnTo>
                  <a:lnTo>
                    <a:pt x="815350" y="127582"/>
                  </a:lnTo>
                  <a:lnTo>
                    <a:pt x="951242" y="63791"/>
                  </a:lnTo>
                  <a:lnTo>
                    <a:pt x="1087133" y="0"/>
                  </a:lnTo>
                  <a:lnTo>
                    <a:pt x="1223025" y="0"/>
                  </a:lnTo>
                  <a:lnTo>
                    <a:pt x="1358917" y="0"/>
                  </a:lnTo>
                  <a:lnTo>
                    <a:pt x="1494809" y="63791"/>
                  </a:lnTo>
                  <a:lnTo>
                    <a:pt x="1630700" y="0"/>
                  </a:lnTo>
                  <a:lnTo>
                    <a:pt x="1766592" y="0"/>
                  </a:lnTo>
                  <a:lnTo>
                    <a:pt x="1902484" y="127582"/>
                  </a:lnTo>
                  <a:lnTo>
                    <a:pt x="2038375" y="318957"/>
                  </a:lnTo>
                  <a:lnTo>
                    <a:pt x="2174267" y="63791"/>
                  </a:lnTo>
                  <a:lnTo>
                    <a:pt x="2310159" y="63791"/>
                  </a:lnTo>
                  <a:lnTo>
                    <a:pt x="2446051" y="191374"/>
                  </a:lnTo>
                  <a:lnTo>
                    <a:pt x="2581942" y="318957"/>
                  </a:lnTo>
                  <a:lnTo>
                    <a:pt x="2717834" y="1275828"/>
                  </a:lnTo>
                  <a:lnTo>
                    <a:pt x="2853726" y="956871"/>
                  </a:lnTo>
                  <a:lnTo>
                    <a:pt x="2989618" y="1275828"/>
                  </a:lnTo>
                  <a:lnTo>
                    <a:pt x="3125509" y="446540"/>
                  </a:lnTo>
                  <a:lnTo>
                    <a:pt x="3261401" y="382748"/>
                  </a:lnTo>
                  <a:lnTo>
                    <a:pt x="3397293" y="38274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26634"/>
              <a:ext cx="0" cy="357232"/>
            </a:xfrm>
            <a:custGeom>
              <a:avLst/>
              <a:pathLst>
                <a:path w="0" h="357232">
                  <a:moveTo>
                    <a:pt x="0" y="35723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426634"/>
              <a:ext cx="0" cy="357232"/>
            </a:xfrm>
            <a:custGeom>
              <a:avLst/>
              <a:pathLst>
                <a:path w="0" h="357232">
                  <a:moveTo>
                    <a:pt x="0" y="3572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426634"/>
              <a:ext cx="0" cy="357232"/>
            </a:xfrm>
            <a:custGeom>
              <a:avLst/>
              <a:pathLst>
                <a:path w="0" h="357232">
                  <a:moveTo>
                    <a:pt x="0" y="3572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426634"/>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426634"/>
              <a:ext cx="0" cy="676189"/>
            </a:xfrm>
            <a:custGeom>
              <a:avLst/>
              <a:pathLst>
                <a:path w="0" h="676189">
                  <a:moveTo>
                    <a:pt x="0" y="67618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426634"/>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426634"/>
              <a:ext cx="0" cy="739980"/>
            </a:xfrm>
            <a:custGeom>
              <a:avLst/>
              <a:pathLst>
                <a:path w="0" h="739980">
                  <a:moveTo>
                    <a:pt x="0" y="73998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783866"/>
              <a:ext cx="3397293" cy="1275828"/>
            </a:xfrm>
            <a:custGeom>
              <a:avLst/>
              <a:pathLst>
                <a:path w="3397293" h="1275828">
                  <a:moveTo>
                    <a:pt x="0" y="0"/>
                  </a:moveTo>
                  <a:lnTo>
                    <a:pt x="135891" y="63791"/>
                  </a:lnTo>
                  <a:lnTo>
                    <a:pt x="271783" y="0"/>
                  </a:lnTo>
                  <a:lnTo>
                    <a:pt x="407675" y="0"/>
                  </a:lnTo>
                  <a:lnTo>
                    <a:pt x="543566" y="765497"/>
                  </a:lnTo>
                  <a:lnTo>
                    <a:pt x="679458" y="0"/>
                  </a:lnTo>
                  <a:lnTo>
                    <a:pt x="815350" y="127582"/>
                  </a:lnTo>
                  <a:lnTo>
                    <a:pt x="951242" y="63791"/>
                  </a:lnTo>
                  <a:lnTo>
                    <a:pt x="1087133" y="0"/>
                  </a:lnTo>
                  <a:lnTo>
                    <a:pt x="1223025" y="0"/>
                  </a:lnTo>
                  <a:lnTo>
                    <a:pt x="1358917" y="0"/>
                  </a:lnTo>
                  <a:lnTo>
                    <a:pt x="1494809" y="63791"/>
                  </a:lnTo>
                  <a:lnTo>
                    <a:pt x="1630700" y="0"/>
                  </a:lnTo>
                  <a:lnTo>
                    <a:pt x="1766592" y="0"/>
                  </a:lnTo>
                  <a:lnTo>
                    <a:pt x="1902484" y="127582"/>
                  </a:lnTo>
                  <a:lnTo>
                    <a:pt x="2038375" y="318957"/>
                  </a:lnTo>
                  <a:lnTo>
                    <a:pt x="2174267" y="63791"/>
                  </a:lnTo>
                  <a:lnTo>
                    <a:pt x="2310159" y="63791"/>
                  </a:lnTo>
                  <a:lnTo>
                    <a:pt x="2446051" y="191374"/>
                  </a:lnTo>
                  <a:lnTo>
                    <a:pt x="2581942" y="318957"/>
                  </a:lnTo>
                  <a:lnTo>
                    <a:pt x="2717834" y="1275828"/>
                  </a:lnTo>
                  <a:lnTo>
                    <a:pt x="2853726" y="956871"/>
                  </a:lnTo>
                  <a:lnTo>
                    <a:pt x="2989618" y="1275828"/>
                  </a:lnTo>
                  <a:lnTo>
                    <a:pt x="3125509" y="446540"/>
                  </a:lnTo>
                  <a:lnTo>
                    <a:pt x="3261401" y="382748"/>
                  </a:lnTo>
                  <a:lnTo>
                    <a:pt x="3397293" y="382748"/>
                  </a:lnTo>
                </a:path>
              </a:pathLst>
            </a:custGeom>
            <a:ln w="27101" cap="flat">
              <a:solidFill>
                <a:srgbClr val="0058AB">
                  <a:alpha val="100000"/>
                </a:srgbClr>
              </a:solidFill>
              <a:prstDash val="solid"/>
              <a:round/>
            </a:ln>
          </p:spPr>
          <p:txBody>
            <a:bodyPr/>
            <a:lstStyle/>
            <a:p/>
          </p:txBody>
        </p:sp>
        <p:sp>
          <p:nvSpPr>
            <p:cNvPr id="91" name="tx91"/>
            <p:cNvSpPr/>
            <p:nvPr/>
          </p:nvSpPr>
          <p:spPr>
            <a:xfrm>
              <a:off x="5407519" y="236205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86977" y="236205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766436" y="236205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445895" y="23606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989462" y="23606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3620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3620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127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28709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6886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507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127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774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973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97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2137"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17" name="tx117"/>
            <p:cNvSpPr/>
            <p:nvPr/>
          </p:nvSpPr>
          <p:spPr>
            <a:xfrm>
              <a:off x="71644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2688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012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2694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2375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05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853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2535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221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770479"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7164111"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2995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509811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7066277"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Grenada (93%) was 3 percentage points higher than the global average (90%) and 4 percentage points higher than the average across all LACR countries (89%).
National DTP1 coverage was 1 percentage point lower than in 2019 (94%).
The number of zero-dose children remained approximately the same (&lt;100) as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DTP1 coverage was 93% - this is 1 percentage point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Grenada ranked number 15 out of 33 countries for lowest DTP1 coverage (based on tied ranks).
Grenada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F26A21">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Grenada ranked number 28 out of 33 countries with &lt;500 zero-dose children.
In 2025, Grenada ranked number 28 out of 33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2482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60370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88257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2161456"/>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6426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24314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2201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800894"/>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11313" y="3384481"/>
              <a:ext cx="206534" cy="1300906"/>
            </a:xfrm>
            <a:prstGeom prst="rect">
              <a:avLst/>
            </a:prstGeom>
            <a:solidFill>
              <a:srgbClr val="80BD41">
                <a:alpha val="100000"/>
              </a:srgbClr>
            </a:solidFill>
          </p:spPr>
          <p:txBody>
            <a:bodyPr/>
            <a:lstStyle/>
            <a:p/>
          </p:txBody>
        </p:sp>
        <p:sp>
          <p:nvSpPr>
            <p:cNvPr id="28" name="rc28"/>
            <p:cNvSpPr/>
            <p:nvPr/>
          </p:nvSpPr>
          <p:spPr>
            <a:xfrm>
              <a:off x="1211313" y="3344098"/>
              <a:ext cx="206534" cy="13701"/>
            </a:xfrm>
            <a:prstGeom prst="rect">
              <a:avLst/>
            </a:prstGeom>
            <a:solidFill>
              <a:srgbClr val="0058AB">
                <a:alpha val="100000"/>
              </a:srgbClr>
            </a:solidFill>
          </p:spPr>
          <p:txBody>
            <a:bodyPr/>
            <a:lstStyle/>
            <a:p/>
          </p:txBody>
        </p:sp>
        <p:sp>
          <p:nvSpPr>
            <p:cNvPr id="29" name="rc29"/>
            <p:cNvSpPr/>
            <p:nvPr/>
          </p:nvSpPr>
          <p:spPr>
            <a:xfrm>
              <a:off x="1211313" y="3357799"/>
              <a:ext cx="206534" cy="26681"/>
            </a:xfrm>
            <a:prstGeom prst="rect">
              <a:avLst/>
            </a:prstGeom>
            <a:solidFill>
              <a:srgbClr val="1CABE2">
                <a:alpha val="100000"/>
              </a:srgbClr>
            </a:solidFill>
          </p:spPr>
          <p:txBody>
            <a:bodyPr/>
            <a:lstStyle/>
            <a:p/>
          </p:txBody>
        </p:sp>
        <p:sp>
          <p:nvSpPr>
            <p:cNvPr id="30" name="rc30"/>
            <p:cNvSpPr/>
            <p:nvPr/>
          </p:nvSpPr>
          <p:spPr>
            <a:xfrm>
              <a:off x="1440796" y="3407557"/>
              <a:ext cx="206534" cy="1277830"/>
            </a:xfrm>
            <a:prstGeom prst="rect">
              <a:avLst/>
            </a:prstGeom>
            <a:solidFill>
              <a:srgbClr val="80BD41">
                <a:alpha val="100000"/>
              </a:srgbClr>
            </a:solidFill>
          </p:spPr>
          <p:txBody>
            <a:bodyPr/>
            <a:lstStyle/>
            <a:p/>
          </p:txBody>
        </p:sp>
        <p:sp>
          <p:nvSpPr>
            <p:cNvPr id="31" name="rc31"/>
            <p:cNvSpPr/>
            <p:nvPr/>
          </p:nvSpPr>
          <p:spPr>
            <a:xfrm>
              <a:off x="1440796" y="3354193"/>
              <a:ext cx="206534" cy="26681"/>
            </a:xfrm>
            <a:prstGeom prst="rect">
              <a:avLst/>
            </a:prstGeom>
            <a:solidFill>
              <a:srgbClr val="0058AB">
                <a:alpha val="100000"/>
              </a:srgbClr>
            </a:solidFill>
          </p:spPr>
          <p:txBody>
            <a:bodyPr/>
            <a:lstStyle/>
            <a:p/>
          </p:txBody>
        </p:sp>
        <p:sp>
          <p:nvSpPr>
            <p:cNvPr id="32" name="rc32"/>
            <p:cNvSpPr/>
            <p:nvPr/>
          </p:nvSpPr>
          <p:spPr>
            <a:xfrm>
              <a:off x="1440796" y="3380875"/>
              <a:ext cx="206534" cy="26681"/>
            </a:xfrm>
            <a:prstGeom prst="rect">
              <a:avLst/>
            </a:prstGeom>
            <a:solidFill>
              <a:srgbClr val="1CABE2">
                <a:alpha val="100000"/>
              </a:srgbClr>
            </a:solidFill>
          </p:spPr>
          <p:txBody>
            <a:bodyPr/>
            <a:lstStyle/>
            <a:p/>
          </p:txBody>
        </p:sp>
        <p:sp>
          <p:nvSpPr>
            <p:cNvPr id="33" name="rc33"/>
            <p:cNvSpPr/>
            <p:nvPr/>
          </p:nvSpPr>
          <p:spPr>
            <a:xfrm>
              <a:off x="1670279" y="3381596"/>
              <a:ext cx="206534" cy="1303790"/>
            </a:xfrm>
            <a:prstGeom prst="rect">
              <a:avLst/>
            </a:prstGeom>
            <a:solidFill>
              <a:srgbClr val="80BD41">
                <a:alpha val="100000"/>
              </a:srgbClr>
            </a:solidFill>
          </p:spPr>
          <p:txBody>
            <a:bodyPr/>
            <a:lstStyle/>
            <a:p/>
          </p:txBody>
        </p:sp>
        <p:sp>
          <p:nvSpPr>
            <p:cNvPr id="34" name="rc34"/>
            <p:cNvSpPr/>
            <p:nvPr/>
          </p:nvSpPr>
          <p:spPr>
            <a:xfrm>
              <a:off x="1670279" y="3354915"/>
              <a:ext cx="206534" cy="12980"/>
            </a:xfrm>
            <a:prstGeom prst="rect">
              <a:avLst/>
            </a:prstGeom>
            <a:solidFill>
              <a:srgbClr val="0058AB">
                <a:alpha val="100000"/>
              </a:srgbClr>
            </a:solidFill>
          </p:spPr>
          <p:txBody>
            <a:bodyPr/>
            <a:lstStyle/>
            <a:p/>
          </p:txBody>
        </p:sp>
        <p:sp>
          <p:nvSpPr>
            <p:cNvPr id="35" name="rc35"/>
            <p:cNvSpPr/>
            <p:nvPr/>
          </p:nvSpPr>
          <p:spPr>
            <a:xfrm>
              <a:off x="1670279" y="3367895"/>
              <a:ext cx="206534" cy="13701"/>
            </a:xfrm>
            <a:prstGeom prst="rect">
              <a:avLst/>
            </a:prstGeom>
            <a:solidFill>
              <a:srgbClr val="1CABE2">
                <a:alpha val="100000"/>
              </a:srgbClr>
            </a:solidFill>
          </p:spPr>
          <p:txBody>
            <a:bodyPr/>
            <a:lstStyle/>
            <a:p/>
          </p:txBody>
        </p:sp>
        <p:sp>
          <p:nvSpPr>
            <p:cNvPr id="36" name="rc36"/>
            <p:cNvSpPr/>
            <p:nvPr/>
          </p:nvSpPr>
          <p:spPr>
            <a:xfrm>
              <a:off x="1899761" y="3393134"/>
              <a:ext cx="206534" cy="1292252"/>
            </a:xfrm>
            <a:prstGeom prst="rect">
              <a:avLst/>
            </a:prstGeom>
            <a:solidFill>
              <a:srgbClr val="80BD41">
                <a:alpha val="100000"/>
              </a:srgbClr>
            </a:solidFill>
          </p:spPr>
          <p:txBody>
            <a:bodyPr/>
            <a:lstStyle/>
            <a:p/>
          </p:txBody>
        </p:sp>
        <p:sp>
          <p:nvSpPr>
            <p:cNvPr id="37" name="rc37"/>
            <p:cNvSpPr/>
            <p:nvPr/>
          </p:nvSpPr>
          <p:spPr>
            <a:xfrm>
              <a:off x="1899761" y="3353472"/>
              <a:ext cx="206534" cy="12980"/>
            </a:xfrm>
            <a:prstGeom prst="rect">
              <a:avLst/>
            </a:prstGeom>
            <a:solidFill>
              <a:srgbClr val="0058AB">
                <a:alpha val="100000"/>
              </a:srgbClr>
            </a:solidFill>
          </p:spPr>
          <p:txBody>
            <a:bodyPr/>
            <a:lstStyle/>
            <a:p/>
          </p:txBody>
        </p:sp>
        <p:sp>
          <p:nvSpPr>
            <p:cNvPr id="38" name="rc38"/>
            <p:cNvSpPr/>
            <p:nvPr/>
          </p:nvSpPr>
          <p:spPr>
            <a:xfrm>
              <a:off x="1899761" y="3366452"/>
              <a:ext cx="206534" cy="26681"/>
            </a:xfrm>
            <a:prstGeom prst="rect">
              <a:avLst/>
            </a:prstGeom>
            <a:solidFill>
              <a:srgbClr val="1CABE2">
                <a:alpha val="100000"/>
              </a:srgbClr>
            </a:solidFill>
          </p:spPr>
          <p:txBody>
            <a:bodyPr/>
            <a:lstStyle/>
            <a:p/>
          </p:txBody>
        </p:sp>
        <p:sp>
          <p:nvSpPr>
            <p:cNvPr id="39" name="rc39"/>
            <p:cNvSpPr/>
            <p:nvPr/>
          </p:nvSpPr>
          <p:spPr>
            <a:xfrm>
              <a:off x="2129244" y="3581347"/>
              <a:ext cx="206534" cy="1104039"/>
            </a:xfrm>
            <a:prstGeom prst="rect">
              <a:avLst/>
            </a:prstGeom>
            <a:solidFill>
              <a:srgbClr val="80BD41">
                <a:alpha val="100000"/>
              </a:srgbClr>
            </a:solidFill>
          </p:spPr>
          <p:txBody>
            <a:bodyPr/>
            <a:lstStyle/>
            <a:p/>
          </p:txBody>
        </p:sp>
        <p:sp>
          <p:nvSpPr>
            <p:cNvPr id="40" name="rc40"/>
            <p:cNvSpPr/>
            <p:nvPr/>
          </p:nvSpPr>
          <p:spPr>
            <a:xfrm>
              <a:off x="2129244" y="3355636"/>
              <a:ext cx="206534" cy="173069"/>
            </a:xfrm>
            <a:prstGeom prst="rect">
              <a:avLst/>
            </a:prstGeom>
            <a:solidFill>
              <a:srgbClr val="0058AB">
                <a:alpha val="100000"/>
              </a:srgbClr>
            </a:solidFill>
          </p:spPr>
          <p:txBody>
            <a:bodyPr/>
            <a:lstStyle/>
            <a:p/>
          </p:txBody>
        </p:sp>
        <p:sp>
          <p:nvSpPr>
            <p:cNvPr id="41" name="rc41"/>
            <p:cNvSpPr/>
            <p:nvPr/>
          </p:nvSpPr>
          <p:spPr>
            <a:xfrm>
              <a:off x="2129244" y="3528705"/>
              <a:ext cx="206534" cy="52641"/>
            </a:xfrm>
            <a:prstGeom prst="rect">
              <a:avLst/>
            </a:prstGeom>
            <a:solidFill>
              <a:srgbClr val="1CABE2">
                <a:alpha val="100000"/>
              </a:srgbClr>
            </a:solidFill>
          </p:spPr>
          <p:txBody>
            <a:bodyPr/>
            <a:lstStyle/>
            <a:p/>
          </p:txBody>
        </p:sp>
        <p:sp>
          <p:nvSpPr>
            <p:cNvPr id="42" name="rc42"/>
            <p:cNvSpPr/>
            <p:nvPr/>
          </p:nvSpPr>
          <p:spPr>
            <a:xfrm>
              <a:off x="2358727" y="3365010"/>
              <a:ext cx="206534" cy="1320376"/>
            </a:xfrm>
            <a:prstGeom prst="rect">
              <a:avLst/>
            </a:prstGeom>
            <a:solidFill>
              <a:srgbClr val="80BD41">
                <a:alpha val="100000"/>
              </a:srgbClr>
            </a:solidFill>
          </p:spPr>
          <p:txBody>
            <a:bodyPr/>
            <a:lstStyle/>
            <a:p/>
          </p:txBody>
        </p:sp>
        <p:sp>
          <p:nvSpPr>
            <p:cNvPr id="43" name="rc43"/>
            <p:cNvSpPr/>
            <p:nvPr/>
          </p:nvSpPr>
          <p:spPr>
            <a:xfrm>
              <a:off x="2358727" y="3352030"/>
              <a:ext cx="206534" cy="12980"/>
            </a:xfrm>
            <a:prstGeom prst="rect">
              <a:avLst/>
            </a:prstGeom>
            <a:solidFill>
              <a:srgbClr val="0058AB">
                <a:alpha val="100000"/>
              </a:srgbClr>
            </a:solidFill>
          </p:spPr>
          <p:txBody>
            <a:bodyPr/>
            <a:lstStyle/>
            <a:p/>
          </p:txBody>
        </p:sp>
        <p:sp>
          <p:nvSpPr>
            <p:cNvPr id="44" name="rc44"/>
            <p:cNvSpPr/>
            <p:nvPr/>
          </p:nvSpPr>
          <p:spPr>
            <a:xfrm>
              <a:off x="2358727" y="3365010"/>
              <a:ext cx="206534" cy="0"/>
            </a:xfrm>
            <a:prstGeom prst="rect">
              <a:avLst/>
            </a:prstGeom>
            <a:solidFill>
              <a:srgbClr val="1CABE2">
                <a:alpha val="100000"/>
              </a:srgbClr>
            </a:solidFill>
          </p:spPr>
          <p:txBody>
            <a:bodyPr/>
            <a:lstStyle/>
            <a:p/>
          </p:txBody>
        </p:sp>
        <p:sp>
          <p:nvSpPr>
            <p:cNvPr id="45" name="rc45"/>
            <p:cNvSpPr/>
            <p:nvPr/>
          </p:nvSpPr>
          <p:spPr>
            <a:xfrm>
              <a:off x="2588210" y="3476063"/>
              <a:ext cx="206534" cy="1209323"/>
            </a:xfrm>
            <a:prstGeom prst="rect">
              <a:avLst/>
            </a:prstGeom>
            <a:solidFill>
              <a:srgbClr val="80BD41">
                <a:alpha val="100000"/>
              </a:srgbClr>
            </a:solidFill>
          </p:spPr>
          <p:txBody>
            <a:bodyPr/>
            <a:lstStyle/>
            <a:p/>
          </p:txBody>
        </p:sp>
        <p:sp>
          <p:nvSpPr>
            <p:cNvPr id="46" name="rc46"/>
            <p:cNvSpPr/>
            <p:nvPr/>
          </p:nvSpPr>
          <p:spPr>
            <a:xfrm>
              <a:off x="2588210" y="3356357"/>
              <a:ext cx="206534" cy="39661"/>
            </a:xfrm>
            <a:prstGeom prst="rect">
              <a:avLst/>
            </a:prstGeom>
            <a:solidFill>
              <a:srgbClr val="0058AB">
                <a:alpha val="100000"/>
              </a:srgbClr>
            </a:solidFill>
          </p:spPr>
          <p:txBody>
            <a:bodyPr/>
            <a:lstStyle/>
            <a:p/>
          </p:txBody>
        </p:sp>
        <p:sp>
          <p:nvSpPr>
            <p:cNvPr id="47" name="rc47"/>
            <p:cNvSpPr/>
            <p:nvPr/>
          </p:nvSpPr>
          <p:spPr>
            <a:xfrm>
              <a:off x="2588210" y="3396019"/>
              <a:ext cx="206534" cy="80044"/>
            </a:xfrm>
            <a:prstGeom prst="rect">
              <a:avLst/>
            </a:prstGeom>
            <a:solidFill>
              <a:srgbClr val="1CABE2">
                <a:alpha val="100000"/>
              </a:srgbClr>
            </a:solidFill>
          </p:spPr>
          <p:txBody>
            <a:bodyPr/>
            <a:lstStyle/>
            <a:p/>
          </p:txBody>
        </p:sp>
        <p:sp>
          <p:nvSpPr>
            <p:cNvPr id="48" name="rc48"/>
            <p:cNvSpPr/>
            <p:nvPr/>
          </p:nvSpPr>
          <p:spPr>
            <a:xfrm>
              <a:off x="2817692" y="3413325"/>
              <a:ext cx="206534" cy="1272061"/>
            </a:xfrm>
            <a:prstGeom prst="rect">
              <a:avLst/>
            </a:prstGeom>
            <a:solidFill>
              <a:srgbClr val="80BD41">
                <a:alpha val="100000"/>
              </a:srgbClr>
            </a:solidFill>
          </p:spPr>
          <p:txBody>
            <a:bodyPr/>
            <a:lstStyle/>
            <a:p/>
          </p:txBody>
        </p:sp>
        <p:sp>
          <p:nvSpPr>
            <p:cNvPr id="49" name="rc49"/>
            <p:cNvSpPr/>
            <p:nvPr/>
          </p:nvSpPr>
          <p:spPr>
            <a:xfrm>
              <a:off x="2817692" y="3359962"/>
              <a:ext cx="206534" cy="26681"/>
            </a:xfrm>
            <a:prstGeom prst="rect">
              <a:avLst/>
            </a:prstGeom>
            <a:solidFill>
              <a:srgbClr val="0058AB">
                <a:alpha val="100000"/>
              </a:srgbClr>
            </a:solidFill>
          </p:spPr>
          <p:txBody>
            <a:bodyPr/>
            <a:lstStyle/>
            <a:p/>
          </p:txBody>
        </p:sp>
        <p:sp>
          <p:nvSpPr>
            <p:cNvPr id="50" name="rc50"/>
            <p:cNvSpPr/>
            <p:nvPr/>
          </p:nvSpPr>
          <p:spPr>
            <a:xfrm>
              <a:off x="2817692" y="3386644"/>
              <a:ext cx="206534" cy="26681"/>
            </a:xfrm>
            <a:prstGeom prst="rect">
              <a:avLst/>
            </a:prstGeom>
            <a:solidFill>
              <a:srgbClr val="1CABE2">
                <a:alpha val="100000"/>
              </a:srgbClr>
            </a:solidFill>
          </p:spPr>
          <p:txBody>
            <a:bodyPr/>
            <a:lstStyle/>
            <a:p/>
          </p:txBody>
        </p:sp>
        <p:sp>
          <p:nvSpPr>
            <p:cNvPr id="51" name="rc51"/>
            <p:cNvSpPr/>
            <p:nvPr/>
          </p:nvSpPr>
          <p:spPr>
            <a:xfrm>
              <a:off x="3047175" y="3378712"/>
              <a:ext cx="206534" cy="1306675"/>
            </a:xfrm>
            <a:prstGeom prst="rect">
              <a:avLst/>
            </a:prstGeom>
            <a:solidFill>
              <a:srgbClr val="80BD41">
                <a:alpha val="100000"/>
              </a:srgbClr>
            </a:solidFill>
          </p:spPr>
          <p:txBody>
            <a:bodyPr/>
            <a:lstStyle/>
            <a:p/>
          </p:txBody>
        </p:sp>
        <p:sp>
          <p:nvSpPr>
            <p:cNvPr id="52" name="rc52"/>
            <p:cNvSpPr/>
            <p:nvPr/>
          </p:nvSpPr>
          <p:spPr>
            <a:xfrm>
              <a:off x="3047175" y="3365731"/>
              <a:ext cx="206534" cy="12980"/>
            </a:xfrm>
            <a:prstGeom prst="rect">
              <a:avLst/>
            </a:prstGeom>
            <a:solidFill>
              <a:srgbClr val="0058AB">
                <a:alpha val="100000"/>
              </a:srgbClr>
            </a:solidFill>
          </p:spPr>
          <p:txBody>
            <a:bodyPr/>
            <a:lstStyle/>
            <a:p/>
          </p:txBody>
        </p:sp>
        <p:sp>
          <p:nvSpPr>
            <p:cNvPr id="53" name="rc53"/>
            <p:cNvSpPr/>
            <p:nvPr/>
          </p:nvSpPr>
          <p:spPr>
            <a:xfrm>
              <a:off x="3047175" y="3378712"/>
              <a:ext cx="206534" cy="0"/>
            </a:xfrm>
            <a:prstGeom prst="rect">
              <a:avLst/>
            </a:prstGeom>
            <a:solidFill>
              <a:srgbClr val="1CABE2">
                <a:alpha val="100000"/>
              </a:srgbClr>
            </a:solidFill>
          </p:spPr>
          <p:txBody>
            <a:bodyPr/>
            <a:lstStyle/>
            <a:p/>
          </p:txBody>
        </p:sp>
        <p:sp>
          <p:nvSpPr>
            <p:cNvPr id="54" name="rc54"/>
            <p:cNvSpPr/>
            <p:nvPr/>
          </p:nvSpPr>
          <p:spPr>
            <a:xfrm>
              <a:off x="3276658" y="3388086"/>
              <a:ext cx="206534" cy="1297300"/>
            </a:xfrm>
            <a:prstGeom prst="rect">
              <a:avLst/>
            </a:prstGeom>
            <a:solidFill>
              <a:srgbClr val="80BD41">
                <a:alpha val="100000"/>
              </a:srgbClr>
            </a:solidFill>
          </p:spPr>
          <p:txBody>
            <a:bodyPr/>
            <a:lstStyle/>
            <a:p/>
          </p:txBody>
        </p:sp>
        <p:sp>
          <p:nvSpPr>
            <p:cNvPr id="55" name="rc55"/>
            <p:cNvSpPr/>
            <p:nvPr/>
          </p:nvSpPr>
          <p:spPr>
            <a:xfrm>
              <a:off x="3276658" y="3375106"/>
              <a:ext cx="206534" cy="12980"/>
            </a:xfrm>
            <a:prstGeom prst="rect">
              <a:avLst/>
            </a:prstGeom>
            <a:solidFill>
              <a:srgbClr val="0058AB">
                <a:alpha val="100000"/>
              </a:srgbClr>
            </a:solidFill>
          </p:spPr>
          <p:txBody>
            <a:bodyPr/>
            <a:lstStyle/>
            <a:p/>
          </p:txBody>
        </p:sp>
        <p:sp>
          <p:nvSpPr>
            <p:cNvPr id="56" name="rc56"/>
            <p:cNvSpPr/>
            <p:nvPr/>
          </p:nvSpPr>
          <p:spPr>
            <a:xfrm>
              <a:off x="3276658" y="3388086"/>
              <a:ext cx="206534" cy="0"/>
            </a:xfrm>
            <a:prstGeom prst="rect">
              <a:avLst/>
            </a:prstGeom>
            <a:solidFill>
              <a:srgbClr val="1CABE2">
                <a:alpha val="100000"/>
              </a:srgbClr>
            </a:solidFill>
          </p:spPr>
          <p:txBody>
            <a:bodyPr/>
            <a:lstStyle/>
            <a:p/>
          </p:txBody>
        </p:sp>
        <p:sp>
          <p:nvSpPr>
            <p:cNvPr id="57" name="rc57"/>
            <p:cNvSpPr/>
            <p:nvPr/>
          </p:nvSpPr>
          <p:spPr>
            <a:xfrm>
              <a:off x="3506141" y="3429190"/>
              <a:ext cx="206534" cy="1256196"/>
            </a:xfrm>
            <a:prstGeom prst="rect">
              <a:avLst/>
            </a:prstGeom>
            <a:solidFill>
              <a:srgbClr val="80BD41">
                <a:alpha val="100000"/>
              </a:srgbClr>
            </a:solidFill>
          </p:spPr>
          <p:txBody>
            <a:bodyPr/>
            <a:lstStyle/>
            <a:p/>
          </p:txBody>
        </p:sp>
        <p:sp>
          <p:nvSpPr>
            <p:cNvPr id="58" name="rc58"/>
            <p:cNvSpPr/>
            <p:nvPr/>
          </p:nvSpPr>
          <p:spPr>
            <a:xfrm>
              <a:off x="3506141" y="3390250"/>
              <a:ext cx="206534" cy="12980"/>
            </a:xfrm>
            <a:prstGeom prst="rect">
              <a:avLst/>
            </a:prstGeom>
            <a:solidFill>
              <a:srgbClr val="0058AB">
                <a:alpha val="100000"/>
              </a:srgbClr>
            </a:solidFill>
          </p:spPr>
          <p:txBody>
            <a:bodyPr/>
            <a:lstStyle/>
            <a:p/>
          </p:txBody>
        </p:sp>
        <p:sp>
          <p:nvSpPr>
            <p:cNvPr id="59" name="rc59"/>
            <p:cNvSpPr/>
            <p:nvPr/>
          </p:nvSpPr>
          <p:spPr>
            <a:xfrm>
              <a:off x="3506141" y="3403230"/>
              <a:ext cx="206534" cy="25960"/>
            </a:xfrm>
            <a:prstGeom prst="rect">
              <a:avLst/>
            </a:prstGeom>
            <a:solidFill>
              <a:srgbClr val="1CABE2">
                <a:alpha val="100000"/>
              </a:srgbClr>
            </a:solidFill>
          </p:spPr>
          <p:txBody>
            <a:bodyPr/>
            <a:lstStyle/>
            <a:p/>
          </p:txBody>
        </p:sp>
        <p:sp>
          <p:nvSpPr>
            <p:cNvPr id="60" name="rc60"/>
            <p:cNvSpPr/>
            <p:nvPr/>
          </p:nvSpPr>
          <p:spPr>
            <a:xfrm>
              <a:off x="3735623" y="3468852"/>
              <a:ext cx="206534" cy="1216534"/>
            </a:xfrm>
            <a:prstGeom prst="rect">
              <a:avLst/>
            </a:prstGeom>
            <a:solidFill>
              <a:srgbClr val="80BD41">
                <a:alpha val="100000"/>
              </a:srgbClr>
            </a:solidFill>
          </p:spPr>
          <p:txBody>
            <a:bodyPr/>
            <a:lstStyle/>
            <a:p/>
          </p:txBody>
        </p:sp>
        <p:sp>
          <p:nvSpPr>
            <p:cNvPr id="61" name="rc61"/>
            <p:cNvSpPr/>
            <p:nvPr/>
          </p:nvSpPr>
          <p:spPr>
            <a:xfrm>
              <a:off x="3735623" y="3404672"/>
              <a:ext cx="206534" cy="25960"/>
            </a:xfrm>
            <a:prstGeom prst="rect">
              <a:avLst/>
            </a:prstGeom>
            <a:solidFill>
              <a:srgbClr val="0058AB">
                <a:alpha val="100000"/>
              </a:srgbClr>
            </a:solidFill>
          </p:spPr>
          <p:txBody>
            <a:bodyPr/>
            <a:lstStyle/>
            <a:p/>
          </p:txBody>
        </p:sp>
        <p:sp>
          <p:nvSpPr>
            <p:cNvPr id="62" name="rc62"/>
            <p:cNvSpPr/>
            <p:nvPr/>
          </p:nvSpPr>
          <p:spPr>
            <a:xfrm>
              <a:off x="3735623" y="3430632"/>
              <a:ext cx="206534" cy="38219"/>
            </a:xfrm>
            <a:prstGeom prst="rect">
              <a:avLst/>
            </a:prstGeom>
            <a:solidFill>
              <a:srgbClr val="1CABE2">
                <a:alpha val="100000"/>
              </a:srgbClr>
            </a:solidFill>
          </p:spPr>
          <p:txBody>
            <a:bodyPr/>
            <a:lstStyle/>
            <a:p/>
          </p:txBody>
        </p:sp>
        <p:sp>
          <p:nvSpPr>
            <p:cNvPr id="63" name="rc63"/>
            <p:cNvSpPr/>
            <p:nvPr/>
          </p:nvSpPr>
          <p:spPr>
            <a:xfrm>
              <a:off x="3965106" y="3453708"/>
              <a:ext cx="206534" cy="1231678"/>
            </a:xfrm>
            <a:prstGeom prst="rect">
              <a:avLst/>
            </a:prstGeom>
            <a:solidFill>
              <a:srgbClr val="80BD41">
                <a:alpha val="100000"/>
              </a:srgbClr>
            </a:solidFill>
          </p:spPr>
          <p:txBody>
            <a:bodyPr/>
            <a:lstStyle/>
            <a:p/>
          </p:txBody>
        </p:sp>
        <p:sp>
          <p:nvSpPr>
            <p:cNvPr id="64" name="rc64"/>
            <p:cNvSpPr/>
            <p:nvPr/>
          </p:nvSpPr>
          <p:spPr>
            <a:xfrm>
              <a:off x="3965106" y="3415489"/>
              <a:ext cx="206534" cy="12980"/>
            </a:xfrm>
            <a:prstGeom prst="rect">
              <a:avLst/>
            </a:prstGeom>
            <a:solidFill>
              <a:srgbClr val="0058AB">
                <a:alpha val="100000"/>
              </a:srgbClr>
            </a:solidFill>
          </p:spPr>
          <p:txBody>
            <a:bodyPr/>
            <a:lstStyle/>
            <a:p/>
          </p:txBody>
        </p:sp>
        <p:sp>
          <p:nvSpPr>
            <p:cNvPr id="65" name="rc65"/>
            <p:cNvSpPr/>
            <p:nvPr/>
          </p:nvSpPr>
          <p:spPr>
            <a:xfrm>
              <a:off x="3965106" y="3428469"/>
              <a:ext cx="206534" cy="25239"/>
            </a:xfrm>
            <a:prstGeom prst="rect">
              <a:avLst/>
            </a:prstGeom>
            <a:solidFill>
              <a:srgbClr val="1CABE2">
                <a:alpha val="100000"/>
              </a:srgbClr>
            </a:solidFill>
          </p:spPr>
          <p:txBody>
            <a:bodyPr/>
            <a:lstStyle/>
            <a:p/>
          </p:txBody>
        </p:sp>
        <p:sp>
          <p:nvSpPr>
            <p:cNvPr id="66" name="rc66"/>
            <p:cNvSpPr/>
            <p:nvPr/>
          </p:nvSpPr>
          <p:spPr>
            <a:xfrm>
              <a:off x="4194589" y="3475342"/>
              <a:ext cx="206534" cy="1210044"/>
            </a:xfrm>
            <a:prstGeom prst="rect">
              <a:avLst/>
            </a:prstGeom>
            <a:solidFill>
              <a:srgbClr val="80BD41">
                <a:alpha val="100000"/>
              </a:srgbClr>
            </a:solidFill>
          </p:spPr>
          <p:txBody>
            <a:bodyPr/>
            <a:lstStyle/>
            <a:p/>
          </p:txBody>
        </p:sp>
        <p:sp>
          <p:nvSpPr>
            <p:cNvPr id="67" name="rc67"/>
            <p:cNvSpPr/>
            <p:nvPr/>
          </p:nvSpPr>
          <p:spPr>
            <a:xfrm>
              <a:off x="4194589" y="3437844"/>
              <a:ext cx="206534" cy="12259"/>
            </a:xfrm>
            <a:prstGeom prst="rect">
              <a:avLst/>
            </a:prstGeom>
            <a:solidFill>
              <a:srgbClr val="0058AB">
                <a:alpha val="100000"/>
              </a:srgbClr>
            </a:solidFill>
          </p:spPr>
          <p:txBody>
            <a:bodyPr/>
            <a:lstStyle/>
            <a:p/>
          </p:txBody>
        </p:sp>
        <p:sp>
          <p:nvSpPr>
            <p:cNvPr id="68" name="rc68"/>
            <p:cNvSpPr/>
            <p:nvPr/>
          </p:nvSpPr>
          <p:spPr>
            <a:xfrm>
              <a:off x="4194589" y="3450103"/>
              <a:ext cx="206534" cy="25239"/>
            </a:xfrm>
            <a:prstGeom prst="rect">
              <a:avLst/>
            </a:prstGeom>
            <a:solidFill>
              <a:srgbClr val="1CABE2">
                <a:alpha val="100000"/>
              </a:srgbClr>
            </a:solidFill>
          </p:spPr>
          <p:txBody>
            <a:bodyPr/>
            <a:lstStyle/>
            <a:p/>
          </p:txBody>
        </p:sp>
        <p:sp>
          <p:nvSpPr>
            <p:cNvPr id="69" name="rc69"/>
            <p:cNvSpPr/>
            <p:nvPr/>
          </p:nvSpPr>
          <p:spPr>
            <a:xfrm>
              <a:off x="4424072" y="3538080"/>
              <a:ext cx="206534" cy="1147306"/>
            </a:xfrm>
            <a:prstGeom prst="rect">
              <a:avLst/>
            </a:prstGeom>
            <a:solidFill>
              <a:srgbClr val="80BD41">
                <a:alpha val="100000"/>
              </a:srgbClr>
            </a:solidFill>
          </p:spPr>
          <p:txBody>
            <a:bodyPr/>
            <a:lstStyle/>
            <a:p/>
          </p:txBody>
        </p:sp>
        <p:sp>
          <p:nvSpPr>
            <p:cNvPr id="70" name="rc70"/>
            <p:cNvSpPr/>
            <p:nvPr/>
          </p:nvSpPr>
          <p:spPr>
            <a:xfrm>
              <a:off x="4424072" y="3502745"/>
              <a:ext cx="206534" cy="35335"/>
            </a:xfrm>
            <a:prstGeom prst="rect">
              <a:avLst/>
            </a:prstGeom>
            <a:solidFill>
              <a:srgbClr val="0058AB">
                <a:alpha val="100000"/>
              </a:srgbClr>
            </a:solidFill>
          </p:spPr>
          <p:txBody>
            <a:bodyPr/>
            <a:lstStyle/>
            <a:p/>
          </p:txBody>
        </p:sp>
        <p:sp>
          <p:nvSpPr>
            <p:cNvPr id="71" name="rc71"/>
            <p:cNvSpPr/>
            <p:nvPr/>
          </p:nvSpPr>
          <p:spPr>
            <a:xfrm>
              <a:off x="4424072" y="3538080"/>
              <a:ext cx="206534" cy="0"/>
            </a:xfrm>
            <a:prstGeom prst="rect">
              <a:avLst/>
            </a:prstGeom>
            <a:solidFill>
              <a:srgbClr val="1CABE2">
                <a:alpha val="100000"/>
              </a:srgbClr>
            </a:solidFill>
          </p:spPr>
          <p:txBody>
            <a:bodyPr/>
            <a:lstStyle/>
            <a:p/>
          </p:txBody>
        </p:sp>
        <p:sp>
          <p:nvSpPr>
            <p:cNvPr id="72" name="rc72"/>
            <p:cNvSpPr/>
            <p:nvPr/>
          </p:nvSpPr>
          <p:spPr>
            <a:xfrm>
              <a:off x="4653554" y="3642643"/>
              <a:ext cx="206534" cy="1042744"/>
            </a:xfrm>
            <a:prstGeom prst="rect">
              <a:avLst/>
            </a:prstGeom>
            <a:solidFill>
              <a:srgbClr val="80BD41">
                <a:alpha val="100000"/>
              </a:srgbClr>
            </a:solidFill>
          </p:spPr>
          <p:txBody>
            <a:bodyPr/>
            <a:lstStyle/>
            <a:p/>
          </p:txBody>
        </p:sp>
        <p:sp>
          <p:nvSpPr>
            <p:cNvPr id="73" name="rc73"/>
            <p:cNvSpPr/>
            <p:nvPr/>
          </p:nvSpPr>
          <p:spPr>
            <a:xfrm>
              <a:off x="4653554" y="3551781"/>
              <a:ext cx="206534" cy="67785"/>
            </a:xfrm>
            <a:prstGeom prst="rect">
              <a:avLst/>
            </a:prstGeom>
            <a:solidFill>
              <a:srgbClr val="0058AB">
                <a:alpha val="100000"/>
              </a:srgbClr>
            </a:solidFill>
          </p:spPr>
          <p:txBody>
            <a:bodyPr/>
            <a:lstStyle/>
            <a:p/>
          </p:txBody>
        </p:sp>
        <p:sp>
          <p:nvSpPr>
            <p:cNvPr id="74" name="rc74"/>
            <p:cNvSpPr/>
            <p:nvPr/>
          </p:nvSpPr>
          <p:spPr>
            <a:xfrm>
              <a:off x="4653554" y="3619567"/>
              <a:ext cx="206534" cy="23075"/>
            </a:xfrm>
            <a:prstGeom prst="rect">
              <a:avLst/>
            </a:prstGeom>
            <a:solidFill>
              <a:srgbClr val="1CABE2">
                <a:alpha val="100000"/>
              </a:srgbClr>
            </a:solidFill>
          </p:spPr>
          <p:txBody>
            <a:bodyPr/>
            <a:lstStyle/>
            <a:p/>
          </p:txBody>
        </p:sp>
        <p:sp>
          <p:nvSpPr>
            <p:cNvPr id="75" name="rc75"/>
            <p:cNvSpPr/>
            <p:nvPr/>
          </p:nvSpPr>
          <p:spPr>
            <a:xfrm>
              <a:off x="4883037" y="3655623"/>
              <a:ext cx="206534" cy="1029763"/>
            </a:xfrm>
            <a:prstGeom prst="rect">
              <a:avLst/>
            </a:prstGeom>
            <a:solidFill>
              <a:srgbClr val="80BD41">
                <a:alpha val="100000"/>
              </a:srgbClr>
            </a:solidFill>
          </p:spPr>
          <p:txBody>
            <a:bodyPr/>
            <a:lstStyle/>
            <a:p/>
          </p:txBody>
        </p:sp>
        <p:sp>
          <p:nvSpPr>
            <p:cNvPr id="76" name="rc76"/>
            <p:cNvSpPr/>
            <p:nvPr/>
          </p:nvSpPr>
          <p:spPr>
            <a:xfrm>
              <a:off x="4883037" y="3613077"/>
              <a:ext cx="206534" cy="21633"/>
            </a:xfrm>
            <a:prstGeom prst="rect">
              <a:avLst/>
            </a:prstGeom>
            <a:solidFill>
              <a:srgbClr val="0058AB">
                <a:alpha val="100000"/>
              </a:srgbClr>
            </a:solidFill>
          </p:spPr>
          <p:txBody>
            <a:bodyPr/>
            <a:lstStyle/>
            <a:p/>
          </p:txBody>
        </p:sp>
        <p:sp>
          <p:nvSpPr>
            <p:cNvPr id="77" name="rc77"/>
            <p:cNvSpPr/>
            <p:nvPr/>
          </p:nvSpPr>
          <p:spPr>
            <a:xfrm>
              <a:off x="4883037" y="3634710"/>
              <a:ext cx="206534" cy="20912"/>
            </a:xfrm>
            <a:prstGeom prst="rect">
              <a:avLst/>
            </a:prstGeom>
            <a:solidFill>
              <a:srgbClr val="1CABE2">
                <a:alpha val="100000"/>
              </a:srgbClr>
            </a:solidFill>
          </p:spPr>
          <p:txBody>
            <a:bodyPr/>
            <a:lstStyle/>
            <a:p/>
          </p:txBody>
        </p:sp>
        <p:sp>
          <p:nvSpPr>
            <p:cNvPr id="78" name="rc78"/>
            <p:cNvSpPr/>
            <p:nvPr/>
          </p:nvSpPr>
          <p:spPr>
            <a:xfrm>
              <a:off x="5112520" y="3765234"/>
              <a:ext cx="206534" cy="920153"/>
            </a:xfrm>
            <a:prstGeom prst="rect">
              <a:avLst/>
            </a:prstGeom>
            <a:solidFill>
              <a:srgbClr val="80BD41">
                <a:alpha val="100000"/>
              </a:srgbClr>
            </a:solidFill>
          </p:spPr>
          <p:txBody>
            <a:bodyPr/>
            <a:lstStyle/>
            <a:p/>
          </p:txBody>
        </p:sp>
        <p:sp>
          <p:nvSpPr>
            <p:cNvPr id="79" name="rc79"/>
            <p:cNvSpPr/>
            <p:nvPr/>
          </p:nvSpPr>
          <p:spPr>
            <a:xfrm>
              <a:off x="5112520" y="3727014"/>
              <a:ext cx="206534" cy="19470"/>
            </a:xfrm>
            <a:prstGeom prst="rect">
              <a:avLst/>
            </a:prstGeom>
            <a:solidFill>
              <a:srgbClr val="0058AB">
                <a:alpha val="100000"/>
              </a:srgbClr>
            </a:solidFill>
          </p:spPr>
          <p:txBody>
            <a:bodyPr/>
            <a:lstStyle/>
            <a:p/>
          </p:txBody>
        </p:sp>
        <p:sp>
          <p:nvSpPr>
            <p:cNvPr id="80" name="rc80"/>
            <p:cNvSpPr/>
            <p:nvPr/>
          </p:nvSpPr>
          <p:spPr>
            <a:xfrm>
              <a:off x="5112520" y="3746484"/>
              <a:ext cx="206534" cy="18749"/>
            </a:xfrm>
            <a:prstGeom prst="rect">
              <a:avLst/>
            </a:prstGeom>
            <a:solidFill>
              <a:srgbClr val="1CABE2">
                <a:alpha val="100000"/>
              </a:srgbClr>
            </a:solidFill>
          </p:spPr>
          <p:txBody>
            <a:bodyPr/>
            <a:lstStyle/>
            <a:p/>
          </p:txBody>
        </p:sp>
        <p:sp>
          <p:nvSpPr>
            <p:cNvPr id="81" name="rc81"/>
            <p:cNvSpPr/>
            <p:nvPr/>
          </p:nvSpPr>
          <p:spPr>
            <a:xfrm>
              <a:off x="5342003" y="3714034"/>
              <a:ext cx="206534" cy="971352"/>
            </a:xfrm>
            <a:prstGeom prst="rect">
              <a:avLst/>
            </a:prstGeom>
            <a:solidFill>
              <a:srgbClr val="80BD41">
                <a:alpha val="100000"/>
              </a:srgbClr>
            </a:solidFill>
          </p:spPr>
          <p:txBody>
            <a:bodyPr/>
            <a:lstStyle/>
            <a:p/>
          </p:txBody>
        </p:sp>
        <p:sp>
          <p:nvSpPr>
            <p:cNvPr id="82" name="rc82"/>
            <p:cNvSpPr/>
            <p:nvPr/>
          </p:nvSpPr>
          <p:spPr>
            <a:xfrm>
              <a:off x="5342003" y="3662834"/>
              <a:ext cx="206534" cy="41104"/>
            </a:xfrm>
            <a:prstGeom prst="rect">
              <a:avLst/>
            </a:prstGeom>
            <a:solidFill>
              <a:srgbClr val="0058AB">
                <a:alpha val="100000"/>
              </a:srgbClr>
            </a:solidFill>
          </p:spPr>
          <p:txBody>
            <a:bodyPr/>
            <a:lstStyle/>
            <a:p/>
          </p:txBody>
        </p:sp>
        <p:sp>
          <p:nvSpPr>
            <p:cNvPr id="83" name="rc83"/>
            <p:cNvSpPr/>
            <p:nvPr/>
          </p:nvSpPr>
          <p:spPr>
            <a:xfrm>
              <a:off x="5342003" y="3703938"/>
              <a:ext cx="206534" cy="10095"/>
            </a:xfrm>
            <a:prstGeom prst="rect">
              <a:avLst/>
            </a:prstGeom>
            <a:solidFill>
              <a:srgbClr val="1CABE2">
                <a:alpha val="100000"/>
              </a:srgbClr>
            </a:solidFill>
          </p:spPr>
          <p:txBody>
            <a:bodyPr/>
            <a:lstStyle/>
            <a:p/>
          </p:txBody>
        </p:sp>
        <p:sp>
          <p:nvSpPr>
            <p:cNvPr id="84" name="rc84"/>
            <p:cNvSpPr/>
            <p:nvPr/>
          </p:nvSpPr>
          <p:spPr>
            <a:xfrm>
              <a:off x="5571486" y="3716197"/>
              <a:ext cx="206534" cy="969189"/>
            </a:xfrm>
            <a:prstGeom prst="rect">
              <a:avLst/>
            </a:prstGeom>
            <a:solidFill>
              <a:srgbClr val="80BD41">
                <a:alpha val="100000"/>
              </a:srgbClr>
            </a:solidFill>
          </p:spPr>
          <p:txBody>
            <a:bodyPr/>
            <a:lstStyle/>
            <a:p/>
          </p:txBody>
        </p:sp>
        <p:sp>
          <p:nvSpPr>
            <p:cNvPr id="85" name="rc85"/>
            <p:cNvSpPr/>
            <p:nvPr/>
          </p:nvSpPr>
          <p:spPr>
            <a:xfrm>
              <a:off x="5571486" y="3654181"/>
              <a:ext cx="206534" cy="62016"/>
            </a:xfrm>
            <a:prstGeom prst="rect">
              <a:avLst/>
            </a:prstGeom>
            <a:solidFill>
              <a:srgbClr val="0058AB">
                <a:alpha val="100000"/>
              </a:srgbClr>
            </a:solidFill>
          </p:spPr>
          <p:txBody>
            <a:bodyPr/>
            <a:lstStyle/>
            <a:p/>
          </p:txBody>
        </p:sp>
        <p:sp>
          <p:nvSpPr>
            <p:cNvPr id="86" name="rc86"/>
            <p:cNvSpPr/>
            <p:nvPr/>
          </p:nvSpPr>
          <p:spPr>
            <a:xfrm>
              <a:off x="5571486" y="3716197"/>
              <a:ext cx="206534" cy="0"/>
            </a:xfrm>
            <a:prstGeom prst="rect">
              <a:avLst/>
            </a:prstGeom>
            <a:solidFill>
              <a:srgbClr val="1CABE2">
                <a:alpha val="100000"/>
              </a:srgbClr>
            </a:solidFill>
          </p:spPr>
          <p:txBody>
            <a:bodyPr/>
            <a:lstStyle/>
            <a:p/>
          </p:txBody>
        </p:sp>
        <p:sp>
          <p:nvSpPr>
            <p:cNvPr id="87" name="rc87"/>
            <p:cNvSpPr/>
            <p:nvPr/>
          </p:nvSpPr>
          <p:spPr>
            <a:xfrm>
              <a:off x="5800968" y="3949120"/>
              <a:ext cx="206534" cy="736266"/>
            </a:xfrm>
            <a:prstGeom prst="rect">
              <a:avLst/>
            </a:prstGeom>
            <a:solidFill>
              <a:srgbClr val="80BD41">
                <a:alpha val="100000"/>
              </a:srgbClr>
            </a:solidFill>
          </p:spPr>
          <p:txBody>
            <a:bodyPr/>
            <a:lstStyle/>
            <a:p/>
          </p:txBody>
        </p:sp>
        <p:sp>
          <p:nvSpPr>
            <p:cNvPr id="88" name="rc88"/>
            <p:cNvSpPr/>
            <p:nvPr/>
          </p:nvSpPr>
          <p:spPr>
            <a:xfrm>
              <a:off x="5800968" y="3662834"/>
              <a:ext cx="206534" cy="214894"/>
            </a:xfrm>
            <a:prstGeom prst="rect">
              <a:avLst/>
            </a:prstGeom>
            <a:solidFill>
              <a:srgbClr val="0058AB">
                <a:alpha val="100000"/>
              </a:srgbClr>
            </a:solidFill>
          </p:spPr>
          <p:txBody>
            <a:bodyPr/>
            <a:lstStyle/>
            <a:p/>
          </p:txBody>
        </p:sp>
        <p:sp>
          <p:nvSpPr>
            <p:cNvPr id="89" name="rc89"/>
            <p:cNvSpPr/>
            <p:nvPr/>
          </p:nvSpPr>
          <p:spPr>
            <a:xfrm>
              <a:off x="5800968" y="3877729"/>
              <a:ext cx="206534" cy="71391"/>
            </a:xfrm>
            <a:prstGeom prst="rect">
              <a:avLst/>
            </a:prstGeom>
            <a:solidFill>
              <a:srgbClr val="1CABE2">
                <a:alpha val="100000"/>
              </a:srgbClr>
            </a:solidFill>
          </p:spPr>
          <p:txBody>
            <a:bodyPr/>
            <a:lstStyle/>
            <a:p/>
          </p:txBody>
        </p:sp>
        <p:sp>
          <p:nvSpPr>
            <p:cNvPr id="90" name="rc90"/>
            <p:cNvSpPr/>
            <p:nvPr/>
          </p:nvSpPr>
          <p:spPr>
            <a:xfrm>
              <a:off x="6030451" y="3907295"/>
              <a:ext cx="206534" cy="778091"/>
            </a:xfrm>
            <a:prstGeom prst="rect">
              <a:avLst/>
            </a:prstGeom>
            <a:solidFill>
              <a:srgbClr val="80BD41">
                <a:alpha val="100000"/>
              </a:srgbClr>
            </a:solidFill>
          </p:spPr>
          <p:txBody>
            <a:bodyPr/>
            <a:lstStyle/>
            <a:p/>
          </p:txBody>
        </p:sp>
        <p:sp>
          <p:nvSpPr>
            <p:cNvPr id="91" name="rc91"/>
            <p:cNvSpPr/>
            <p:nvPr/>
          </p:nvSpPr>
          <p:spPr>
            <a:xfrm>
              <a:off x="6030451" y="3675093"/>
              <a:ext cx="206534" cy="161531"/>
            </a:xfrm>
            <a:prstGeom prst="rect">
              <a:avLst/>
            </a:prstGeom>
            <a:solidFill>
              <a:srgbClr val="0058AB">
                <a:alpha val="100000"/>
              </a:srgbClr>
            </a:solidFill>
          </p:spPr>
          <p:txBody>
            <a:bodyPr/>
            <a:lstStyle/>
            <a:p/>
          </p:txBody>
        </p:sp>
        <p:sp>
          <p:nvSpPr>
            <p:cNvPr id="92" name="rc92"/>
            <p:cNvSpPr/>
            <p:nvPr/>
          </p:nvSpPr>
          <p:spPr>
            <a:xfrm>
              <a:off x="6030451" y="3836625"/>
              <a:ext cx="206534" cy="70670"/>
            </a:xfrm>
            <a:prstGeom prst="rect">
              <a:avLst/>
            </a:prstGeom>
            <a:solidFill>
              <a:srgbClr val="1CABE2">
                <a:alpha val="100000"/>
              </a:srgbClr>
            </a:solidFill>
          </p:spPr>
          <p:txBody>
            <a:bodyPr/>
            <a:lstStyle/>
            <a:p/>
          </p:txBody>
        </p:sp>
        <p:sp>
          <p:nvSpPr>
            <p:cNvPr id="93" name="rc93"/>
            <p:cNvSpPr/>
            <p:nvPr/>
          </p:nvSpPr>
          <p:spPr>
            <a:xfrm>
              <a:off x="6259934" y="3919554"/>
              <a:ext cx="206534" cy="765832"/>
            </a:xfrm>
            <a:prstGeom prst="rect">
              <a:avLst/>
            </a:prstGeom>
            <a:solidFill>
              <a:srgbClr val="80BD41">
                <a:alpha val="100000"/>
              </a:srgbClr>
            </a:solidFill>
          </p:spPr>
          <p:txBody>
            <a:bodyPr/>
            <a:lstStyle/>
            <a:p/>
          </p:txBody>
        </p:sp>
        <p:sp>
          <p:nvSpPr>
            <p:cNvPr id="94" name="rc94"/>
            <p:cNvSpPr/>
            <p:nvPr/>
          </p:nvSpPr>
          <p:spPr>
            <a:xfrm>
              <a:off x="6259934" y="3690958"/>
              <a:ext cx="206534" cy="209125"/>
            </a:xfrm>
            <a:prstGeom prst="rect">
              <a:avLst/>
            </a:prstGeom>
            <a:solidFill>
              <a:srgbClr val="0058AB">
                <a:alpha val="100000"/>
              </a:srgbClr>
            </a:solidFill>
          </p:spPr>
          <p:txBody>
            <a:bodyPr/>
            <a:lstStyle/>
            <a:p/>
          </p:txBody>
        </p:sp>
        <p:sp>
          <p:nvSpPr>
            <p:cNvPr id="95" name="rc95"/>
            <p:cNvSpPr/>
            <p:nvPr/>
          </p:nvSpPr>
          <p:spPr>
            <a:xfrm>
              <a:off x="6259934" y="3900084"/>
              <a:ext cx="206534" cy="19470"/>
            </a:xfrm>
            <a:prstGeom prst="rect">
              <a:avLst/>
            </a:prstGeom>
            <a:solidFill>
              <a:srgbClr val="1CABE2">
                <a:alpha val="100000"/>
              </a:srgbClr>
            </a:solidFill>
          </p:spPr>
          <p:txBody>
            <a:bodyPr/>
            <a:lstStyle/>
            <a:p/>
          </p:txBody>
        </p:sp>
        <p:sp>
          <p:nvSpPr>
            <p:cNvPr id="96" name="rc96"/>
            <p:cNvSpPr/>
            <p:nvPr/>
          </p:nvSpPr>
          <p:spPr>
            <a:xfrm>
              <a:off x="6489417" y="3845278"/>
              <a:ext cx="206534" cy="840108"/>
            </a:xfrm>
            <a:prstGeom prst="rect">
              <a:avLst/>
            </a:prstGeom>
            <a:solidFill>
              <a:srgbClr val="80BD41">
                <a:alpha val="100000"/>
              </a:srgbClr>
            </a:solidFill>
          </p:spPr>
          <p:txBody>
            <a:bodyPr/>
            <a:lstStyle/>
            <a:p/>
          </p:txBody>
        </p:sp>
        <p:sp>
          <p:nvSpPr>
            <p:cNvPr id="97" name="rc97"/>
            <p:cNvSpPr/>
            <p:nvPr/>
          </p:nvSpPr>
          <p:spPr>
            <a:xfrm>
              <a:off x="6489417" y="3708265"/>
              <a:ext cx="206534" cy="77881"/>
            </a:xfrm>
            <a:prstGeom prst="rect">
              <a:avLst/>
            </a:prstGeom>
            <a:solidFill>
              <a:srgbClr val="0058AB">
                <a:alpha val="100000"/>
              </a:srgbClr>
            </a:solidFill>
          </p:spPr>
          <p:txBody>
            <a:bodyPr/>
            <a:lstStyle/>
            <a:p/>
          </p:txBody>
        </p:sp>
        <p:sp>
          <p:nvSpPr>
            <p:cNvPr id="98" name="rc98"/>
            <p:cNvSpPr/>
            <p:nvPr/>
          </p:nvSpPr>
          <p:spPr>
            <a:xfrm>
              <a:off x="6489417" y="3786146"/>
              <a:ext cx="206534" cy="59132"/>
            </a:xfrm>
            <a:prstGeom prst="rect">
              <a:avLst/>
            </a:prstGeom>
            <a:solidFill>
              <a:srgbClr val="1CABE2">
                <a:alpha val="100000"/>
              </a:srgbClr>
            </a:solidFill>
          </p:spPr>
          <p:txBody>
            <a:bodyPr/>
            <a:lstStyle/>
            <a:p/>
          </p:txBody>
        </p:sp>
        <p:sp>
          <p:nvSpPr>
            <p:cNvPr id="99" name="rc99"/>
            <p:cNvSpPr/>
            <p:nvPr/>
          </p:nvSpPr>
          <p:spPr>
            <a:xfrm>
              <a:off x="6718899" y="3792636"/>
              <a:ext cx="206534" cy="892750"/>
            </a:xfrm>
            <a:prstGeom prst="rect">
              <a:avLst/>
            </a:prstGeom>
            <a:solidFill>
              <a:srgbClr val="80BD41">
                <a:alpha val="100000"/>
              </a:srgbClr>
            </a:solidFill>
          </p:spPr>
          <p:txBody>
            <a:bodyPr/>
            <a:lstStyle/>
            <a:p/>
          </p:txBody>
        </p:sp>
        <p:sp>
          <p:nvSpPr>
            <p:cNvPr id="100" name="rc100"/>
            <p:cNvSpPr/>
            <p:nvPr/>
          </p:nvSpPr>
          <p:spPr>
            <a:xfrm>
              <a:off x="6718899" y="3725572"/>
              <a:ext cx="206534" cy="67064"/>
            </a:xfrm>
            <a:prstGeom prst="rect">
              <a:avLst/>
            </a:prstGeom>
            <a:solidFill>
              <a:srgbClr val="0058AB">
                <a:alpha val="100000"/>
              </a:srgbClr>
            </a:solidFill>
          </p:spPr>
          <p:txBody>
            <a:bodyPr/>
            <a:lstStyle/>
            <a:p/>
          </p:txBody>
        </p:sp>
        <p:sp>
          <p:nvSpPr>
            <p:cNvPr id="101" name="rc101"/>
            <p:cNvSpPr/>
            <p:nvPr/>
          </p:nvSpPr>
          <p:spPr>
            <a:xfrm>
              <a:off x="6718899" y="3792636"/>
              <a:ext cx="206534" cy="0"/>
            </a:xfrm>
            <a:prstGeom prst="rect">
              <a:avLst/>
            </a:prstGeom>
            <a:solidFill>
              <a:srgbClr val="1CABE2">
                <a:alpha val="100000"/>
              </a:srgbClr>
            </a:solidFill>
          </p:spPr>
          <p:txBody>
            <a:bodyPr/>
            <a:lstStyle/>
            <a:p/>
          </p:txBody>
        </p:sp>
        <p:sp>
          <p:nvSpPr>
            <p:cNvPr id="102" name="rc102"/>
            <p:cNvSpPr/>
            <p:nvPr/>
          </p:nvSpPr>
          <p:spPr>
            <a:xfrm>
              <a:off x="6948382" y="3809222"/>
              <a:ext cx="206534" cy="876164"/>
            </a:xfrm>
            <a:prstGeom prst="rect">
              <a:avLst/>
            </a:prstGeom>
            <a:solidFill>
              <a:srgbClr val="80BD41">
                <a:alpha val="100000"/>
              </a:srgbClr>
            </a:solidFill>
          </p:spPr>
          <p:txBody>
            <a:bodyPr/>
            <a:lstStyle/>
            <a:p/>
          </p:txBody>
        </p:sp>
        <p:sp>
          <p:nvSpPr>
            <p:cNvPr id="103" name="rc103"/>
            <p:cNvSpPr/>
            <p:nvPr/>
          </p:nvSpPr>
          <p:spPr>
            <a:xfrm>
              <a:off x="6948382" y="3743600"/>
              <a:ext cx="206534" cy="65622"/>
            </a:xfrm>
            <a:prstGeom prst="rect">
              <a:avLst/>
            </a:prstGeom>
            <a:solidFill>
              <a:srgbClr val="0058AB">
                <a:alpha val="100000"/>
              </a:srgbClr>
            </a:solidFill>
          </p:spPr>
          <p:txBody>
            <a:bodyPr/>
            <a:lstStyle/>
            <a:p/>
          </p:txBody>
        </p:sp>
        <p:sp>
          <p:nvSpPr>
            <p:cNvPr id="104" name="rc104"/>
            <p:cNvSpPr/>
            <p:nvPr/>
          </p:nvSpPr>
          <p:spPr>
            <a:xfrm>
              <a:off x="6948382" y="3809222"/>
              <a:ext cx="206534" cy="0"/>
            </a:xfrm>
            <a:prstGeom prst="rect">
              <a:avLst/>
            </a:prstGeom>
            <a:solidFill>
              <a:srgbClr val="1CABE2">
                <a:alpha val="100000"/>
              </a:srgbClr>
            </a:solidFill>
          </p:spPr>
          <p:txBody>
            <a:bodyPr/>
            <a:lstStyle/>
            <a:p/>
          </p:txBody>
        </p:sp>
        <p:sp>
          <p:nvSpPr>
            <p:cNvPr id="105" name="rc105"/>
            <p:cNvSpPr/>
            <p:nvPr/>
          </p:nvSpPr>
          <p:spPr>
            <a:xfrm>
              <a:off x="7177865" y="3760186"/>
              <a:ext cx="206534" cy="56485"/>
            </a:xfrm>
            <a:prstGeom prst="rect">
              <a:avLst/>
            </a:prstGeom>
            <a:solidFill>
              <a:srgbClr val="F26A21">
                <a:alpha val="100000"/>
              </a:srgbClr>
            </a:solidFill>
          </p:spPr>
          <p:txBody>
            <a:bodyPr/>
            <a:lstStyle/>
            <a:p/>
          </p:txBody>
        </p:sp>
        <p:sp>
          <p:nvSpPr>
            <p:cNvPr id="106" name="rc106"/>
            <p:cNvSpPr/>
            <p:nvPr/>
          </p:nvSpPr>
          <p:spPr>
            <a:xfrm>
              <a:off x="7177865" y="3816671"/>
              <a:ext cx="206534" cy="868715"/>
            </a:xfrm>
            <a:prstGeom prst="rect">
              <a:avLst/>
            </a:prstGeom>
            <a:solidFill>
              <a:srgbClr val="FFC20E">
                <a:alpha val="100000"/>
              </a:srgbClr>
            </a:solidFill>
          </p:spPr>
          <p:txBody>
            <a:bodyPr/>
            <a:lstStyle/>
            <a:p/>
          </p:txBody>
        </p:sp>
        <p:sp>
          <p:nvSpPr>
            <p:cNvPr id="107" name="rc107"/>
            <p:cNvSpPr/>
            <p:nvPr/>
          </p:nvSpPr>
          <p:spPr>
            <a:xfrm>
              <a:off x="7407348" y="3772445"/>
              <a:ext cx="206534" cy="48620"/>
            </a:xfrm>
            <a:prstGeom prst="rect">
              <a:avLst/>
            </a:prstGeom>
            <a:solidFill>
              <a:srgbClr val="F26A21">
                <a:alpha val="100000"/>
              </a:srgbClr>
            </a:solidFill>
          </p:spPr>
          <p:txBody>
            <a:bodyPr/>
            <a:lstStyle/>
            <a:p/>
          </p:txBody>
        </p:sp>
        <p:sp>
          <p:nvSpPr>
            <p:cNvPr id="108" name="rc108"/>
            <p:cNvSpPr/>
            <p:nvPr/>
          </p:nvSpPr>
          <p:spPr>
            <a:xfrm>
              <a:off x="7407348" y="3821066"/>
              <a:ext cx="206534" cy="864321"/>
            </a:xfrm>
            <a:prstGeom prst="rect">
              <a:avLst/>
            </a:prstGeom>
            <a:solidFill>
              <a:srgbClr val="FFC20E">
                <a:alpha val="100000"/>
              </a:srgbClr>
            </a:solidFill>
          </p:spPr>
          <p:txBody>
            <a:bodyPr/>
            <a:lstStyle/>
            <a:p/>
          </p:txBody>
        </p:sp>
        <p:sp>
          <p:nvSpPr>
            <p:cNvPr id="109" name="rc109"/>
            <p:cNvSpPr/>
            <p:nvPr/>
          </p:nvSpPr>
          <p:spPr>
            <a:xfrm>
              <a:off x="7636830" y="3783262"/>
              <a:ext cx="206534" cy="41851"/>
            </a:xfrm>
            <a:prstGeom prst="rect">
              <a:avLst/>
            </a:prstGeom>
            <a:solidFill>
              <a:srgbClr val="F26A21">
                <a:alpha val="100000"/>
              </a:srgbClr>
            </a:solidFill>
          </p:spPr>
          <p:txBody>
            <a:bodyPr/>
            <a:lstStyle/>
            <a:p/>
          </p:txBody>
        </p:sp>
        <p:sp>
          <p:nvSpPr>
            <p:cNvPr id="110" name="rc110"/>
            <p:cNvSpPr/>
            <p:nvPr/>
          </p:nvSpPr>
          <p:spPr>
            <a:xfrm>
              <a:off x="7636830" y="3825113"/>
              <a:ext cx="206534" cy="860273"/>
            </a:xfrm>
            <a:prstGeom prst="rect">
              <a:avLst/>
            </a:prstGeom>
            <a:solidFill>
              <a:srgbClr val="FFC20E">
                <a:alpha val="100000"/>
              </a:srgbClr>
            </a:solidFill>
          </p:spPr>
          <p:txBody>
            <a:bodyPr/>
            <a:lstStyle/>
            <a:p/>
          </p:txBody>
        </p:sp>
        <p:sp>
          <p:nvSpPr>
            <p:cNvPr id="111" name="rc111"/>
            <p:cNvSpPr/>
            <p:nvPr/>
          </p:nvSpPr>
          <p:spPr>
            <a:xfrm>
              <a:off x="7866313" y="3793357"/>
              <a:ext cx="206534" cy="36024"/>
            </a:xfrm>
            <a:prstGeom prst="rect">
              <a:avLst/>
            </a:prstGeom>
            <a:solidFill>
              <a:srgbClr val="F26A21">
                <a:alpha val="100000"/>
              </a:srgbClr>
            </a:solidFill>
          </p:spPr>
          <p:txBody>
            <a:bodyPr/>
            <a:lstStyle/>
            <a:p/>
          </p:txBody>
        </p:sp>
        <p:sp>
          <p:nvSpPr>
            <p:cNvPr id="112" name="rc112"/>
            <p:cNvSpPr/>
            <p:nvPr/>
          </p:nvSpPr>
          <p:spPr>
            <a:xfrm>
              <a:off x="7866313" y="3829381"/>
              <a:ext cx="206534" cy="856005"/>
            </a:xfrm>
            <a:prstGeom prst="rect">
              <a:avLst/>
            </a:prstGeom>
            <a:solidFill>
              <a:srgbClr val="FFC20E">
                <a:alpha val="100000"/>
              </a:srgbClr>
            </a:solidFill>
          </p:spPr>
          <p:txBody>
            <a:bodyPr/>
            <a:lstStyle/>
            <a:p/>
          </p:txBody>
        </p:sp>
        <p:sp>
          <p:nvSpPr>
            <p:cNvPr id="113" name="rc113"/>
            <p:cNvSpPr/>
            <p:nvPr/>
          </p:nvSpPr>
          <p:spPr>
            <a:xfrm>
              <a:off x="8095796" y="3802732"/>
              <a:ext cx="206534" cy="31008"/>
            </a:xfrm>
            <a:prstGeom prst="rect">
              <a:avLst/>
            </a:prstGeom>
            <a:solidFill>
              <a:srgbClr val="F26A21">
                <a:alpha val="100000"/>
              </a:srgbClr>
            </a:solidFill>
          </p:spPr>
          <p:txBody>
            <a:bodyPr/>
            <a:lstStyle/>
            <a:p/>
          </p:txBody>
        </p:sp>
        <p:sp>
          <p:nvSpPr>
            <p:cNvPr id="114" name="rc114"/>
            <p:cNvSpPr/>
            <p:nvPr/>
          </p:nvSpPr>
          <p:spPr>
            <a:xfrm>
              <a:off x="8095796" y="3833740"/>
              <a:ext cx="206534" cy="851646"/>
            </a:xfrm>
            <a:prstGeom prst="rect">
              <a:avLst/>
            </a:prstGeom>
            <a:solidFill>
              <a:srgbClr val="FFC20E">
                <a:alpha val="100000"/>
              </a:srgbClr>
            </a:solidFill>
          </p:spPr>
          <p:txBody>
            <a:bodyPr/>
            <a:lstStyle/>
            <a:p/>
          </p:txBody>
        </p:sp>
        <p:sp>
          <p:nvSpPr>
            <p:cNvPr id="115" name="pl115"/>
            <p:cNvSpPr/>
            <p:nvPr/>
          </p:nvSpPr>
          <p:spPr>
            <a:xfrm>
              <a:off x="1314580" y="2071041"/>
              <a:ext cx="5737069" cy="528150"/>
            </a:xfrm>
            <a:custGeom>
              <a:avLst/>
              <a:pathLst>
                <a:path w="5737069" h="528150">
                  <a:moveTo>
                    <a:pt x="0" y="0"/>
                  </a:moveTo>
                  <a:lnTo>
                    <a:pt x="229482" y="26407"/>
                  </a:lnTo>
                  <a:lnTo>
                    <a:pt x="458965" y="0"/>
                  </a:lnTo>
                  <a:lnTo>
                    <a:pt x="688448" y="0"/>
                  </a:lnTo>
                  <a:lnTo>
                    <a:pt x="917931" y="316890"/>
                  </a:lnTo>
                  <a:lnTo>
                    <a:pt x="1147413" y="0"/>
                  </a:lnTo>
                  <a:lnTo>
                    <a:pt x="1376896" y="52815"/>
                  </a:lnTo>
                  <a:lnTo>
                    <a:pt x="1606379" y="26407"/>
                  </a:lnTo>
                  <a:lnTo>
                    <a:pt x="1835862" y="0"/>
                  </a:lnTo>
                  <a:lnTo>
                    <a:pt x="2065344" y="0"/>
                  </a:lnTo>
                  <a:lnTo>
                    <a:pt x="2294827" y="0"/>
                  </a:lnTo>
                  <a:lnTo>
                    <a:pt x="2524310" y="26407"/>
                  </a:lnTo>
                  <a:lnTo>
                    <a:pt x="2753793" y="0"/>
                  </a:lnTo>
                  <a:lnTo>
                    <a:pt x="2983275" y="0"/>
                  </a:lnTo>
                  <a:lnTo>
                    <a:pt x="3212758" y="52815"/>
                  </a:lnTo>
                  <a:lnTo>
                    <a:pt x="3442241" y="132037"/>
                  </a:lnTo>
                  <a:lnTo>
                    <a:pt x="3671724" y="26407"/>
                  </a:lnTo>
                  <a:lnTo>
                    <a:pt x="3901207" y="26407"/>
                  </a:lnTo>
                  <a:lnTo>
                    <a:pt x="4130689" y="79222"/>
                  </a:lnTo>
                  <a:lnTo>
                    <a:pt x="4360172" y="132037"/>
                  </a:lnTo>
                  <a:lnTo>
                    <a:pt x="4589655" y="528150"/>
                  </a:lnTo>
                  <a:lnTo>
                    <a:pt x="4819138" y="396112"/>
                  </a:lnTo>
                  <a:lnTo>
                    <a:pt x="5048620" y="528150"/>
                  </a:lnTo>
                  <a:lnTo>
                    <a:pt x="5278103" y="184852"/>
                  </a:lnTo>
                  <a:lnTo>
                    <a:pt x="5507586" y="158445"/>
                  </a:lnTo>
                  <a:lnTo>
                    <a:pt x="5737069" y="158445"/>
                  </a:lnTo>
                </a:path>
              </a:pathLst>
            </a:custGeom>
            <a:ln w="27101" cap="flat">
              <a:solidFill>
                <a:srgbClr val="0058AB">
                  <a:alpha val="100000"/>
                </a:srgbClr>
              </a:solidFill>
              <a:prstDash val="solid"/>
              <a:round/>
            </a:ln>
          </p:spPr>
          <p:txBody>
            <a:bodyPr/>
            <a:lstStyle/>
            <a:p/>
          </p:txBody>
        </p:sp>
        <p:sp>
          <p:nvSpPr>
            <p:cNvPr id="116" name="pl116"/>
            <p:cNvSpPr/>
            <p:nvPr/>
          </p:nvSpPr>
          <p:spPr>
            <a:xfrm>
              <a:off x="1314580" y="2071041"/>
              <a:ext cx="5737069" cy="713003"/>
            </a:xfrm>
            <a:custGeom>
              <a:avLst/>
              <a:pathLst>
                <a:path w="5737069" h="713003">
                  <a:moveTo>
                    <a:pt x="0" y="52815"/>
                  </a:moveTo>
                  <a:lnTo>
                    <a:pt x="229482" y="79222"/>
                  </a:lnTo>
                  <a:lnTo>
                    <a:pt x="458965" y="26407"/>
                  </a:lnTo>
                  <a:lnTo>
                    <a:pt x="688448" y="52815"/>
                  </a:lnTo>
                  <a:lnTo>
                    <a:pt x="917931" y="422520"/>
                  </a:lnTo>
                  <a:lnTo>
                    <a:pt x="1147413" y="0"/>
                  </a:lnTo>
                  <a:lnTo>
                    <a:pt x="1376896" y="211260"/>
                  </a:lnTo>
                  <a:lnTo>
                    <a:pt x="1606379" y="79222"/>
                  </a:lnTo>
                  <a:lnTo>
                    <a:pt x="1835862" y="0"/>
                  </a:lnTo>
                  <a:lnTo>
                    <a:pt x="2065344" y="0"/>
                  </a:lnTo>
                  <a:lnTo>
                    <a:pt x="2294827" y="52815"/>
                  </a:lnTo>
                  <a:lnTo>
                    <a:pt x="2524310" y="105630"/>
                  </a:lnTo>
                  <a:lnTo>
                    <a:pt x="2753793" y="52815"/>
                  </a:lnTo>
                  <a:lnTo>
                    <a:pt x="2983275" y="52815"/>
                  </a:lnTo>
                  <a:lnTo>
                    <a:pt x="3212758" y="52815"/>
                  </a:lnTo>
                  <a:lnTo>
                    <a:pt x="3442241" y="184852"/>
                  </a:lnTo>
                  <a:lnTo>
                    <a:pt x="3671724" y="79222"/>
                  </a:lnTo>
                  <a:lnTo>
                    <a:pt x="3901207" y="79222"/>
                  </a:lnTo>
                  <a:lnTo>
                    <a:pt x="4130689" y="105630"/>
                  </a:lnTo>
                  <a:lnTo>
                    <a:pt x="4360172" y="132037"/>
                  </a:lnTo>
                  <a:lnTo>
                    <a:pt x="4589655" y="713003"/>
                  </a:lnTo>
                  <a:lnTo>
                    <a:pt x="4819138" y="580965"/>
                  </a:lnTo>
                  <a:lnTo>
                    <a:pt x="5048620" y="580965"/>
                  </a:lnTo>
                  <a:lnTo>
                    <a:pt x="5278103" y="343297"/>
                  </a:lnTo>
                  <a:lnTo>
                    <a:pt x="5507586" y="158445"/>
                  </a:lnTo>
                  <a:lnTo>
                    <a:pt x="5737069" y="158445"/>
                  </a:lnTo>
                </a:path>
              </a:pathLst>
            </a:custGeom>
            <a:ln w="27101" cap="flat">
              <a:solidFill>
                <a:srgbClr val="80BD41">
                  <a:alpha val="100000"/>
                </a:srgbClr>
              </a:solidFill>
              <a:prstDash val="solid"/>
              <a:round/>
            </a:ln>
          </p:spPr>
          <p:txBody>
            <a:bodyPr/>
            <a:lstStyle/>
            <a:p/>
          </p:txBody>
        </p:sp>
        <p:sp>
          <p:nvSpPr>
            <p:cNvPr id="117" name="tx117"/>
            <p:cNvSpPr/>
            <p:nvPr/>
          </p:nvSpPr>
          <p:spPr>
            <a:xfrm>
              <a:off x="124625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39366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354108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68849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606424"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5835907"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065390"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4" name="tx124"/>
            <p:cNvSpPr/>
            <p:nvPr/>
          </p:nvSpPr>
          <p:spPr>
            <a:xfrm>
              <a:off x="6294873"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524356"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6753838"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7" name="tx127"/>
            <p:cNvSpPr/>
            <p:nvPr/>
          </p:nvSpPr>
          <p:spPr>
            <a:xfrm>
              <a:off x="6983321"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8" name="tx128"/>
            <p:cNvSpPr/>
            <p:nvPr/>
          </p:nvSpPr>
          <p:spPr>
            <a:xfrm>
              <a:off x="1246252"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239366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354108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468849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5606424"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5835907"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4" name="tx134"/>
            <p:cNvSpPr/>
            <p:nvPr/>
          </p:nvSpPr>
          <p:spPr>
            <a:xfrm>
              <a:off x="6065390"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5" name="tx135"/>
            <p:cNvSpPr/>
            <p:nvPr/>
          </p:nvSpPr>
          <p:spPr>
            <a:xfrm>
              <a:off x="6294873"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6" name="tx136"/>
            <p:cNvSpPr/>
            <p:nvPr/>
          </p:nvSpPr>
          <p:spPr>
            <a:xfrm>
              <a:off x="6524356" y="24828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7" name="tx137"/>
            <p:cNvSpPr/>
            <p:nvPr/>
          </p:nvSpPr>
          <p:spPr>
            <a:xfrm>
              <a:off x="6753838"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8" name="tx138"/>
            <p:cNvSpPr/>
            <p:nvPr/>
          </p:nvSpPr>
          <p:spPr>
            <a:xfrm>
              <a:off x="6983321"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9" name="tx139"/>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068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41" name="tx141"/>
            <p:cNvSpPr/>
            <p:nvPr/>
          </p:nvSpPr>
          <p:spPr>
            <a:xfrm>
              <a:off x="508103" y="318571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2" name="tx142"/>
            <p:cNvSpPr/>
            <p:nvPr/>
          </p:nvSpPr>
          <p:spPr>
            <a:xfrm>
              <a:off x="508103" y="246458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43" name="tx143"/>
            <p:cNvSpPr/>
            <p:nvPr/>
          </p:nvSpPr>
          <p:spPr>
            <a:xfrm>
              <a:off x="508103" y="174346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652255" y="5522891"/>
              <a:ext cx="201456" cy="201456"/>
            </a:xfrm>
            <a:prstGeom prst="rect">
              <a:avLst/>
            </a:prstGeom>
            <a:solidFill>
              <a:srgbClr val="80BD41">
                <a:alpha val="100000"/>
              </a:srgbClr>
            </a:solidFill>
          </p:spPr>
          <p:txBody>
            <a:bodyPr/>
            <a:lstStyle/>
            <a:p/>
          </p:txBody>
        </p:sp>
        <p:sp>
          <p:nvSpPr>
            <p:cNvPr id="166" name="rc166"/>
            <p:cNvSpPr/>
            <p:nvPr/>
          </p:nvSpPr>
          <p:spPr>
            <a:xfrm>
              <a:off x="2554205" y="5522891"/>
              <a:ext cx="201456" cy="201456"/>
            </a:xfrm>
            <a:prstGeom prst="rect">
              <a:avLst/>
            </a:prstGeom>
            <a:solidFill>
              <a:srgbClr val="1CABE2">
                <a:alpha val="100000"/>
              </a:srgbClr>
            </a:solidFill>
          </p:spPr>
          <p:txBody>
            <a:bodyPr/>
            <a:lstStyle/>
            <a:p/>
          </p:txBody>
        </p:sp>
        <p:sp>
          <p:nvSpPr>
            <p:cNvPr id="167" name="rc167"/>
            <p:cNvSpPr/>
            <p:nvPr/>
          </p:nvSpPr>
          <p:spPr>
            <a:xfrm>
              <a:off x="3627028" y="5522891"/>
              <a:ext cx="201456" cy="201456"/>
            </a:xfrm>
            <a:prstGeom prst="rect">
              <a:avLst/>
            </a:prstGeom>
            <a:solidFill>
              <a:srgbClr val="0058AB">
                <a:alpha val="100000"/>
              </a:srgbClr>
            </a:solidFill>
          </p:spPr>
          <p:txBody>
            <a:bodyPr/>
            <a:lstStyle/>
            <a:p/>
          </p:txBody>
        </p:sp>
        <p:sp>
          <p:nvSpPr>
            <p:cNvPr id="168" name="rc168"/>
            <p:cNvSpPr/>
            <p:nvPr/>
          </p:nvSpPr>
          <p:spPr>
            <a:xfrm>
              <a:off x="4622361" y="5522891"/>
              <a:ext cx="201456" cy="201456"/>
            </a:xfrm>
            <a:prstGeom prst="rect">
              <a:avLst/>
            </a:prstGeom>
            <a:solidFill>
              <a:srgbClr val="FFC20E">
                <a:alpha val="100000"/>
              </a:srgbClr>
            </a:solidFill>
          </p:spPr>
          <p:txBody>
            <a:bodyPr/>
            <a:lstStyle/>
            <a:p/>
          </p:txBody>
        </p:sp>
        <p:sp>
          <p:nvSpPr>
            <p:cNvPr id="169" name="rc169"/>
            <p:cNvSpPr/>
            <p:nvPr/>
          </p:nvSpPr>
          <p:spPr>
            <a:xfrm>
              <a:off x="6526495" y="5522891"/>
              <a:ext cx="201455" cy="201456"/>
            </a:xfrm>
            <a:prstGeom prst="rect">
              <a:avLst/>
            </a:prstGeom>
            <a:solidFill>
              <a:srgbClr val="F26A21">
                <a:alpha val="100000"/>
              </a:srgbClr>
            </a:solidFill>
          </p:spPr>
          <p:txBody>
            <a:bodyPr/>
            <a:lstStyle/>
            <a:p/>
          </p:txBody>
        </p:sp>
        <p:sp>
          <p:nvSpPr>
            <p:cNvPr id="170" name="tx170"/>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856762" y="1511762"/>
              <a:ext cx="432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Grenada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Grenada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Grenada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9808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39303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28798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455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84050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73545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4840651"/>
              <a:ext cx="220114" cy="209959"/>
            </a:xfrm>
            <a:prstGeom prst="rect">
              <a:avLst/>
            </a:prstGeom>
            <a:solidFill>
              <a:srgbClr val="0058AB">
                <a:alpha val="100000"/>
              </a:srgbClr>
            </a:solidFill>
          </p:spPr>
          <p:txBody>
            <a:bodyPr/>
            <a:lstStyle/>
            <a:p/>
          </p:txBody>
        </p:sp>
        <p:sp>
          <p:nvSpPr>
            <p:cNvPr id="40" name="rc40"/>
            <p:cNvSpPr/>
            <p:nvPr/>
          </p:nvSpPr>
          <p:spPr>
            <a:xfrm>
              <a:off x="1383871" y="4641742"/>
              <a:ext cx="220114" cy="408869"/>
            </a:xfrm>
            <a:prstGeom prst="rect">
              <a:avLst/>
            </a:prstGeom>
            <a:solidFill>
              <a:srgbClr val="0058AB">
                <a:alpha val="100000"/>
              </a:srgbClr>
            </a:solidFill>
          </p:spPr>
          <p:txBody>
            <a:bodyPr/>
            <a:lstStyle/>
            <a:p/>
          </p:txBody>
        </p:sp>
        <p:sp>
          <p:nvSpPr>
            <p:cNvPr id="41" name="rc41"/>
            <p:cNvSpPr/>
            <p:nvPr/>
          </p:nvSpPr>
          <p:spPr>
            <a:xfrm>
              <a:off x="1628442" y="4851702"/>
              <a:ext cx="220114" cy="198909"/>
            </a:xfrm>
            <a:prstGeom prst="rect">
              <a:avLst/>
            </a:prstGeom>
            <a:solidFill>
              <a:srgbClr val="0058AB">
                <a:alpha val="100000"/>
              </a:srgbClr>
            </a:solidFill>
          </p:spPr>
          <p:txBody>
            <a:bodyPr/>
            <a:lstStyle/>
            <a:p/>
          </p:txBody>
        </p:sp>
        <p:sp>
          <p:nvSpPr>
            <p:cNvPr id="42" name="rc42"/>
            <p:cNvSpPr/>
            <p:nvPr/>
          </p:nvSpPr>
          <p:spPr>
            <a:xfrm>
              <a:off x="1873013" y="4851702"/>
              <a:ext cx="220114" cy="198909"/>
            </a:xfrm>
            <a:prstGeom prst="rect">
              <a:avLst/>
            </a:prstGeom>
            <a:solidFill>
              <a:srgbClr val="0058AB">
                <a:alpha val="100000"/>
              </a:srgbClr>
            </a:solidFill>
          </p:spPr>
          <p:txBody>
            <a:bodyPr/>
            <a:lstStyle/>
            <a:p/>
          </p:txBody>
        </p:sp>
        <p:sp>
          <p:nvSpPr>
            <p:cNvPr id="43" name="rc43"/>
            <p:cNvSpPr/>
            <p:nvPr/>
          </p:nvSpPr>
          <p:spPr>
            <a:xfrm>
              <a:off x="2117585" y="2398488"/>
              <a:ext cx="220114" cy="2652123"/>
            </a:xfrm>
            <a:prstGeom prst="rect">
              <a:avLst/>
            </a:prstGeom>
            <a:solidFill>
              <a:srgbClr val="0058AB">
                <a:alpha val="100000"/>
              </a:srgbClr>
            </a:solidFill>
          </p:spPr>
          <p:txBody>
            <a:bodyPr/>
            <a:lstStyle/>
            <a:p/>
          </p:txBody>
        </p:sp>
        <p:sp>
          <p:nvSpPr>
            <p:cNvPr id="44" name="rc44"/>
            <p:cNvSpPr/>
            <p:nvPr/>
          </p:nvSpPr>
          <p:spPr>
            <a:xfrm>
              <a:off x="2362156" y="4851702"/>
              <a:ext cx="220114" cy="198909"/>
            </a:xfrm>
            <a:prstGeom prst="rect">
              <a:avLst/>
            </a:prstGeom>
            <a:solidFill>
              <a:srgbClr val="0058AB">
                <a:alpha val="100000"/>
              </a:srgbClr>
            </a:solidFill>
          </p:spPr>
          <p:txBody>
            <a:bodyPr/>
            <a:lstStyle/>
            <a:p/>
          </p:txBody>
        </p:sp>
        <p:sp>
          <p:nvSpPr>
            <p:cNvPr id="45" name="rc45"/>
            <p:cNvSpPr/>
            <p:nvPr/>
          </p:nvSpPr>
          <p:spPr>
            <a:xfrm>
              <a:off x="2606727" y="4442833"/>
              <a:ext cx="220114" cy="607778"/>
            </a:xfrm>
            <a:prstGeom prst="rect">
              <a:avLst/>
            </a:prstGeom>
            <a:solidFill>
              <a:srgbClr val="0058AB">
                <a:alpha val="100000"/>
              </a:srgbClr>
            </a:solidFill>
          </p:spPr>
          <p:txBody>
            <a:bodyPr/>
            <a:lstStyle/>
            <a:p/>
          </p:txBody>
        </p:sp>
        <p:sp>
          <p:nvSpPr>
            <p:cNvPr id="46" name="rc46"/>
            <p:cNvSpPr/>
            <p:nvPr/>
          </p:nvSpPr>
          <p:spPr>
            <a:xfrm>
              <a:off x="2851298" y="4641742"/>
              <a:ext cx="220114" cy="408869"/>
            </a:xfrm>
            <a:prstGeom prst="rect">
              <a:avLst/>
            </a:prstGeom>
            <a:solidFill>
              <a:srgbClr val="0058AB">
                <a:alpha val="100000"/>
              </a:srgbClr>
            </a:solidFill>
          </p:spPr>
          <p:txBody>
            <a:bodyPr/>
            <a:lstStyle/>
            <a:p/>
          </p:txBody>
        </p:sp>
        <p:sp>
          <p:nvSpPr>
            <p:cNvPr id="47" name="rc47"/>
            <p:cNvSpPr/>
            <p:nvPr/>
          </p:nvSpPr>
          <p:spPr>
            <a:xfrm>
              <a:off x="3095869" y="4851702"/>
              <a:ext cx="220114" cy="198909"/>
            </a:xfrm>
            <a:prstGeom prst="rect">
              <a:avLst/>
            </a:prstGeom>
            <a:solidFill>
              <a:srgbClr val="0058AB">
                <a:alpha val="100000"/>
              </a:srgbClr>
            </a:solidFill>
          </p:spPr>
          <p:txBody>
            <a:bodyPr/>
            <a:lstStyle/>
            <a:p/>
          </p:txBody>
        </p:sp>
        <p:sp>
          <p:nvSpPr>
            <p:cNvPr id="48" name="rc48"/>
            <p:cNvSpPr/>
            <p:nvPr/>
          </p:nvSpPr>
          <p:spPr>
            <a:xfrm>
              <a:off x="3340440" y="4851702"/>
              <a:ext cx="220114" cy="198909"/>
            </a:xfrm>
            <a:prstGeom prst="rect">
              <a:avLst/>
            </a:prstGeom>
            <a:solidFill>
              <a:srgbClr val="0058AB">
                <a:alpha val="100000"/>
              </a:srgbClr>
            </a:solidFill>
          </p:spPr>
          <p:txBody>
            <a:bodyPr/>
            <a:lstStyle/>
            <a:p/>
          </p:txBody>
        </p:sp>
        <p:sp>
          <p:nvSpPr>
            <p:cNvPr id="49" name="rc49"/>
            <p:cNvSpPr/>
            <p:nvPr/>
          </p:nvSpPr>
          <p:spPr>
            <a:xfrm>
              <a:off x="3585011" y="4851702"/>
              <a:ext cx="220114" cy="198909"/>
            </a:xfrm>
            <a:prstGeom prst="rect">
              <a:avLst/>
            </a:prstGeom>
            <a:solidFill>
              <a:srgbClr val="0058AB">
                <a:alpha val="100000"/>
              </a:srgbClr>
            </a:solidFill>
          </p:spPr>
          <p:txBody>
            <a:bodyPr/>
            <a:lstStyle/>
            <a:p/>
          </p:txBody>
        </p:sp>
        <p:sp>
          <p:nvSpPr>
            <p:cNvPr id="50" name="rc50"/>
            <p:cNvSpPr/>
            <p:nvPr/>
          </p:nvSpPr>
          <p:spPr>
            <a:xfrm>
              <a:off x="3829583" y="4652793"/>
              <a:ext cx="220114" cy="397818"/>
            </a:xfrm>
            <a:prstGeom prst="rect">
              <a:avLst/>
            </a:prstGeom>
            <a:solidFill>
              <a:srgbClr val="0058AB">
                <a:alpha val="100000"/>
              </a:srgbClr>
            </a:solidFill>
          </p:spPr>
          <p:txBody>
            <a:bodyPr/>
            <a:lstStyle/>
            <a:p/>
          </p:txBody>
        </p:sp>
        <p:sp>
          <p:nvSpPr>
            <p:cNvPr id="51" name="rc51"/>
            <p:cNvSpPr/>
            <p:nvPr/>
          </p:nvSpPr>
          <p:spPr>
            <a:xfrm>
              <a:off x="4074154" y="4851702"/>
              <a:ext cx="220114" cy="198909"/>
            </a:xfrm>
            <a:prstGeom prst="rect">
              <a:avLst/>
            </a:prstGeom>
            <a:solidFill>
              <a:srgbClr val="0058AB">
                <a:alpha val="100000"/>
              </a:srgbClr>
            </a:solidFill>
          </p:spPr>
          <p:txBody>
            <a:bodyPr/>
            <a:lstStyle/>
            <a:p/>
          </p:txBody>
        </p:sp>
        <p:sp>
          <p:nvSpPr>
            <p:cNvPr id="52" name="rc52"/>
            <p:cNvSpPr/>
            <p:nvPr/>
          </p:nvSpPr>
          <p:spPr>
            <a:xfrm>
              <a:off x="4318725" y="4862752"/>
              <a:ext cx="220114" cy="187858"/>
            </a:xfrm>
            <a:prstGeom prst="rect">
              <a:avLst/>
            </a:prstGeom>
            <a:solidFill>
              <a:srgbClr val="0058AB">
                <a:alpha val="100000"/>
              </a:srgbClr>
            </a:solidFill>
          </p:spPr>
          <p:txBody>
            <a:bodyPr/>
            <a:lstStyle/>
            <a:p/>
          </p:txBody>
        </p:sp>
        <p:sp>
          <p:nvSpPr>
            <p:cNvPr id="53" name="rc53"/>
            <p:cNvSpPr/>
            <p:nvPr/>
          </p:nvSpPr>
          <p:spPr>
            <a:xfrm>
              <a:off x="4563296" y="4509136"/>
              <a:ext cx="220114" cy="541475"/>
            </a:xfrm>
            <a:prstGeom prst="rect">
              <a:avLst/>
            </a:prstGeom>
            <a:solidFill>
              <a:srgbClr val="0058AB">
                <a:alpha val="100000"/>
              </a:srgbClr>
            </a:solidFill>
          </p:spPr>
          <p:txBody>
            <a:bodyPr/>
            <a:lstStyle/>
            <a:p/>
          </p:txBody>
        </p:sp>
        <p:sp>
          <p:nvSpPr>
            <p:cNvPr id="54" name="rc54"/>
            <p:cNvSpPr/>
            <p:nvPr/>
          </p:nvSpPr>
          <p:spPr>
            <a:xfrm>
              <a:off x="4807867" y="4011863"/>
              <a:ext cx="220114" cy="1038748"/>
            </a:xfrm>
            <a:prstGeom prst="rect">
              <a:avLst/>
            </a:prstGeom>
            <a:solidFill>
              <a:srgbClr val="0058AB">
                <a:alpha val="100000"/>
              </a:srgbClr>
            </a:solidFill>
          </p:spPr>
          <p:txBody>
            <a:bodyPr/>
            <a:lstStyle/>
            <a:p/>
          </p:txBody>
        </p:sp>
        <p:sp>
          <p:nvSpPr>
            <p:cNvPr id="55" name="rc55"/>
            <p:cNvSpPr/>
            <p:nvPr/>
          </p:nvSpPr>
          <p:spPr>
            <a:xfrm>
              <a:off x="5052438" y="4719096"/>
              <a:ext cx="220114" cy="331515"/>
            </a:xfrm>
            <a:prstGeom prst="rect">
              <a:avLst/>
            </a:prstGeom>
            <a:solidFill>
              <a:srgbClr val="0058AB">
                <a:alpha val="100000"/>
              </a:srgbClr>
            </a:solidFill>
          </p:spPr>
          <p:txBody>
            <a:bodyPr/>
            <a:lstStyle/>
            <a:p/>
          </p:txBody>
        </p:sp>
        <p:sp>
          <p:nvSpPr>
            <p:cNvPr id="56" name="rc56"/>
            <p:cNvSpPr/>
            <p:nvPr/>
          </p:nvSpPr>
          <p:spPr>
            <a:xfrm>
              <a:off x="5297009" y="4752247"/>
              <a:ext cx="220114" cy="298363"/>
            </a:xfrm>
            <a:prstGeom prst="rect">
              <a:avLst/>
            </a:prstGeom>
            <a:solidFill>
              <a:srgbClr val="0058AB">
                <a:alpha val="100000"/>
              </a:srgbClr>
            </a:solidFill>
          </p:spPr>
          <p:txBody>
            <a:bodyPr/>
            <a:lstStyle/>
            <a:p/>
          </p:txBody>
        </p:sp>
        <p:sp>
          <p:nvSpPr>
            <p:cNvPr id="57" name="rc57"/>
            <p:cNvSpPr/>
            <p:nvPr/>
          </p:nvSpPr>
          <p:spPr>
            <a:xfrm>
              <a:off x="5541580" y="4420732"/>
              <a:ext cx="220114" cy="629879"/>
            </a:xfrm>
            <a:prstGeom prst="rect">
              <a:avLst/>
            </a:prstGeom>
            <a:solidFill>
              <a:srgbClr val="0058AB">
                <a:alpha val="100000"/>
              </a:srgbClr>
            </a:solidFill>
          </p:spPr>
          <p:txBody>
            <a:bodyPr/>
            <a:lstStyle/>
            <a:p/>
          </p:txBody>
        </p:sp>
        <p:sp>
          <p:nvSpPr>
            <p:cNvPr id="58" name="rc58"/>
            <p:cNvSpPr/>
            <p:nvPr/>
          </p:nvSpPr>
          <p:spPr>
            <a:xfrm>
              <a:off x="5786152" y="4100267"/>
              <a:ext cx="220114" cy="950344"/>
            </a:xfrm>
            <a:prstGeom prst="rect">
              <a:avLst/>
            </a:prstGeom>
            <a:solidFill>
              <a:srgbClr val="0058AB">
                <a:alpha val="100000"/>
              </a:srgbClr>
            </a:solidFill>
          </p:spPr>
          <p:txBody>
            <a:bodyPr/>
            <a:lstStyle/>
            <a:p/>
          </p:txBody>
        </p:sp>
        <p:sp>
          <p:nvSpPr>
            <p:cNvPr id="59" name="rc59"/>
            <p:cNvSpPr/>
            <p:nvPr/>
          </p:nvSpPr>
          <p:spPr>
            <a:xfrm>
              <a:off x="6030723" y="1757558"/>
              <a:ext cx="220114" cy="3293053"/>
            </a:xfrm>
            <a:prstGeom prst="rect">
              <a:avLst/>
            </a:prstGeom>
            <a:solidFill>
              <a:srgbClr val="0058AB">
                <a:alpha val="100000"/>
              </a:srgbClr>
            </a:solidFill>
          </p:spPr>
          <p:txBody>
            <a:bodyPr/>
            <a:lstStyle/>
            <a:p/>
          </p:txBody>
        </p:sp>
        <p:sp>
          <p:nvSpPr>
            <p:cNvPr id="60" name="rc60"/>
            <p:cNvSpPr/>
            <p:nvPr/>
          </p:nvSpPr>
          <p:spPr>
            <a:xfrm>
              <a:off x="6275294" y="2575296"/>
              <a:ext cx="220114" cy="2475315"/>
            </a:xfrm>
            <a:prstGeom prst="rect">
              <a:avLst/>
            </a:prstGeom>
            <a:solidFill>
              <a:srgbClr val="0058AB">
                <a:alpha val="100000"/>
              </a:srgbClr>
            </a:solidFill>
          </p:spPr>
          <p:txBody>
            <a:bodyPr/>
            <a:lstStyle/>
            <a:p/>
          </p:txBody>
        </p:sp>
        <p:sp>
          <p:nvSpPr>
            <p:cNvPr id="61" name="rc61"/>
            <p:cNvSpPr/>
            <p:nvPr/>
          </p:nvSpPr>
          <p:spPr>
            <a:xfrm>
              <a:off x="6519865" y="1845962"/>
              <a:ext cx="220114" cy="3204649"/>
            </a:xfrm>
            <a:prstGeom prst="rect">
              <a:avLst/>
            </a:prstGeom>
            <a:solidFill>
              <a:srgbClr val="0058AB">
                <a:alpha val="100000"/>
              </a:srgbClr>
            </a:solidFill>
          </p:spPr>
          <p:txBody>
            <a:bodyPr/>
            <a:lstStyle/>
            <a:p/>
          </p:txBody>
        </p:sp>
        <p:sp>
          <p:nvSpPr>
            <p:cNvPr id="62" name="rc62"/>
            <p:cNvSpPr/>
            <p:nvPr/>
          </p:nvSpPr>
          <p:spPr>
            <a:xfrm>
              <a:off x="6764436" y="3857156"/>
              <a:ext cx="220114" cy="1193455"/>
            </a:xfrm>
            <a:prstGeom prst="rect">
              <a:avLst/>
            </a:prstGeom>
            <a:solidFill>
              <a:srgbClr val="0058AB">
                <a:alpha val="100000"/>
              </a:srgbClr>
            </a:solidFill>
          </p:spPr>
          <p:txBody>
            <a:bodyPr/>
            <a:lstStyle/>
            <a:p/>
          </p:txBody>
        </p:sp>
        <p:sp>
          <p:nvSpPr>
            <p:cNvPr id="63" name="rc63"/>
            <p:cNvSpPr/>
            <p:nvPr/>
          </p:nvSpPr>
          <p:spPr>
            <a:xfrm>
              <a:off x="7009007" y="4022913"/>
              <a:ext cx="220114" cy="1027697"/>
            </a:xfrm>
            <a:prstGeom prst="rect">
              <a:avLst/>
            </a:prstGeom>
            <a:solidFill>
              <a:srgbClr val="0058AB">
                <a:alpha val="100000"/>
              </a:srgbClr>
            </a:solidFill>
          </p:spPr>
          <p:txBody>
            <a:bodyPr/>
            <a:lstStyle/>
            <a:p/>
          </p:txBody>
        </p:sp>
        <p:sp>
          <p:nvSpPr>
            <p:cNvPr id="64" name="rc64"/>
            <p:cNvSpPr/>
            <p:nvPr/>
          </p:nvSpPr>
          <p:spPr>
            <a:xfrm>
              <a:off x="7253578" y="4045014"/>
              <a:ext cx="220114" cy="1005596"/>
            </a:xfrm>
            <a:prstGeom prst="rect">
              <a:avLst/>
            </a:prstGeom>
            <a:solidFill>
              <a:srgbClr val="0058AB">
                <a:alpha val="100000"/>
              </a:srgbClr>
            </a:solidFill>
          </p:spPr>
          <p:txBody>
            <a:bodyPr/>
            <a:lstStyle/>
            <a:p/>
          </p:txBody>
        </p:sp>
        <p:sp>
          <p:nvSpPr>
            <p:cNvPr id="65" name="rc65"/>
            <p:cNvSpPr/>
            <p:nvPr/>
          </p:nvSpPr>
          <p:spPr>
            <a:xfrm>
              <a:off x="8476434" y="4575439"/>
              <a:ext cx="220114" cy="475172"/>
            </a:xfrm>
            <a:prstGeom prst="rect">
              <a:avLst/>
            </a:prstGeom>
            <a:solidFill>
              <a:srgbClr val="69DBFF">
                <a:alpha val="100000"/>
              </a:srgbClr>
            </a:solidFill>
          </p:spPr>
          <p:txBody>
            <a:bodyPr/>
            <a:lstStyle/>
            <a:p/>
          </p:txBody>
        </p:sp>
        <p:sp>
          <p:nvSpPr>
            <p:cNvPr id="66" name="pl66"/>
            <p:cNvSpPr/>
            <p:nvPr/>
          </p:nvSpPr>
          <p:spPr>
            <a:xfrm>
              <a:off x="6140780" y="4100267"/>
              <a:ext cx="2445711" cy="475172"/>
            </a:xfrm>
            <a:custGeom>
              <a:avLst/>
              <a:pathLst>
                <a:path w="2445711" h="475172">
                  <a:moveTo>
                    <a:pt x="0" y="0"/>
                  </a:moveTo>
                  <a:lnTo>
                    <a:pt x="244571" y="47517"/>
                  </a:lnTo>
                  <a:lnTo>
                    <a:pt x="489142" y="95034"/>
                  </a:lnTo>
                  <a:lnTo>
                    <a:pt x="733713" y="142551"/>
                  </a:lnTo>
                  <a:lnTo>
                    <a:pt x="978284" y="190068"/>
                  </a:lnTo>
                  <a:lnTo>
                    <a:pt x="1222855" y="237586"/>
                  </a:lnTo>
                  <a:lnTo>
                    <a:pt x="1467426" y="285103"/>
                  </a:lnTo>
                  <a:lnTo>
                    <a:pt x="1711997" y="332620"/>
                  </a:lnTo>
                  <a:lnTo>
                    <a:pt x="1956569" y="380137"/>
                  </a:lnTo>
                  <a:lnTo>
                    <a:pt x="2201140" y="427654"/>
                  </a:lnTo>
                  <a:lnTo>
                    <a:pt x="2445711" y="475172"/>
                  </a:lnTo>
                </a:path>
              </a:pathLst>
            </a:custGeom>
            <a:ln w="13550" cap="flat">
              <a:solidFill>
                <a:srgbClr val="000000">
                  <a:alpha val="100000"/>
                </a:srgbClr>
              </a:solidFill>
              <a:prstDash val="solid"/>
              <a:round/>
            </a:ln>
          </p:spPr>
          <p:txBody>
            <a:bodyPr/>
            <a:lstStyle/>
            <a:p/>
          </p:txBody>
        </p:sp>
        <p:sp>
          <p:nvSpPr>
            <p:cNvPr id="67" name="pt67"/>
            <p:cNvSpPr/>
            <p:nvPr/>
          </p:nvSpPr>
          <p:spPr>
            <a:xfrm>
              <a:off x="6115954" y="4075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122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1704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217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265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313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360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408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4555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5030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5506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0292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0" name="tx80"/>
            <p:cNvSpPr/>
            <p:nvPr/>
          </p:nvSpPr>
          <p:spPr>
            <a:xfrm>
              <a:off x="508103" y="279786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1" name="tx81"/>
            <p:cNvSpPr/>
            <p:nvPr/>
          </p:nvSpPr>
          <p:spPr>
            <a:xfrm>
              <a:off x="508103" y="1692762"/>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89190" y="1330710"/>
              <a:ext cx="60574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Grenada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41%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41%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Grenada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7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6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06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54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44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7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65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58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85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04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23495"/>
              <a:ext cx="239888" cy="884526"/>
            </a:xfrm>
            <a:prstGeom prst="rect">
              <a:avLst/>
            </a:prstGeom>
            <a:solidFill>
              <a:srgbClr val="80BD41">
                <a:alpha val="100000"/>
              </a:srgbClr>
            </a:solidFill>
          </p:spPr>
          <p:txBody>
            <a:bodyPr/>
            <a:lstStyle/>
            <a:p/>
          </p:txBody>
        </p:sp>
        <p:sp>
          <p:nvSpPr>
            <p:cNvPr id="28" name="rc28"/>
            <p:cNvSpPr/>
            <p:nvPr/>
          </p:nvSpPr>
          <p:spPr>
            <a:xfrm>
              <a:off x="1296273" y="3413880"/>
              <a:ext cx="239888" cy="9614"/>
            </a:xfrm>
            <a:prstGeom prst="rect">
              <a:avLst/>
            </a:prstGeom>
            <a:solidFill>
              <a:srgbClr val="1CABE2">
                <a:alpha val="100000"/>
              </a:srgbClr>
            </a:solidFill>
          </p:spPr>
          <p:txBody>
            <a:bodyPr/>
            <a:lstStyle/>
            <a:p/>
          </p:txBody>
        </p:sp>
        <p:sp>
          <p:nvSpPr>
            <p:cNvPr id="29" name="rc29"/>
            <p:cNvSpPr/>
            <p:nvPr/>
          </p:nvSpPr>
          <p:spPr>
            <a:xfrm>
              <a:off x="1562816" y="3437916"/>
              <a:ext cx="239888" cy="870104"/>
            </a:xfrm>
            <a:prstGeom prst="rect">
              <a:avLst/>
            </a:prstGeom>
            <a:solidFill>
              <a:srgbClr val="80BD41">
                <a:alpha val="100000"/>
              </a:srgbClr>
            </a:solidFill>
          </p:spPr>
          <p:txBody>
            <a:bodyPr/>
            <a:lstStyle/>
            <a:p/>
          </p:txBody>
        </p:sp>
        <p:sp>
          <p:nvSpPr>
            <p:cNvPr id="30" name="rc30"/>
            <p:cNvSpPr/>
            <p:nvPr/>
          </p:nvSpPr>
          <p:spPr>
            <a:xfrm>
              <a:off x="1562816" y="3418688"/>
              <a:ext cx="239888" cy="19228"/>
            </a:xfrm>
            <a:prstGeom prst="rect">
              <a:avLst/>
            </a:prstGeom>
            <a:solidFill>
              <a:srgbClr val="1CABE2">
                <a:alpha val="100000"/>
              </a:srgbClr>
            </a:solidFill>
          </p:spPr>
          <p:txBody>
            <a:bodyPr/>
            <a:lstStyle/>
            <a:p/>
          </p:txBody>
        </p:sp>
        <p:sp>
          <p:nvSpPr>
            <p:cNvPr id="31" name="rc31"/>
            <p:cNvSpPr/>
            <p:nvPr/>
          </p:nvSpPr>
          <p:spPr>
            <a:xfrm>
              <a:off x="1829360" y="3428302"/>
              <a:ext cx="239888" cy="879719"/>
            </a:xfrm>
            <a:prstGeom prst="rect">
              <a:avLst/>
            </a:prstGeom>
            <a:solidFill>
              <a:srgbClr val="80BD41">
                <a:alpha val="100000"/>
              </a:srgbClr>
            </a:solidFill>
          </p:spPr>
          <p:txBody>
            <a:bodyPr/>
            <a:lstStyle/>
            <a:p/>
          </p:txBody>
        </p:sp>
        <p:sp>
          <p:nvSpPr>
            <p:cNvPr id="32" name="rc32"/>
            <p:cNvSpPr/>
            <p:nvPr/>
          </p:nvSpPr>
          <p:spPr>
            <a:xfrm>
              <a:off x="1829360" y="3418688"/>
              <a:ext cx="239888" cy="9614"/>
            </a:xfrm>
            <a:prstGeom prst="rect">
              <a:avLst/>
            </a:prstGeom>
            <a:solidFill>
              <a:srgbClr val="1CABE2">
                <a:alpha val="100000"/>
              </a:srgbClr>
            </a:solidFill>
          </p:spPr>
          <p:txBody>
            <a:bodyPr/>
            <a:lstStyle/>
            <a:p/>
          </p:txBody>
        </p:sp>
        <p:sp>
          <p:nvSpPr>
            <p:cNvPr id="33" name="rc33"/>
            <p:cNvSpPr/>
            <p:nvPr/>
          </p:nvSpPr>
          <p:spPr>
            <a:xfrm>
              <a:off x="2095903" y="3428302"/>
              <a:ext cx="239888" cy="879719"/>
            </a:xfrm>
            <a:prstGeom prst="rect">
              <a:avLst/>
            </a:prstGeom>
            <a:solidFill>
              <a:srgbClr val="80BD41">
                <a:alpha val="100000"/>
              </a:srgbClr>
            </a:solidFill>
          </p:spPr>
          <p:txBody>
            <a:bodyPr/>
            <a:lstStyle/>
            <a:p/>
          </p:txBody>
        </p:sp>
        <p:sp>
          <p:nvSpPr>
            <p:cNvPr id="34" name="rc34"/>
            <p:cNvSpPr/>
            <p:nvPr/>
          </p:nvSpPr>
          <p:spPr>
            <a:xfrm>
              <a:off x="2095903" y="3418688"/>
              <a:ext cx="239888" cy="9614"/>
            </a:xfrm>
            <a:prstGeom prst="rect">
              <a:avLst/>
            </a:prstGeom>
            <a:solidFill>
              <a:srgbClr val="1CABE2">
                <a:alpha val="100000"/>
              </a:srgbClr>
            </a:solidFill>
          </p:spPr>
          <p:txBody>
            <a:bodyPr/>
            <a:lstStyle/>
            <a:p/>
          </p:txBody>
        </p:sp>
        <p:sp>
          <p:nvSpPr>
            <p:cNvPr id="35" name="rc35"/>
            <p:cNvSpPr/>
            <p:nvPr/>
          </p:nvSpPr>
          <p:spPr>
            <a:xfrm>
              <a:off x="2362446" y="3538868"/>
              <a:ext cx="239888" cy="769153"/>
            </a:xfrm>
            <a:prstGeom prst="rect">
              <a:avLst/>
            </a:prstGeom>
            <a:solidFill>
              <a:srgbClr val="80BD41">
                <a:alpha val="100000"/>
              </a:srgbClr>
            </a:solidFill>
          </p:spPr>
          <p:txBody>
            <a:bodyPr/>
            <a:lstStyle/>
            <a:p/>
          </p:txBody>
        </p:sp>
        <p:sp>
          <p:nvSpPr>
            <p:cNvPr id="36" name="rc36"/>
            <p:cNvSpPr/>
            <p:nvPr/>
          </p:nvSpPr>
          <p:spPr>
            <a:xfrm>
              <a:off x="2362446" y="3423495"/>
              <a:ext cx="239888" cy="115373"/>
            </a:xfrm>
            <a:prstGeom prst="rect">
              <a:avLst/>
            </a:prstGeom>
            <a:solidFill>
              <a:srgbClr val="1CABE2">
                <a:alpha val="100000"/>
              </a:srgbClr>
            </a:solidFill>
          </p:spPr>
          <p:txBody>
            <a:bodyPr/>
            <a:lstStyle/>
            <a:p/>
          </p:txBody>
        </p:sp>
        <p:sp>
          <p:nvSpPr>
            <p:cNvPr id="37" name="rc37"/>
            <p:cNvSpPr/>
            <p:nvPr/>
          </p:nvSpPr>
          <p:spPr>
            <a:xfrm>
              <a:off x="2628989" y="3428302"/>
              <a:ext cx="239888" cy="879719"/>
            </a:xfrm>
            <a:prstGeom prst="rect">
              <a:avLst/>
            </a:prstGeom>
            <a:solidFill>
              <a:srgbClr val="80BD41">
                <a:alpha val="100000"/>
              </a:srgbClr>
            </a:solidFill>
          </p:spPr>
          <p:txBody>
            <a:bodyPr/>
            <a:lstStyle/>
            <a:p/>
          </p:txBody>
        </p:sp>
        <p:sp>
          <p:nvSpPr>
            <p:cNvPr id="38" name="rc38"/>
            <p:cNvSpPr/>
            <p:nvPr/>
          </p:nvSpPr>
          <p:spPr>
            <a:xfrm>
              <a:off x="2628989" y="3418688"/>
              <a:ext cx="239888" cy="9614"/>
            </a:xfrm>
            <a:prstGeom prst="rect">
              <a:avLst/>
            </a:prstGeom>
            <a:solidFill>
              <a:srgbClr val="1CABE2">
                <a:alpha val="100000"/>
              </a:srgbClr>
            </a:solidFill>
          </p:spPr>
          <p:txBody>
            <a:bodyPr/>
            <a:lstStyle/>
            <a:p/>
          </p:txBody>
        </p:sp>
        <p:sp>
          <p:nvSpPr>
            <p:cNvPr id="39" name="rc39"/>
            <p:cNvSpPr/>
            <p:nvPr/>
          </p:nvSpPr>
          <p:spPr>
            <a:xfrm>
              <a:off x="2895532" y="3447531"/>
              <a:ext cx="239888" cy="860490"/>
            </a:xfrm>
            <a:prstGeom prst="rect">
              <a:avLst/>
            </a:prstGeom>
            <a:solidFill>
              <a:srgbClr val="80BD41">
                <a:alpha val="100000"/>
              </a:srgbClr>
            </a:solidFill>
          </p:spPr>
          <p:txBody>
            <a:bodyPr/>
            <a:lstStyle/>
            <a:p/>
          </p:txBody>
        </p:sp>
        <p:sp>
          <p:nvSpPr>
            <p:cNvPr id="40" name="rc40"/>
            <p:cNvSpPr/>
            <p:nvPr/>
          </p:nvSpPr>
          <p:spPr>
            <a:xfrm>
              <a:off x="2895532" y="3418688"/>
              <a:ext cx="239888" cy="28843"/>
            </a:xfrm>
            <a:prstGeom prst="rect">
              <a:avLst/>
            </a:prstGeom>
            <a:solidFill>
              <a:srgbClr val="1CABE2">
                <a:alpha val="100000"/>
              </a:srgbClr>
            </a:solidFill>
          </p:spPr>
          <p:txBody>
            <a:bodyPr/>
            <a:lstStyle/>
            <a:p/>
          </p:txBody>
        </p:sp>
        <p:sp>
          <p:nvSpPr>
            <p:cNvPr id="41" name="rc41"/>
            <p:cNvSpPr/>
            <p:nvPr/>
          </p:nvSpPr>
          <p:spPr>
            <a:xfrm>
              <a:off x="3162075" y="3442724"/>
              <a:ext cx="239888" cy="865297"/>
            </a:xfrm>
            <a:prstGeom prst="rect">
              <a:avLst/>
            </a:prstGeom>
            <a:solidFill>
              <a:srgbClr val="80BD41">
                <a:alpha val="100000"/>
              </a:srgbClr>
            </a:solidFill>
          </p:spPr>
          <p:txBody>
            <a:bodyPr/>
            <a:lstStyle/>
            <a:p/>
          </p:txBody>
        </p:sp>
        <p:sp>
          <p:nvSpPr>
            <p:cNvPr id="42" name="rc42"/>
            <p:cNvSpPr/>
            <p:nvPr/>
          </p:nvSpPr>
          <p:spPr>
            <a:xfrm>
              <a:off x="3162075" y="3423495"/>
              <a:ext cx="239888" cy="19228"/>
            </a:xfrm>
            <a:prstGeom prst="rect">
              <a:avLst/>
            </a:prstGeom>
            <a:solidFill>
              <a:srgbClr val="1CABE2">
                <a:alpha val="100000"/>
              </a:srgbClr>
            </a:solidFill>
          </p:spPr>
          <p:txBody>
            <a:bodyPr/>
            <a:lstStyle/>
            <a:p/>
          </p:txBody>
        </p:sp>
        <p:sp>
          <p:nvSpPr>
            <p:cNvPr id="43" name="rc43"/>
            <p:cNvSpPr/>
            <p:nvPr/>
          </p:nvSpPr>
          <p:spPr>
            <a:xfrm>
              <a:off x="3428618" y="3437916"/>
              <a:ext cx="239888" cy="870104"/>
            </a:xfrm>
            <a:prstGeom prst="rect">
              <a:avLst/>
            </a:prstGeom>
            <a:solidFill>
              <a:srgbClr val="80BD41">
                <a:alpha val="100000"/>
              </a:srgbClr>
            </a:solidFill>
          </p:spPr>
          <p:txBody>
            <a:bodyPr/>
            <a:lstStyle/>
            <a:p/>
          </p:txBody>
        </p:sp>
        <p:sp>
          <p:nvSpPr>
            <p:cNvPr id="44" name="rc44"/>
            <p:cNvSpPr/>
            <p:nvPr/>
          </p:nvSpPr>
          <p:spPr>
            <a:xfrm>
              <a:off x="3428618" y="3428302"/>
              <a:ext cx="239888" cy="9614"/>
            </a:xfrm>
            <a:prstGeom prst="rect">
              <a:avLst/>
            </a:prstGeom>
            <a:solidFill>
              <a:srgbClr val="1CABE2">
                <a:alpha val="100000"/>
              </a:srgbClr>
            </a:solidFill>
          </p:spPr>
          <p:txBody>
            <a:bodyPr/>
            <a:lstStyle/>
            <a:p/>
          </p:txBody>
        </p:sp>
        <p:sp>
          <p:nvSpPr>
            <p:cNvPr id="45" name="rc45"/>
            <p:cNvSpPr/>
            <p:nvPr/>
          </p:nvSpPr>
          <p:spPr>
            <a:xfrm>
              <a:off x="3695161" y="3442724"/>
              <a:ext cx="239888" cy="865297"/>
            </a:xfrm>
            <a:prstGeom prst="rect">
              <a:avLst/>
            </a:prstGeom>
            <a:solidFill>
              <a:srgbClr val="80BD41">
                <a:alpha val="100000"/>
              </a:srgbClr>
            </a:solidFill>
          </p:spPr>
          <p:txBody>
            <a:bodyPr/>
            <a:lstStyle/>
            <a:p/>
          </p:txBody>
        </p:sp>
        <p:sp>
          <p:nvSpPr>
            <p:cNvPr id="46" name="rc46"/>
            <p:cNvSpPr/>
            <p:nvPr/>
          </p:nvSpPr>
          <p:spPr>
            <a:xfrm>
              <a:off x="3695161" y="3433109"/>
              <a:ext cx="239888" cy="9614"/>
            </a:xfrm>
            <a:prstGeom prst="rect">
              <a:avLst/>
            </a:prstGeom>
            <a:solidFill>
              <a:srgbClr val="1CABE2">
                <a:alpha val="100000"/>
              </a:srgbClr>
            </a:solidFill>
          </p:spPr>
          <p:txBody>
            <a:bodyPr/>
            <a:lstStyle/>
            <a:p/>
          </p:txBody>
        </p:sp>
        <p:sp>
          <p:nvSpPr>
            <p:cNvPr id="47" name="rc47"/>
            <p:cNvSpPr/>
            <p:nvPr/>
          </p:nvSpPr>
          <p:spPr>
            <a:xfrm>
              <a:off x="3961705" y="3452338"/>
              <a:ext cx="239888" cy="855683"/>
            </a:xfrm>
            <a:prstGeom prst="rect">
              <a:avLst/>
            </a:prstGeom>
            <a:solidFill>
              <a:srgbClr val="80BD41">
                <a:alpha val="100000"/>
              </a:srgbClr>
            </a:solidFill>
          </p:spPr>
          <p:txBody>
            <a:bodyPr/>
            <a:lstStyle/>
            <a:p/>
          </p:txBody>
        </p:sp>
        <p:sp>
          <p:nvSpPr>
            <p:cNvPr id="48" name="rc48"/>
            <p:cNvSpPr/>
            <p:nvPr/>
          </p:nvSpPr>
          <p:spPr>
            <a:xfrm>
              <a:off x="3961705" y="3442724"/>
              <a:ext cx="239888" cy="9614"/>
            </a:xfrm>
            <a:prstGeom prst="rect">
              <a:avLst/>
            </a:prstGeom>
            <a:solidFill>
              <a:srgbClr val="1CABE2">
                <a:alpha val="100000"/>
              </a:srgbClr>
            </a:solidFill>
          </p:spPr>
          <p:txBody>
            <a:bodyPr/>
            <a:lstStyle/>
            <a:p/>
          </p:txBody>
        </p:sp>
        <p:sp>
          <p:nvSpPr>
            <p:cNvPr id="49" name="rc49"/>
            <p:cNvSpPr/>
            <p:nvPr/>
          </p:nvSpPr>
          <p:spPr>
            <a:xfrm>
              <a:off x="4228248" y="3471567"/>
              <a:ext cx="239888" cy="836454"/>
            </a:xfrm>
            <a:prstGeom prst="rect">
              <a:avLst/>
            </a:prstGeom>
            <a:solidFill>
              <a:srgbClr val="80BD41">
                <a:alpha val="100000"/>
              </a:srgbClr>
            </a:solidFill>
          </p:spPr>
          <p:txBody>
            <a:bodyPr/>
            <a:lstStyle/>
            <a:p/>
          </p:txBody>
        </p:sp>
        <p:sp>
          <p:nvSpPr>
            <p:cNvPr id="50" name="rc50"/>
            <p:cNvSpPr/>
            <p:nvPr/>
          </p:nvSpPr>
          <p:spPr>
            <a:xfrm>
              <a:off x="4228248" y="3452338"/>
              <a:ext cx="239888" cy="19228"/>
            </a:xfrm>
            <a:prstGeom prst="rect">
              <a:avLst/>
            </a:prstGeom>
            <a:solidFill>
              <a:srgbClr val="1CABE2">
                <a:alpha val="100000"/>
              </a:srgbClr>
            </a:solidFill>
          </p:spPr>
          <p:txBody>
            <a:bodyPr/>
            <a:lstStyle/>
            <a:p/>
          </p:txBody>
        </p:sp>
        <p:sp>
          <p:nvSpPr>
            <p:cNvPr id="51" name="rc51"/>
            <p:cNvSpPr/>
            <p:nvPr/>
          </p:nvSpPr>
          <p:spPr>
            <a:xfrm>
              <a:off x="4494791" y="3471567"/>
              <a:ext cx="239888" cy="836454"/>
            </a:xfrm>
            <a:prstGeom prst="rect">
              <a:avLst/>
            </a:prstGeom>
            <a:solidFill>
              <a:srgbClr val="80BD41">
                <a:alpha val="100000"/>
              </a:srgbClr>
            </a:solidFill>
          </p:spPr>
          <p:txBody>
            <a:bodyPr/>
            <a:lstStyle/>
            <a:p/>
          </p:txBody>
        </p:sp>
        <p:sp>
          <p:nvSpPr>
            <p:cNvPr id="52" name="rc52"/>
            <p:cNvSpPr/>
            <p:nvPr/>
          </p:nvSpPr>
          <p:spPr>
            <a:xfrm>
              <a:off x="4494791" y="3461952"/>
              <a:ext cx="239888" cy="9614"/>
            </a:xfrm>
            <a:prstGeom prst="rect">
              <a:avLst/>
            </a:prstGeom>
            <a:solidFill>
              <a:srgbClr val="1CABE2">
                <a:alpha val="100000"/>
              </a:srgbClr>
            </a:solidFill>
          </p:spPr>
          <p:txBody>
            <a:bodyPr/>
            <a:lstStyle/>
            <a:p/>
          </p:txBody>
        </p:sp>
        <p:sp>
          <p:nvSpPr>
            <p:cNvPr id="53" name="rc53"/>
            <p:cNvSpPr/>
            <p:nvPr/>
          </p:nvSpPr>
          <p:spPr>
            <a:xfrm>
              <a:off x="4761334" y="3485989"/>
              <a:ext cx="239888" cy="822032"/>
            </a:xfrm>
            <a:prstGeom prst="rect">
              <a:avLst/>
            </a:prstGeom>
            <a:solidFill>
              <a:srgbClr val="80BD41">
                <a:alpha val="100000"/>
              </a:srgbClr>
            </a:solidFill>
          </p:spPr>
          <p:txBody>
            <a:bodyPr/>
            <a:lstStyle/>
            <a:p/>
          </p:txBody>
        </p:sp>
        <p:sp>
          <p:nvSpPr>
            <p:cNvPr id="54" name="rc54"/>
            <p:cNvSpPr/>
            <p:nvPr/>
          </p:nvSpPr>
          <p:spPr>
            <a:xfrm>
              <a:off x="4761334" y="3476374"/>
              <a:ext cx="239888" cy="9614"/>
            </a:xfrm>
            <a:prstGeom prst="rect">
              <a:avLst/>
            </a:prstGeom>
            <a:solidFill>
              <a:srgbClr val="1CABE2">
                <a:alpha val="100000"/>
              </a:srgbClr>
            </a:solidFill>
          </p:spPr>
          <p:txBody>
            <a:bodyPr/>
            <a:lstStyle/>
            <a:p/>
          </p:txBody>
        </p:sp>
        <p:sp>
          <p:nvSpPr>
            <p:cNvPr id="55" name="rc55"/>
            <p:cNvSpPr/>
            <p:nvPr/>
          </p:nvSpPr>
          <p:spPr>
            <a:xfrm>
              <a:off x="5027877" y="3543675"/>
              <a:ext cx="239888" cy="764346"/>
            </a:xfrm>
            <a:prstGeom prst="rect">
              <a:avLst/>
            </a:prstGeom>
            <a:solidFill>
              <a:srgbClr val="80BD41">
                <a:alpha val="100000"/>
              </a:srgbClr>
            </a:solidFill>
          </p:spPr>
          <p:txBody>
            <a:bodyPr/>
            <a:lstStyle/>
            <a:p/>
          </p:txBody>
        </p:sp>
        <p:sp>
          <p:nvSpPr>
            <p:cNvPr id="56" name="rc56"/>
            <p:cNvSpPr/>
            <p:nvPr/>
          </p:nvSpPr>
          <p:spPr>
            <a:xfrm>
              <a:off x="5027877" y="3519639"/>
              <a:ext cx="239888" cy="24036"/>
            </a:xfrm>
            <a:prstGeom prst="rect">
              <a:avLst/>
            </a:prstGeom>
            <a:solidFill>
              <a:srgbClr val="1CABE2">
                <a:alpha val="100000"/>
              </a:srgbClr>
            </a:solidFill>
          </p:spPr>
          <p:txBody>
            <a:bodyPr/>
            <a:lstStyle/>
            <a:p/>
          </p:txBody>
        </p:sp>
        <p:sp>
          <p:nvSpPr>
            <p:cNvPr id="57" name="rc57"/>
            <p:cNvSpPr/>
            <p:nvPr/>
          </p:nvSpPr>
          <p:spPr>
            <a:xfrm>
              <a:off x="5294420" y="3596554"/>
              <a:ext cx="239888" cy="711466"/>
            </a:xfrm>
            <a:prstGeom prst="rect">
              <a:avLst/>
            </a:prstGeom>
            <a:solidFill>
              <a:srgbClr val="80BD41">
                <a:alpha val="100000"/>
              </a:srgbClr>
            </a:solidFill>
          </p:spPr>
          <p:txBody>
            <a:bodyPr/>
            <a:lstStyle/>
            <a:p/>
          </p:txBody>
        </p:sp>
        <p:sp>
          <p:nvSpPr>
            <p:cNvPr id="58" name="rc58"/>
            <p:cNvSpPr/>
            <p:nvPr/>
          </p:nvSpPr>
          <p:spPr>
            <a:xfrm>
              <a:off x="5294420" y="3553289"/>
              <a:ext cx="239888" cy="43264"/>
            </a:xfrm>
            <a:prstGeom prst="rect">
              <a:avLst/>
            </a:prstGeom>
            <a:solidFill>
              <a:srgbClr val="1CABE2">
                <a:alpha val="100000"/>
              </a:srgbClr>
            </a:solidFill>
          </p:spPr>
          <p:txBody>
            <a:bodyPr/>
            <a:lstStyle/>
            <a:p/>
          </p:txBody>
        </p:sp>
        <p:sp>
          <p:nvSpPr>
            <p:cNvPr id="59" name="rc59"/>
            <p:cNvSpPr/>
            <p:nvPr/>
          </p:nvSpPr>
          <p:spPr>
            <a:xfrm>
              <a:off x="5560963" y="3606169"/>
              <a:ext cx="239888" cy="701852"/>
            </a:xfrm>
            <a:prstGeom prst="rect">
              <a:avLst/>
            </a:prstGeom>
            <a:solidFill>
              <a:srgbClr val="80BD41">
                <a:alpha val="100000"/>
              </a:srgbClr>
            </a:solidFill>
          </p:spPr>
          <p:txBody>
            <a:bodyPr/>
            <a:lstStyle/>
            <a:p/>
          </p:txBody>
        </p:sp>
        <p:sp>
          <p:nvSpPr>
            <p:cNvPr id="60" name="rc60"/>
            <p:cNvSpPr/>
            <p:nvPr/>
          </p:nvSpPr>
          <p:spPr>
            <a:xfrm>
              <a:off x="5560963" y="3591747"/>
              <a:ext cx="239888" cy="14421"/>
            </a:xfrm>
            <a:prstGeom prst="rect">
              <a:avLst/>
            </a:prstGeom>
            <a:solidFill>
              <a:srgbClr val="1CABE2">
                <a:alpha val="100000"/>
              </a:srgbClr>
            </a:solidFill>
          </p:spPr>
          <p:txBody>
            <a:bodyPr/>
            <a:lstStyle/>
            <a:p/>
          </p:txBody>
        </p:sp>
        <p:sp>
          <p:nvSpPr>
            <p:cNvPr id="61" name="rc61"/>
            <p:cNvSpPr/>
            <p:nvPr/>
          </p:nvSpPr>
          <p:spPr>
            <a:xfrm>
              <a:off x="5827506" y="3683084"/>
              <a:ext cx="239888" cy="624937"/>
            </a:xfrm>
            <a:prstGeom prst="rect">
              <a:avLst/>
            </a:prstGeom>
            <a:solidFill>
              <a:srgbClr val="80BD41">
                <a:alpha val="100000"/>
              </a:srgbClr>
            </a:solidFill>
          </p:spPr>
          <p:txBody>
            <a:bodyPr/>
            <a:lstStyle/>
            <a:p/>
          </p:txBody>
        </p:sp>
        <p:sp>
          <p:nvSpPr>
            <p:cNvPr id="62" name="rc62"/>
            <p:cNvSpPr/>
            <p:nvPr/>
          </p:nvSpPr>
          <p:spPr>
            <a:xfrm>
              <a:off x="5827506" y="3668662"/>
              <a:ext cx="239888" cy="14421"/>
            </a:xfrm>
            <a:prstGeom prst="rect">
              <a:avLst/>
            </a:prstGeom>
            <a:solidFill>
              <a:srgbClr val="1CABE2">
                <a:alpha val="100000"/>
              </a:srgbClr>
            </a:solidFill>
          </p:spPr>
          <p:txBody>
            <a:bodyPr/>
            <a:lstStyle/>
            <a:p/>
          </p:txBody>
        </p:sp>
        <p:sp>
          <p:nvSpPr>
            <p:cNvPr id="63" name="rc63"/>
            <p:cNvSpPr/>
            <p:nvPr/>
          </p:nvSpPr>
          <p:spPr>
            <a:xfrm>
              <a:off x="6094049" y="3654241"/>
              <a:ext cx="239888" cy="653780"/>
            </a:xfrm>
            <a:prstGeom prst="rect">
              <a:avLst/>
            </a:prstGeom>
            <a:solidFill>
              <a:srgbClr val="80BD41">
                <a:alpha val="100000"/>
              </a:srgbClr>
            </a:solidFill>
          </p:spPr>
          <p:txBody>
            <a:bodyPr/>
            <a:lstStyle/>
            <a:p/>
          </p:txBody>
        </p:sp>
        <p:sp>
          <p:nvSpPr>
            <p:cNvPr id="64" name="rc64"/>
            <p:cNvSpPr/>
            <p:nvPr/>
          </p:nvSpPr>
          <p:spPr>
            <a:xfrm>
              <a:off x="6094049" y="3625398"/>
              <a:ext cx="239888" cy="28843"/>
            </a:xfrm>
            <a:prstGeom prst="rect">
              <a:avLst/>
            </a:prstGeom>
            <a:solidFill>
              <a:srgbClr val="1CABE2">
                <a:alpha val="100000"/>
              </a:srgbClr>
            </a:solidFill>
          </p:spPr>
          <p:txBody>
            <a:bodyPr/>
            <a:lstStyle/>
            <a:p/>
          </p:txBody>
        </p:sp>
        <p:sp>
          <p:nvSpPr>
            <p:cNvPr id="65" name="rc65"/>
            <p:cNvSpPr/>
            <p:nvPr/>
          </p:nvSpPr>
          <p:spPr>
            <a:xfrm>
              <a:off x="6360593" y="3663855"/>
              <a:ext cx="239888" cy="644165"/>
            </a:xfrm>
            <a:prstGeom prst="rect">
              <a:avLst/>
            </a:prstGeom>
            <a:solidFill>
              <a:srgbClr val="80BD41">
                <a:alpha val="100000"/>
              </a:srgbClr>
            </a:solidFill>
          </p:spPr>
          <p:txBody>
            <a:bodyPr/>
            <a:lstStyle/>
            <a:p/>
          </p:txBody>
        </p:sp>
        <p:sp>
          <p:nvSpPr>
            <p:cNvPr id="66" name="rc66"/>
            <p:cNvSpPr/>
            <p:nvPr/>
          </p:nvSpPr>
          <p:spPr>
            <a:xfrm>
              <a:off x="6360593" y="3620590"/>
              <a:ext cx="239888" cy="43264"/>
            </a:xfrm>
            <a:prstGeom prst="rect">
              <a:avLst/>
            </a:prstGeom>
            <a:solidFill>
              <a:srgbClr val="1CABE2">
                <a:alpha val="100000"/>
              </a:srgbClr>
            </a:solidFill>
          </p:spPr>
          <p:txBody>
            <a:bodyPr/>
            <a:lstStyle/>
            <a:p/>
          </p:txBody>
        </p:sp>
        <p:sp>
          <p:nvSpPr>
            <p:cNvPr id="67" name="rc67"/>
            <p:cNvSpPr/>
            <p:nvPr/>
          </p:nvSpPr>
          <p:spPr>
            <a:xfrm>
              <a:off x="6627136" y="3769614"/>
              <a:ext cx="239888" cy="538407"/>
            </a:xfrm>
            <a:prstGeom prst="rect">
              <a:avLst/>
            </a:prstGeom>
            <a:solidFill>
              <a:srgbClr val="80BD41">
                <a:alpha val="100000"/>
              </a:srgbClr>
            </a:solidFill>
          </p:spPr>
          <p:txBody>
            <a:bodyPr/>
            <a:lstStyle/>
            <a:p/>
          </p:txBody>
        </p:sp>
        <p:sp>
          <p:nvSpPr>
            <p:cNvPr id="68" name="rc68"/>
            <p:cNvSpPr/>
            <p:nvPr/>
          </p:nvSpPr>
          <p:spPr>
            <a:xfrm>
              <a:off x="6627136" y="3625398"/>
              <a:ext cx="239888" cy="144216"/>
            </a:xfrm>
            <a:prstGeom prst="rect">
              <a:avLst/>
            </a:prstGeom>
            <a:solidFill>
              <a:srgbClr val="1CABE2">
                <a:alpha val="100000"/>
              </a:srgbClr>
            </a:solidFill>
          </p:spPr>
          <p:txBody>
            <a:bodyPr/>
            <a:lstStyle/>
            <a:p/>
          </p:txBody>
        </p:sp>
        <p:sp>
          <p:nvSpPr>
            <p:cNvPr id="69" name="rc69"/>
            <p:cNvSpPr/>
            <p:nvPr/>
          </p:nvSpPr>
          <p:spPr>
            <a:xfrm>
              <a:off x="6893679" y="3740771"/>
              <a:ext cx="239888" cy="567250"/>
            </a:xfrm>
            <a:prstGeom prst="rect">
              <a:avLst/>
            </a:prstGeom>
            <a:solidFill>
              <a:srgbClr val="80BD41">
                <a:alpha val="100000"/>
              </a:srgbClr>
            </a:solidFill>
          </p:spPr>
          <p:txBody>
            <a:bodyPr/>
            <a:lstStyle/>
            <a:p/>
          </p:txBody>
        </p:sp>
        <p:sp>
          <p:nvSpPr>
            <p:cNvPr id="70" name="rc70"/>
            <p:cNvSpPr/>
            <p:nvPr/>
          </p:nvSpPr>
          <p:spPr>
            <a:xfrm>
              <a:off x="6893679" y="3635012"/>
              <a:ext cx="239888" cy="105758"/>
            </a:xfrm>
            <a:prstGeom prst="rect">
              <a:avLst/>
            </a:prstGeom>
            <a:solidFill>
              <a:srgbClr val="1CABE2">
                <a:alpha val="100000"/>
              </a:srgbClr>
            </a:solidFill>
          </p:spPr>
          <p:txBody>
            <a:bodyPr/>
            <a:lstStyle/>
            <a:p/>
          </p:txBody>
        </p:sp>
        <p:sp>
          <p:nvSpPr>
            <p:cNvPr id="71" name="rc71"/>
            <p:cNvSpPr/>
            <p:nvPr/>
          </p:nvSpPr>
          <p:spPr>
            <a:xfrm>
              <a:off x="7160222" y="3784035"/>
              <a:ext cx="239888" cy="523985"/>
            </a:xfrm>
            <a:prstGeom prst="rect">
              <a:avLst/>
            </a:prstGeom>
            <a:solidFill>
              <a:srgbClr val="80BD41">
                <a:alpha val="100000"/>
              </a:srgbClr>
            </a:solidFill>
          </p:spPr>
          <p:txBody>
            <a:bodyPr/>
            <a:lstStyle/>
            <a:p/>
          </p:txBody>
        </p:sp>
        <p:sp>
          <p:nvSpPr>
            <p:cNvPr id="72" name="rc72"/>
            <p:cNvSpPr/>
            <p:nvPr/>
          </p:nvSpPr>
          <p:spPr>
            <a:xfrm>
              <a:off x="7160222" y="3644626"/>
              <a:ext cx="239888" cy="139409"/>
            </a:xfrm>
            <a:prstGeom prst="rect">
              <a:avLst/>
            </a:prstGeom>
            <a:solidFill>
              <a:srgbClr val="1CABE2">
                <a:alpha val="100000"/>
              </a:srgbClr>
            </a:solidFill>
          </p:spPr>
          <p:txBody>
            <a:bodyPr/>
            <a:lstStyle/>
            <a:p/>
          </p:txBody>
        </p:sp>
        <p:sp>
          <p:nvSpPr>
            <p:cNvPr id="73" name="rc73"/>
            <p:cNvSpPr/>
            <p:nvPr/>
          </p:nvSpPr>
          <p:spPr>
            <a:xfrm>
              <a:off x="7426765" y="3707120"/>
              <a:ext cx="239888" cy="600901"/>
            </a:xfrm>
            <a:prstGeom prst="rect">
              <a:avLst/>
            </a:prstGeom>
            <a:solidFill>
              <a:srgbClr val="80BD41">
                <a:alpha val="100000"/>
              </a:srgbClr>
            </a:solidFill>
          </p:spPr>
          <p:txBody>
            <a:bodyPr/>
            <a:lstStyle/>
            <a:p/>
          </p:txBody>
        </p:sp>
        <p:sp>
          <p:nvSpPr>
            <p:cNvPr id="74" name="rc74"/>
            <p:cNvSpPr/>
            <p:nvPr/>
          </p:nvSpPr>
          <p:spPr>
            <a:xfrm>
              <a:off x="7426765" y="3654241"/>
              <a:ext cx="239888" cy="52879"/>
            </a:xfrm>
            <a:prstGeom prst="rect">
              <a:avLst/>
            </a:prstGeom>
            <a:solidFill>
              <a:srgbClr val="1CABE2">
                <a:alpha val="100000"/>
              </a:srgbClr>
            </a:solidFill>
          </p:spPr>
          <p:txBody>
            <a:bodyPr/>
            <a:lstStyle/>
            <a:p/>
          </p:txBody>
        </p:sp>
        <p:sp>
          <p:nvSpPr>
            <p:cNvPr id="75" name="rc75"/>
            <p:cNvSpPr/>
            <p:nvPr/>
          </p:nvSpPr>
          <p:spPr>
            <a:xfrm>
              <a:off x="7693308" y="3711927"/>
              <a:ext cx="239888" cy="596093"/>
            </a:xfrm>
            <a:prstGeom prst="rect">
              <a:avLst/>
            </a:prstGeom>
            <a:solidFill>
              <a:srgbClr val="80BD41">
                <a:alpha val="100000"/>
              </a:srgbClr>
            </a:solidFill>
          </p:spPr>
          <p:txBody>
            <a:bodyPr/>
            <a:lstStyle/>
            <a:p/>
          </p:txBody>
        </p:sp>
        <p:sp>
          <p:nvSpPr>
            <p:cNvPr id="76" name="rc76"/>
            <p:cNvSpPr/>
            <p:nvPr/>
          </p:nvSpPr>
          <p:spPr>
            <a:xfrm>
              <a:off x="7693308" y="3668662"/>
              <a:ext cx="239888" cy="43264"/>
            </a:xfrm>
            <a:prstGeom prst="rect">
              <a:avLst/>
            </a:prstGeom>
            <a:solidFill>
              <a:srgbClr val="1CABE2">
                <a:alpha val="100000"/>
              </a:srgbClr>
            </a:solidFill>
          </p:spPr>
          <p:txBody>
            <a:bodyPr/>
            <a:lstStyle/>
            <a:p/>
          </p:txBody>
        </p:sp>
        <p:sp>
          <p:nvSpPr>
            <p:cNvPr id="77" name="rc77"/>
            <p:cNvSpPr/>
            <p:nvPr/>
          </p:nvSpPr>
          <p:spPr>
            <a:xfrm>
              <a:off x="7959851" y="3721542"/>
              <a:ext cx="239888" cy="586479"/>
            </a:xfrm>
            <a:prstGeom prst="rect">
              <a:avLst/>
            </a:prstGeom>
            <a:solidFill>
              <a:srgbClr val="80BD41">
                <a:alpha val="100000"/>
              </a:srgbClr>
            </a:solidFill>
          </p:spPr>
          <p:txBody>
            <a:bodyPr/>
            <a:lstStyle/>
            <a:p/>
          </p:txBody>
        </p:sp>
        <p:sp>
          <p:nvSpPr>
            <p:cNvPr id="78" name="rc78"/>
            <p:cNvSpPr/>
            <p:nvPr/>
          </p:nvSpPr>
          <p:spPr>
            <a:xfrm>
              <a:off x="7959851" y="3678277"/>
              <a:ext cx="239888" cy="43264"/>
            </a:xfrm>
            <a:prstGeom prst="rect">
              <a:avLst/>
            </a:prstGeom>
            <a:solidFill>
              <a:srgbClr val="1CABE2">
                <a:alpha val="100000"/>
              </a:srgbClr>
            </a:solidFill>
          </p:spPr>
          <p:txBody>
            <a:bodyPr/>
            <a:lstStyle/>
            <a:p/>
          </p:txBody>
        </p:sp>
        <p:sp>
          <p:nvSpPr>
            <p:cNvPr id="79" name="pl79"/>
            <p:cNvSpPr/>
            <p:nvPr/>
          </p:nvSpPr>
          <p:spPr>
            <a:xfrm>
              <a:off x="1416218" y="2095023"/>
              <a:ext cx="6663577" cy="447070"/>
            </a:xfrm>
            <a:custGeom>
              <a:avLst/>
              <a:pathLst>
                <a:path w="6663577" h="447070">
                  <a:moveTo>
                    <a:pt x="0" y="0"/>
                  </a:moveTo>
                  <a:lnTo>
                    <a:pt x="266543" y="22353"/>
                  </a:lnTo>
                  <a:lnTo>
                    <a:pt x="533086" y="0"/>
                  </a:lnTo>
                  <a:lnTo>
                    <a:pt x="799629" y="0"/>
                  </a:lnTo>
                  <a:lnTo>
                    <a:pt x="1066172" y="268242"/>
                  </a:lnTo>
                  <a:lnTo>
                    <a:pt x="1332715" y="0"/>
                  </a:lnTo>
                  <a:lnTo>
                    <a:pt x="1599258" y="44707"/>
                  </a:lnTo>
                  <a:lnTo>
                    <a:pt x="1865801" y="22353"/>
                  </a:lnTo>
                  <a:lnTo>
                    <a:pt x="2132344" y="0"/>
                  </a:lnTo>
                  <a:lnTo>
                    <a:pt x="2398888" y="0"/>
                  </a:lnTo>
                  <a:lnTo>
                    <a:pt x="2665431" y="0"/>
                  </a:lnTo>
                  <a:lnTo>
                    <a:pt x="2931974" y="22353"/>
                  </a:lnTo>
                  <a:lnTo>
                    <a:pt x="3198517" y="0"/>
                  </a:lnTo>
                  <a:lnTo>
                    <a:pt x="3465060" y="0"/>
                  </a:lnTo>
                  <a:lnTo>
                    <a:pt x="3731603" y="44707"/>
                  </a:lnTo>
                  <a:lnTo>
                    <a:pt x="3998146" y="111767"/>
                  </a:lnTo>
                  <a:lnTo>
                    <a:pt x="4264689" y="22353"/>
                  </a:lnTo>
                  <a:lnTo>
                    <a:pt x="4531233" y="22353"/>
                  </a:lnTo>
                  <a:lnTo>
                    <a:pt x="4797776" y="67060"/>
                  </a:lnTo>
                  <a:lnTo>
                    <a:pt x="5064319" y="111767"/>
                  </a:lnTo>
                  <a:lnTo>
                    <a:pt x="5330862" y="447070"/>
                  </a:lnTo>
                  <a:lnTo>
                    <a:pt x="5597405" y="335302"/>
                  </a:lnTo>
                  <a:lnTo>
                    <a:pt x="5863948" y="447070"/>
                  </a:lnTo>
                  <a:lnTo>
                    <a:pt x="6130491" y="156474"/>
                  </a:lnTo>
                  <a:lnTo>
                    <a:pt x="6397034" y="134121"/>
                  </a:lnTo>
                  <a:lnTo>
                    <a:pt x="6663577" y="134121"/>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350915" y="3277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2683631" y="3282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3" name="tx93"/>
            <p:cNvSpPr/>
            <p:nvPr/>
          </p:nvSpPr>
          <p:spPr>
            <a:xfrm>
              <a:off x="4016347" y="33067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5349062" y="34173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5" name="tx95"/>
            <p:cNvSpPr/>
            <p:nvPr/>
          </p:nvSpPr>
          <p:spPr>
            <a:xfrm>
              <a:off x="6415235" y="34858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6681778" y="3490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7" name="tx97"/>
            <p:cNvSpPr/>
            <p:nvPr/>
          </p:nvSpPr>
          <p:spPr>
            <a:xfrm>
              <a:off x="6948321" y="35002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214864" y="35098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9" name="tx99"/>
            <p:cNvSpPr/>
            <p:nvPr/>
          </p:nvSpPr>
          <p:spPr>
            <a:xfrm>
              <a:off x="7481407" y="3524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747950" y="35326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1" name="tx101"/>
            <p:cNvSpPr/>
            <p:nvPr/>
          </p:nvSpPr>
          <p:spPr>
            <a:xfrm>
              <a:off x="8014493" y="35423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2" name="pl102"/>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8307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4" name="tx114"/>
            <p:cNvSpPr/>
            <p:nvPr/>
          </p:nvSpPr>
          <p:spPr>
            <a:xfrm>
              <a:off x="1362659" y="3384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833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2695375" y="33895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8451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4028090" y="34136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9172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5360806" y="35410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9508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6426979" y="36083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40049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4" name="tx124"/>
            <p:cNvSpPr/>
            <p:nvPr/>
          </p:nvSpPr>
          <p:spPr>
            <a:xfrm>
              <a:off x="6693522" y="36636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9904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6960065" y="36539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40121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8" name="tx128"/>
            <p:cNvSpPr/>
            <p:nvPr/>
          </p:nvSpPr>
          <p:spPr>
            <a:xfrm>
              <a:off x="7226608" y="3680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9736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0" name="tx130"/>
            <p:cNvSpPr/>
            <p:nvPr/>
          </p:nvSpPr>
          <p:spPr>
            <a:xfrm>
              <a:off x="7493151" y="36467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9760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759694" y="36563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9808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4" name="tx134"/>
            <p:cNvSpPr/>
            <p:nvPr/>
          </p:nvSpPr>
          <p:spPr>
            <a:xfrm>
              <a:off x="8026237" y="36660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7689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29617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813676"/>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33513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85407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1" name="rc161"/>
            <p:cNvSpPr/>
            <p:nvPr/>
          </p:nvSpPr>
          <p:spPr>
            <a:xfrm>
              <a:off x="4056806" y="5180747"/>
              <a:ext cx="201456" cy="201456"/>
            </a:xfrm>
            <a:prstGeom prst="rect">
              <a:avLst/>
            </a:prstGeom>
            <a:solidFill>
              <a:srgbClr val="1CABE2">
                <a:alpha val="100000"/>
              </a:srgbClr>
            </a:solidFill>
          </p:spPr>
          <p:txBody>
            <a:bodyPr/>
            <a:lstStyle/>
            <a:p/>
          </p:txBody>
        </p:sp>
        <p:sp>
          <p:nvSpPr>
            <p:cNvPr id="162" name="rc162"/>
            <p:cNvSpPr/>
            <p:nvPr/>
          </p:nvSpPr>
          <p:spPr>
            <a:xfrm>
              <a:off x="6014964" y="5180747"/>
              <a:ext cx="201456" cy="201456"/>
            </a:xfrm>
            <a:prstGeom prst="rect">
              <a:avLst/>
            </a:prstGeom>
            <a:solidFill>
              <a:srgbClr val="80BD41">
                <a:alpha val="100000"/>
              </a:srgbClr>
            </a:solidFill>
          </p:spPr>
          <p:txBody>
            <a:bodyPr/>
            <a:lstStyle/>
            <a:p/>
          </p:txBody>
        </p:sp>
        <p:sp>
          <p:nvSpPr>
            <p:cNvPr id="163" name="tx163"/>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4" name="tx164"/>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6" name="tx166"/>
            <p:cNvSpPr/>
            <p:nvPr/>
          </p:nvSpPr>
          <p:spPr>
            <a:xfrm>
              <a:off x="951100" y="1592892"/>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167" name="pl167"/>
            <p:cNvSpPr/>
            <p:nvPr/>
          </p:nvSpPr>
          <p:spPr>
            <a:xfrm>
              <a:off x="24457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45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3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51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39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28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160936" cy="129091"/>
            </a:xfrm>
            <a:prstGeom prst="rect">
              <a:avLst/>
            </a:prstGeom>
            <a:solidFill>
              <a:srgbClr val="80BD41">
                <a:alpha val="100000"/>
              </a:srgbClr>
            </a:solidFill>
          </p:spPr>
          <p:txBody>
            <a:bodyPr/>
            <a:lstStyle/>
            <a:p/>
          </p:txBody>
        </p:sp>
        <p:sp>
          <p:nvSpPr>
            <p:cNvPr id="178" name="rc178"/>
            <p:cNvSpPr/>
            <p:nvPr/>
          </p:nvSpPr>
          <p:spPr>
            <a:xfrm>
              <a:off x="7457209" y="5954972"/>
              <a:ext cx="413794" cy="129091"/>
            </a:xfrm>
            <a:prstGeom prst="rect">
              <a:avLst/>
            </a:prstGeom>
            <a:solidFill>
              <a:srgbClr val="1CABE2">
                <a:alpha val="100000"/>
              </a:srgbClr>
            </a:solidFill>
          </p:spPr>
          <p:txBody>
            <a:bodyPr/>
            <a:lstStyle/>
            <a:p/>
          </p:txBody>
        </p:sp>
        <p:sp>
          <p:nvSpPr>
            <p:cNvPr id="179" name="rc179"/>
            <p:cNvSpPr/>
            <p:nvPr/>
          </p:nvSpPr>
          <p:spPr>
            <a:xfrm>
              <a:off x="1296273" y="5793607"/>
              <a:ext cx="5701164" cy="129091"/>
            </a:xfrm>
            <a:prstGeom prst="rect">
              <a:avLst/>
            </a:prstGeom>
            <a:solidFill>
              <a:srgbClr val="80BD41">
                <a:alpha val="100000"/>
              </a:srgbClr>
            </a:solidFill>
          </p:spPr>
          <p:txBody>
            <a:bodyPr/>
            <a:lstStyle/>
            <a:p/>
          </p:txBody>
        </p:sp>
        <p:sp>
          <p:nvSpPr>
            <p:cNvPr id="180" name="rc180"/>
            <p:cNvSpPr/>
            <p:nvPr/>
          </p:nvSpPr>
          <p:spPr>
            <a:xfrm>
              <a:off x="6997438" y="5793607"/>
              <a:ext cx="413794" cy="129091"/>
            </a:xfrm>
            <a:prstGeom prst="rect">
              <a:avLst/>
            </a:prstGeom>
            <a:solidFill>
              <a:srgbClr val="1CABE2">
                <a:alpha val="100000"/>
              </a:srgbClr>
            </a:solidFill>
          </p:spPr>
          <p:txBody>
            <a:bodyPr/>
            <a:lstStyle/>
            <a:p/>
          </p:txBody>
        </p:sp>
        <p:sp>
          <p:nvSpPr>
            <p:cNvPr id="181" name="rc181"/>
            <p:cNvSpPr/>
            <p:nvPr/>
          </p:nvSpPr>
          <p:spPr>
            <a:xfrm>
              <a:off x="1296273" y="5632243"/>
              <a:ext cx="5609210" cy="129091"/>
            </a:xfrm>
            <a:prstGeom prst="rect">
              <a:avLst/>
            </a:prstGeom>
            <a:solidFill>
              <a:srgbClr val="80BD41">
                <a:alpha val="100000"/>
              </a:srgbClr>
            </a:solidFill>
          </p:spPr>
          <p:txBody>
            <a:bodyPr/>
            <a:lstStyle/>
            <a:p/>
          </p:txBody>
        </p:sp>
        <p:sp>
          <p:nvSpPr>
            <p:cNvPr id="182" name="rc182"/>
            <p:cNvSpPr/>
            <p:nvPr/>
          </p:nvSpPr>
          <p:spPr>
            <a:xfrm>
              <a:off x="6905484" y="5632243"/>
              <a:ext cx="413794" cy="129091"/>
            </a:xfrm>
            <a:prstGeom prst="rect">
              <a:avLst/>
            </a:prstGeom>
            <a:solidFill>
              <a:srgbClr val="1CABE2">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4" name="tx184"/>
            <p:cNvSpPr/>
            <p:nvPr/>
          </p:nvSpPr>
          <p:spPr>
            <a:xfrm>
              <a:off x="7636608"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5" name="tx185"/>
            <p:cNvSpPr/>
            <p:nvPr/>
          </p:nvSpPr>
          <p:spPr>
            <a:xfrm>
              <a:off x="7540056"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6" name="tx186"/>
            <p:cNvSpPr/>
            <p:nvPr/>
          </p:nvSpPr>
          <p:spPr>
            <a:xfrm>
              <a:off x="430139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760230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150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9" name="tx189"/>
            <p:cNvSpPr/>
            <p:nvPr/>
          </p:nvSpPr>
          <p:spPr>
            <a:xfrm>
              <a:off x="714253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02553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7050583"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6" name="tx196"/>
            <p:cNvSpPr/>
            <p:nvPr/>
          </p:nvSpPr>
          <p:spPr>
            <a:xfrm>
              <a:off x="349802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7" name="tx197"/>
            <p:cNvSpPr/>
            <p:nvPr/>
          </p:nvSpPr>
          <p:spPr>
            <a:xfrm>
              <a:off x="579688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8095743"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(93%) was relatively constant within 1% compared to 2019 (94%).
The number of children vaccinated with DTP1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90526"/>
            </a:xfrm>
            <a:custGeom>
              <a:avLst/>
              <a:pathLst>
                <a:path w="3397293" h="590526">
                  <a:moveTo>
                    <a:pt x="0" y="43742"/>
                  </a:moveTo>
                  <a:lnTo>
                    <a:pt x="135891" y="65614"/>
                  </a:lnTo>
                  <a:lnTo>
                    <a:pt x="271783" y="21871"/>
                  </a:lnTo>
                  <a:lnTo>
                    <a:pt x="407675" y="43742"/>
                  </a:lnTo>
                  <a:lnTo>
                    <a:pt x="543566" y="349941"/>
                  </a:lnTo>
                  <a:lnTo>
                    <a:pt x="679458" y="0"/>
                  </a:lnTo>
                  <a:lnTo>
                    <a:pt x="815350" y="174970"/>
                  </a:lnTo>
                  <a:lnTo>
                    <a:pt x="951242" y="65614"/>
                  </a:lnTo>
                  <a:lnTo>
                    <a:pt x="1087133" y="0"/>
                  </a:lnTo>
                  <a:lnTo>
                    <a:pt x="1223025" y="0"/>
                  </a:lnTo>
                  <a:lnTo>
                    <a:pt x="1358917" y="43742"/>
                  </a:lnTo>
                  <a:lnTo>
                    <a:pt x="1494809" y="87485"/>
                  </a:lnTo>
                  <a:lnTo>
                    <a:pt x="1630700" y="43742"/>
                  </a:lnTo>
                  <a:lnTo>
                    <a:pt x="1766592" y="43742"/>
                  </a:lnTo>
                  <a:lnTo>
                    <a:pt x="1902484" y="43742"/>
                  </a:lnTo>
                  <a:lnTo>
                    <a:pt x="2038375" y="153099"/>
                  </a:lnTo>
                  <a:lnTo>
                    <a:pt x="2174267" y="65614"/>
                  </a:lnTo>
                  <a:lnTo>
                    <a:pt x="2310159" y="65614"/>
                  </a:lnTo>
                  <a:lnTo>
                    <a:pt x="2446051" y="87485"/>
                  </a:lnTo>
                  <a:lnTo>
                    <a:pt x="2581942" y="109356"/>
                  </a:lnTo>
                  <a:lnTo>
                    <a:pt x="2717834" y="590526"/>
                  </a:lnTo>
                  <a:lnTo>
                    <a:pt x="2853726" y="481169"/>
                  </a:lnTo>
                  <a:lnTo>
                    <a:pt x="2989618" y="481169"/>
                  </a:lnTo>
                  <a:lnTo>
                    <a:pt x="3125509" y="284327"/>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90526"/>
            </a:xfrm>
            <a:custGeom>
              <a:avLst/>
              <a:pathLst>
                <a:path w="3397293" h="590526">
                  <a:moveTo>
                    <a:pt x="0" y="43742"/>
                  </a:moveTo>
                  <a:lnTo>
                    <a:pt x="135891" y="65614"/>
                  </a:lnTo>
                  <a:lnTo>
                    <a:pt x="271783" y="21871"/>
                  </a:lnTo>
                  <a:lnTo>
                    <a:pt x="407675" y="43742"/>
                  </a:lnTo>
                  <a:lnTo>
                    <a:pt x="543566" y="349941"/>
                  </a:lnTo>
                  <a:lnTo>
                    <a:pt x="679458" y="0"/>
                  </a:lnTo>
                  <a:lnTo>
                    <a:pt x="815350" y="174970"/>
                  </a:lnTo>
                  <a:lnTo>
                    <a:pt x="951242" y="65614"/>
                  </a:lnTo>
                  <a:lnTo>
                    <a:pt x="1087133" y="0"/>
                  </a:lnTo>
                  <a:lnTo>
                    <a:pt x="1223025" y="0"/>
                  </a:lnTo>
                  <a:lnTo>
                    <a:pt x="1358917" y="43742"/>
                  </a:lnTo>
                  <a:lnTo>
                    <a:pt x="1494809" y="87485"/>
                  </a:lnTo>
                  <a:lnTo>
                    <a:pt x="1630700" y="43742"/>
                  </a:lnTo>
                  <a:lnTo>
                    <a:pt x="1766592" y="43742"/>
                  </a:lnTo>
                  <a:lnTo>
                    <a:pt x="1902484" y="43742"/>
                  </a:lnTo>
                  <a:lnTo>
                    <a:pt x="2038375" y="153099"/>
                  </a:lnTo>
                  <a:lnTo>
                    <a:pt x="2174267" y="65614"/>
                  </a:lnTo>
                  <a:lnTo>
                    <a:pt x="2310159" y="65614"/>
                  </a:lnTo>
                  <a:lnTo>
                    <a:pt x="2446051" y="87485"/>
                  </a:lnTo>
                  <a:lnTo>
                    <a:pt x="2581942" y="109356"/>
                  </a:lnTo>
                  <a:lnTo>
                    <a:pt x="2717834" y="590526"/>
                  </a:lnTo>
                  <a:lnTo>
                    <a:pt x="2853726" y="481169"/>
                  </a:lnTo>
                  <a:lnTo>
                    <a:pt x="2989618" y="481169"/>
                  </a:lnTo>
                  <a:lnTo>
                    <a:pt x="3125509" y="284327"/>
                  </a:lnTo>
                  <a:lnTo>
                    <a:pt x="3261401" y="131228"/>
                  </a:lnTo>
                  <a:lnTo>
                    <a:pt x="3397293" y="1312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90526"/>
            </a:xfrm>
            <a:custGeom>
              <a:avLst/>
              <a:pathLst>
                <a:path w="3397293" h="590526">
                  <a:moveTo>
                    <a:pt x="0" y="43742"/>
                  </a:moveTo>
                  <a:lnTo>
                    <a:pt x="135891" y="65614"/>
                  </a:lnTo>
                  <a:lnTo>
                    <a:pt x="271783" y="21871"/>
                  </a:lnTo>
                  <a:lnTo>
                    <a:pt x="407675" y="43742"/>
                  </a:lnTo>
                  <a:lnTo>
                    <a:pt x="543566" y="349941"/>
                  </a:lnTo>
                  <a:lnTo>
                    <a:pt x="679458" y="0"/>
                  </a:lnTo>
                  <a:lnTo>
                    <a:pt x="815350" y="174970"/>
                  </a:lnTo>
                  <a:lnTo>
                    <a:pt x="951242" y="65614"/>
                  </a:lnTo>
                  <a:lnTo>
                    <a:pt x="1087133" y="0"/>
                  </a:lnTo>
                  <a:lnTo>
                    <a:pt x="1223025" y="0"/>
                  </a:lnTo>
                  <a:lnTo>
                    <a:pt x="1358917" y="43742"/>
                  </a:lnTo>
                  <a:lnTo>
                    <a:pt x="1494809" y="87485"/>
                  </a:lnTo>
                  <a:lnTo>
                    <a:pt x="1630700" y="43742"/>
                  </a:lnTo>
                  <a:lnTo>
                    <a:pt x="1766592" y="43742"/>
                  </a:lnTo>
                  <a:lnTo>
                    <a:pt x="1902484" y="43742"/>
                  </a:lnTo>
                  <a:lnTo>
                    <a:pt x="2038375" y="153099"/>
                  </a:lnTo>
                  <a:lnTo>
                    <a:pt x="2174267" y="65614"/>
                  </a:lnTo>
                  <a:lnTo>
                    <a:pt x="2310159" y="65614"/>
                  </a:lnTo>
                  <a:lnTo>
                    <a:pt x="2446051" y="87485"/>
                  </a:lnTo>
                  <a:lnTo>
                    <a:pt x="2581942" y="109356"/>
                  </a:lnTo>
                  <a:lnTo>
                    <a:pt x="2717834" y="590526"/>
                  </a:lnTo>
                  <a:lnTo>
                    <a:pt x="2853726" y="481169"/>
                  </a:lnTo>
                  <a:lnTo>
                    <a:pt x="2989618" y="481169"/>
                  </a:lnTo>
                  <a:lnTo>
                    <a:pt x="3125509" y="284327"/>
                  </a:lnTo>
                  <a:lnTo>
                    <a:pt x="3261401" y="131228"/>
                  </a:lnTo>
                  <a:lnTo>
                    <a:pt x="3397293" y="1312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564" y="1403693"/>
              <a:ext cx="25500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Grenada, 2000-2025</a:t>
              </a:r>
            </a:p>
          </p:txBody>
        </p:sp>
        <p:sp>
          <p:nvSpPr>
            <p:cNvPr id="63" name="pl63"/>
            <p:cNvSpPr/>
            <p:nvPr/>
          </p:nvSpPr>
          <p:spPr>
            <a:xfrm>
              <a:off x="5267799" y="3710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109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117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1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13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598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60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1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621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28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711754"/>
              <a:ext cx="3397293" cy="1347940"/>
            </a:xfrm>
            <a:custGeom>
              <a:avLst/>
              <a:pathLst>
                <a:path w="3397293" h="1347940">
                  <a:moveTo>
                    <a:pt x="0" y="99847"/>
                  </a:moveTo>
                  <a:lnTo>
                    <a:pt x="135891" y="149771"/>
                  </a:lnTo>
                  <a:lnTo>
                    <a:pt x="271783" y="49923"/>
                  </a:lnTo>
                  <a:lnTo>
                    <a:pt x="407675" y="99847"/>
                  </a:lnTo>
                  <a:lnTo>
                    <a:pt x="543566" y="798779"/>
                  </a:lnTo>
                  <a:lnTo>
                    <a:pt x="679458" y="0"/>
                  </a:lnTo>
                  <a:lnTo>
                    <a:pt x="815350" y="399389"/>
                  </a:lnTo>
                  <a:lnTo>
                    <a:pt x="951242" y="149771"/>
                  </a:lnTo>
                  <a:lnTo>
                    <a:pt x="1087133" y="0"/>
                  </a:lnTo>
                  <a:lnTo>
                    <a:pt x="1223025" y="0"/>
                  </a:lnTo>
                  <a:lnTo>
                    <a:pt x="1358917" y="99847"/>
                  </a:lnTo>
                  <a:lnTo>
                    <a:pt x="1494809" y="199694"/>
                  </a:lnTo>
                  <a:lnTo>
                    <a:pt x="1630700" y="99847"/>
                  </a:lnTo>
                  <a:lnTo>
                    <a:pt x="1766592" y="99847"/>
                  </a:lnTo>
                  <a:lnTo>
                    <a:pt x="1902484" y="99847"/>
                  </a:lnTo>
                  <a:lnTo>
                    <a:pt x="2038375" y="349466"/>
                  </a:lnTo>
                  <a:lnTo>
                    <a:pt x="2174267" y="149771"/>
                  </a:lnTo>
                  <a:lnTo>
                    <a:pt x="2310159" y="149771"/>
                  </a:lnTo>
                  <a:lnTo>
                    <a:pt x="2446051" y="199694"/>
                  </a:lnTo>
                  <a:lnTo>
                    <a:pt x="2581942" y="249618"/>
                  </a:lnTo>
                  <a:lnTo>
                    <a:pt x="2717834" y="1347940"/>
                  </a:lnTo>
                  <a:lnTo>
                    <a:pt x="2853726" y="1098322"/>
                  </a:lnTo>
                  <a:lnTo>
                    <a:pt x="2989618" y="1098322"/>
                  </a:lnTo>
                  <a:lnTo>
                    <a:pt x="3125509" y="649008"/>
                  </a:lnTo>
                  <a:lnTo>
                    <a:pt x="3261401" y="299542"/>
                  </a:lnTo>
                  <a:lnTo>
                    <a:pt x="3397293" y="29954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961372"/>
              <a:ext cx="3397293" cy="698932"/>
            </a:xfrm>
            <a:custGeom>
              <a:avLst/>
              <a:pathLst>
                <a:path w="3397293" h="698932">
                  <a:moveTo>
                    <a:pt x="0" y="698932"/>
                  </a:moveTo>
                  <a:lnTo>
                    <a:pt x="135891" y="698932"/>
                  </a:lnTo>
                  <a:lnTo>
                    <a:pt x="271783" y="698932"/>
                  </a:lnTo>
                  <a:lnTo>
                    <a:pt x="407675" y="599084"/>
                  </a:lnTo>
                  <a:lnTo>
                    <a:pt x="543566" y="499237"/>
                  </a:lnTo>
                  <a:lnTo>
                    <a:pt x="679458" y="449313"/>
                  </a:lnTo>
                  <a:lnTo>
                    <a:pt x="815350" y="399389"/>
                  </a:lnTo>
                  <a:lnTo>
                    <a:pt x="951242" y="399389"/>
                  </a:lnTo>
                  <a:lnTo>
                    <a:pt x="1087133" y="249618"/>
                  </a:lnTo>
                  <a:lnTo>
                    <a:pt x="1223025" y="149771"/>
                  </a:lnTo>
                  <a:lnTo>
                    <a:pt x="1358917" y="149771"/>
                  </a:lnTo>
                  <a:lnTo>
                    <a:pt x="1494809" y="99847"/>
                  </a:lnTo>
                  <a:lnTo>
                    <a:pt x="1630700" y="99847"/>
                  </a:lnTo>
                  <a:lnTo>
                    <a:pt x="1766592" y="99847"/>
                  </a:lnTo>
                  <a:lnTo>
                    <a:pt x="1902484" y="99847"/>
                  </a:lnTo>
                  <a:lnTo>
                    <a:pt x="2038375" y="49923"/>
                  </a:lnTo>
                  <a:lnTo>
                    <a:pt x="2174267" y="0"/>
                  </a:lnTo>
                  <a:lnTo>
                    <a:pt x="2310159" y="0"/>
                  </a:lnTo>
                  <a:lnTo>
                    <a:pt x="2446051" y="0"/>
                  </a:lnTo>
                  <a:lnTo>
                    <a:pt x="2581942" y="0"/>
                  </a:lnTo>
                  <a:lnTo>
                    <a:pt x="2717834" y="149771"/>
                  </a:lnTo>
                  <a:lnTo>
                    <a:pt x="2853726" y="249618"/>
                  </a:lnTo>
                  <a:lnTo>
                    <a:pt x="2989618" y="49923"/>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62440"/>
              <a:ext cx="3397293" cy="898627"/>
            </a:xfrm>
            <a:custGeom>
              <a:avLst/>
              <a:pathLst>
                <a:path w="3397293" h="898627">
                  <a:moveTo>
                    <a:pt x="0" y="149771"/>
                  </a:moveTo>
                  <a:lnTo>
                    <a:pt x="135891" y="199694"/>
                  </a:lnTo>
                  <a:lnTo>
                    <a:pt x="271783" y="149771"/>
                  </a:lnTo>
                  <a:lnTo>
                    <a:pt x="407675" y="99847"/>
                  </a:lnTo>
                  <a:lnTo>
                    <a:pt x="543566" y="49923"/>
                  </a:lnTo>
                  <a:lnTo>
                    <a:pt x="679458" y="0"/>
                  </a:lnTo>
                  <a:lnTo>
                    <a:pt x="815350" y="49923"/>
                  </a:lnTo>
                  <a:lnTo>
                    <a:pt x="951242" y="49923"/>
                  </a:lnTo>
                  <a:lnTo>
                    <a:pt x="1087133" y="99847"/>
                  </a:lnTo>
                  <a:lnTo>
                    <a:pt x="1223025" y="0"/>
                  </a:lnTo>
                  <a:lnTo>
                    <a:pt x="1358917" y="49923"/>
                  </a:lnTo>
                  <a:lnTo>
                    <a:pt x="1494809" y="49923"/>
                  </a:lnTo>
                  <a:lnTo>
                    <a:pt x="1630700" y="49923"/>
                  </a:lnTo>
                  <a:lnTo>
                    <a:pt x="1766592" y="199694"/>
                  </a:lnTo>
                  <a:lnTo>
                    <a:pt x="1902484" y="249618"/>
                  </a:lnTo>
                  <a:lnTo>
                    <a:pt x="2038375" y="199694"/>
                  </a:lnTo>
                  <a:lnTo>
                    <a:pt x="2174267" y="249618"/>
                  </a:lnTo>
                  <a:lnTo>
                    <a:pt x="2310159" y="449313"/>
                  </a:lnTo>
                  <a:lnTo>
                    <a:pt x="2446051" y="399389"/>
                  </a:lnTo>
                  <a:lnTo>
                    <a:pt x="2581942" y="698932"/>
                  </a:lnTo>
                  <a:lnTo>
                    <a:pt x="2717834" y="848703"/>
                  </a:lnTo>
                  <a:lnTo>
                    <a:pt x="2853726" y="898627"/>
                  </a:lnTo>
                  <a:lnTo>
                    <a:pt x="2989618" y="748856"/>
                  </a:lnTo>
                  <a:lnTo>
                    <a:pt x="3125509" y="599084"/>
                  </a:lnTo>
                  <a:lnTo>
                    <a:pt x="3261401" y="549161"/>
                  </a:lnTo>
                  <a:lnTo>
                    <a:pt x="3397293" y="5491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96137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711754"/>
              <a:ext cx="3397293" cy="1347940"/>
            </a:xfrm>
            <a:custGeom>
              <a:avLst/>
              <a:pathLst>
                <a:path w="3397293" h="1347940">
                  <a:moveTo>
                    <a:pt x="0" y="99847"/>
                  </a:moveTo>
                  <a:lnTo>
                    <a:pt x="135891" y="149771"/>
                  </a:lnTo>
                  <a:lnTo>
                    <a:pt x="271783" y="49923"/>
                  </a:lnTo>
                  <a:lnTo>
                    <a:pt x="407675" y="99847"/>
                  </a:lnTo>
                  <a:lnTo>
                    <a:pt x="543566" y="798779"/>
                  </a:lnTo>
                  <a:lnTo>
                    <a:pt x="679458" y="0"/>
                  </a:lnTo>
                  <a:lnTo>
                    <a:pt x="815350" y="399389"/>
                  </a:lnTo>
                  <a:lnTo>
                    <a:pt x="951242" y="149771"/>
                  </a:lnTo>
                  <a:lnTo>
                    <a:pt x="1087133" y="0"/>
                  </a:lnTo>
                  <a:lnTo>
                    <a:pt x="1223025" y="0"/>
                  </a:lnTo>
                  <a:lnTo>
                    <a:pt x="1358917" y="99847"/>
                  </a:lnTo>
                  <a:lnTo>
                    <a:pt x="1494809" y="199694"/>
                  </a:lnTo>
                  <a:lnTo>
                    <a:pt x="1630700" y="99847"/>
                  </a:lnTo>
                  <a:lnTo>
                    <a:pt x="1766592" y="99847"/>
                  </a:lnTo>
                  <a:lnTo>
                    <a:pt x="1902484" y="99847"/>
                  </a:lnTo>
                  <a:lnTo>
                    <a:pt x="2038375" y="349466"/>
                  </a:lnTo>
                  <a:lnTo>
                    <a:pt x="2174267" y="149771"/>
                  </a:lnTo>
                  <a:lnTo>
                    <a:pt x="2310159" y="149771"/>
                  </a:lnTo>
                  <a:lnTo>
                    <a:pt x="2446051" y="199694"/>
                  </a:lnTo>
                  <a:lnTo>
                    <a:pt x="2581942" y="249618"/>
                  </a:lnTo>
                  <a:lnTo>
                    <a:pt x="2717834" y="1347940"/>
                  </a:lnTo>
                  <a:lnTo>
                    <a:pt x="2853726" y="1098322"/>
                  </a:lnTo>
                  <a:lnTo>
                    <a:pt x="2989618" y="1098322"/>
                  </a:lnTo>
                  <a:lnTo>
                    <a:pt x="3125509" y="649008"/>
                  </a:lnTo>
                  <a:lnTo>
                    <a:pt x="3261401" y="299542"/>
                  </a:lnTo>
                  <a:lnTo>
                    <a:pt x="3397293" y="299542"/>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32181"/>
              <a:ext cx="0" cy="379420"/>
            </a:xfrm>
            <a:custGeom>
              <a:avLst/>
              <a:pathLst>
                <a:path w="0" h="379420">
                  <a:moveTo>
                    <a:pt x="0" y="37942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32181"/>
              <a:ext cx="0" cy="279572"/>
            </a:xfrm>
            <a:custGeom>
              <a:avLst/>
              <a:pathLst>
                <a:path w="0" h="279572">
                  <a:moveTo>
                    <a:pt x="0" y="2795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32181"/>
              <a:ext cx="0" cy="379420"/>
            </a:xfrm>
            <a:custGeom>
              <a:avLst/>
              <a:pathLst>
                <a:path w="0" h="379420">
                  <a:moveTo>
                    <a:pt x="0" y="3794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32181"/>
              <a:ext cx="0" cy="629039"/>
            </a:xfrm>
            <a:custGeom>
              <a:avLst/>
              <a:pathLst>
                <a:path w="0" h="629039">
                  <a:moveTo>
                    <a:pt x="0" y="6290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32181"/>
              <a:ext cx="0" cy="529191"/>
            </a:xfrm>
            <a:custGeom>
              <a:avLst/>
              <a:pathLst>
                <a:path w="0" h="529191">
                  <a:moveTo>
                    <a:pt x="0" y="52919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32181"/>
              <a:ext cx="0" cy="579115"/>
            </a:xfrm>
            <a:custGeom>
              <a:avLst/>
              <a:pathLst>
                <a:path w="0" h="579115">
                  <a:moveTo>
                    <a:pt x="0" y="5791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32181"/>
              <a:ext cx="0" cy="579115"/>
            </a:xfrm>
            <a:custGeom>
              <a:avLst/>
              <a:pathLst>
                <a:path w="0" h="579115">
                  <a:moveTo>
                    <a:pt x="0" y="57911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711754"/>
              <a:ext cx="3397293" cy="1347940"/>
            </a:xfrm>
            <a:custGeom>
              <a:avLst/>
              <a:pathLst>
                <a:path w="3397293" h="1347940">
                  <a:moveTo>
                    <a:pt x="0" y="99847"/>
                  </a:moveTo>
                  <a:lnTo>
                    <a:pt x="135891" y="149771"/>
                  </a:lnTo>
                  <a:lnTo>
                    <a:pt x="271783" y="49923"/>
                  </a:lnTo>
                  <a:lnTo>
                    <a:pt x="407675" y="99847"/>
                  </a:lnTo>
                  <a:lnTo>
                    <a:pt x="543566" y="798779"/>
                  </a:lnTo>
                  <a:lnTo>
                    <a:pt x="679458" y="0"/>
                  </a:lnTo>
                  <a:lnTo>
                    <a:pt x="815350" y="399389"/>
                  </a:lnTo>
                  <a:lnTo>
                    <a:pt x="951242" y="149771"/>
                  </a:lnTo>
                  <a:lnTo>
                    <a:pt x="1087133" y="0"/>
                  </a:lnTo>
                  <a:lnTo>
                    <a:pt x="1223025" y="0"/>
                  </a:lnTo>
                  <a:lnTo>
                    <a:pt x="1358917" y="99847"/>
                  </a:lnTo>
                  <a:lnTo>
                    <a:pt x="1494809" y="199694"/>
                  </a:lnTo>
                  <a:lnTo>
                    <a:pt x="1630700" y="99847"/>
                  </a:lnTo>
                  <a:lnTo>
                    <a:pt x="1766592" y="99847"/>
                  </a:lnTo>
                  <a:lnTo>
                    <a:pt x="1902484" y="99847"/>
                  </a:lnTo>
                  <a:lnTo>
                    <a:pt x="2038375" y="349466"/>
                  </a:lnTo>
                  <a:lnTo>
                    <a:pt x="2174267" y="149771"/>
                  </a:lnTo>
                  <a:lnTo>
                    <a:pt x="2310159" y="149771"/>
                  </a:lnTo>
                  <a:lnTo>
                    <a:pt x="2446051" y="199694"/>
                  </a:lnTo>
                  <a:lnTo>
                    <a:pt x="2581942" y="249618"/>
                  </a:lnTo>
                  <a:lnTo>
                    <a:pt x="2717834" y="1347940"/>
                  </a:lnTo>
                  <a:lnTo>
                    <a:pt x="2853726" y="1098322"/>
                  </a:lnTo>
                  <a:lnTo>
                    <a:pt x="2989618" y="1098322"/>
                  </a:lnTo>
                  <a:lnTo>
                    <a:pt x="3125509" y="649008"/>
                  </a:lnTo>
                  <a:lnTo>
                    <a:pt x="3261401" y="299542"/>
                  </a:lnTo>
                  <a:lnTo>
                    <a:pt x="3397293" y="299542"/>
                  </a:lnTo>
                </a:path>
              </a:pathLst>
            </a:custGeom>
            <a:ln w="27101" cap="flat">
              <a:solidFill>
                <a:srgbClr val="0058AB">
                  <a:alpha val="100000"/>
                </a:srgbClr>
              </a:solidFill>
              <a:prstDash val="solid"/>
              <a:round/>
            </a:ln>
          </p:spPr>
          <p:txBody>
            <a:bodyPr/>
            <a:lstStyle/>
            <a:p/>
          </p:txBody>
        </p:sp>
        <p:sp>
          <p:nvSpPr>
            <p:cNvPr id="93" name="tx93"/>
            <p:cNvSpPr/>
            <p:nvPr/>
          </p:nvSpPr>
          <p:spPr>
            <a:xfrm>
              <a:off x="5407519" y="2371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086977" y="2373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766436" y="23717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427845" y="2373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989462" y="2371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373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373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97217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7711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9077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4084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9092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4100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9107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3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7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137"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0" name="tx120"/>
            <p:cNvSpPr/>
            <p:nvPr/>
          </p:nvSpPr>
          <p:spPr>
            <a:xfrm>
              <a:off x="71644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88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0126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6942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23758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2057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8534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2535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2216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770479"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7164111"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12995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2" name="tx142"/>
            <p:cNvSpPr/>
            <p:nvPr/>
          </p:nvSpPr>
          <p:spPr>
            <a:xfrm>
              <a:off x="509811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3" name="tx143"/>
            <p:cNvSpPr/>
            <p:nvPr/>
          </p:nvSpPr>
          <p:spPr>
            <a:xfrm>
              <a:off x="7066277" y="610784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4" name="tx14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Grenada (93%) was 8 percentage points higher than the global average (85%) and 10 percentage points higher than the average across all LACR countries (83%).
National DTP3 coverage was 1 percentage point lower than in 2019 (94%).
The number of un- and undervaccinated children remained approximately the same (&lt;100) as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DTP3 coverage was 93% - this is 1 percentage point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Grenada ranked number 21 out of 33 countries for lowest DTP3 coverage (based on tied ranks).
Grenada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1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190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570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95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330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500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880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260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40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020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80422"/>
              <a:ext cx="239888" cy="831586"/>
            </a:xfrm>
            <a:prstGeom prst="rect">
              <a:avLst/>
            </a:prstGeom>
            <a:solidFill>
              <a:srgbClr val="80BD41">
                <a:alpha val="100000"/>
              </a:srgbClr>
            </a:solidFill>
          </p:spPr>
          <p:txBody>
            <a:bodyPr/>
            <a:lstStyle/>
            <a:p/>
          </p:txBody>
        </p:sp>
        <p:sp>
          <p:nvSpPr>
            <p:cNvPr id="28" name="rc28"/>
            <p:cNvSpPr/>
            <p:nvPr/>
          </p:nvSpPr>
          <p:spPr>
            <a:xfrm>
              <a:off x="1296273" y="3352703"/>
              <a:ext cx="239888" cy="27719"/>
            </a:xfrm>
            <a:prstGeom prst="rect">
              <a:avLst/>
            </a:prstGeom>
            <a:solidFill>
              <a:srgbClr val="1CABE2">
                <a:alpha val="100000"/>
              </a:srgbClr>
            </a:solidFill>
          </p:spPr>
          <p:txBody>
            <a:bodyPr/>
            <a:lstStyle/>
            <a:p/>
          </p:txBody>
        </p:sp>
        <p:sp>
          <p:nvSpPr>
            <p:cNvPr id="29" name="rc29"/>
            <p:cNvSpPr/>
            <p:nvPr/>
          </p:nvSpPr>
          <p:spPr>
            <a:xfrm>
              <a:off x="1562816" y="3394282"/>
              <a:ext cx="239888" cy="817727"/>
            </a:xfrm>
            <a:prstGeom prst="rect">
              <a:avLst/>
            </a:prstGeom>
            <a:solidFill>
              <a:srgbClr val="80BD41">
                <a:alpha val="100000"/>
              </a:srgbClr>
            </a:solidFill>
          </p:spPr>
          <p:txBody>
            <a:bodyPr/>
            <a:lstStyle/>
            <a:p/>
          </p:txBody>
        </p:sp>
        <p:sp>
          <p:nvSpPr>
            <p:cNvPr id="30" name="rc30"/>
            <p:cNvSpPr/>
            <p:nvPr/>
          </p:nvSpPr>
          <p:spPr>
            <a:xfrm>
              <a:off x="1562816" y="3361943"/>
              <a:ext cx="239888" cy="32339"/>
            </a:xfrm>
            <a:prstGeom prst="rect">
              <a:avLst/>
            </a:prstGeom>
            <a:solidFill>
              <a:srgbClr val="1CABE2">
                <a:alpha val="100000"/>
              </a:srgbClr>
            </a:solidFill>
          </p:spPr>
          <p:txBody>
            <a:bodyPr/>
            <a:lstStyle/>
            <a:p/>
          </p:txBody>
        </p:sp>
        <p:sp>
          <p:nvSpPr>
            <p:cNvPr id="31" name="rc31"/>
            <p:cNvSpPr/>
            <p:nvPr/>
          </p:nvSpPr>
          <p:spPr>
            <a:xfrm>
              <a:off x="1829360" y="3375802"/>
              <a:ext cx="239888" cy="836206"/>
            </a:xfrm>
            <a:prstGeom prst="rect">
              <a:avLst/>
            </a:prstGeom>
            <a:solidFill>
              <a:srgbClr val="80BD41">
                <a:alpha val="100000"/>
              </a:srgbClr>
            </a:solidFill>
          </p:spPr>
          <p:txBody>
            <a:bodyPr/>
            <a:lstStyle/>
            <a:p/>
          </p:txBody>
        </p:sp>
        <p:sp>
          <p:nvSpPr>
            <p:cNvPr id="32" name="rc32"/>
            <p:cNvSpPr/>
            <p:nvPr/>
          </p:nvSpPr>
          <p:spPr>
            <a:xfrm>
              <a:off x="1829360" y="3357323"/>
              <a:ext cx="239888" cy="18479"/>
            </a:xfrm>
            <a:prstGeom prst="rect">
              <a:avLst/>
            </a:prstGeom>
            <a:solidFill>
              <a:srgbClr val="1CABE2">
                <a:alpha val="100000"/>
              </a:srgbClr>
            </a:solidFill>
          </p:spPr>
          <p:txBody>
            <a:bodyPr/>
            <a:lstStyle/>
            <a:p/>
          </p:txBody>
        </p:sp>
        <p:sp>
          <p:nvSpPr>
            <p:cNvPr id="33" name="rc33"/>
            <p:cNvSpPr/>
            <p:nvPr/>
          </p:nvSpPr>
          <p:spPr>
            <a:xfrm>
              <a:off x="2095903" y="3385042"/>
              <a:ext cx="239888" cy="826967"/>
            </a:xfrm>
            <a:prstGeom prst="rect">
              <a:avLst/>
            </a:prstGeom>
            <a:solidFill>
              <a:srgbClr val="80BD41">
                <a:alpha val="100000"/>
              </a:srgbClr>
            </a:solidFill>
          </p:spPr>
          <p:txBody>
            <a:bodyPr/>
            <a:lstStyle/>
            <a:p/>
          </p:txBody>
        </p:sp>
        <p:sp>
          <p:nvSpPr>
            <p:cNvPr id="34" name="rc34"/>
            <p:cNvSpPr/>
            <p:nvPr/>
          </p:nvSpPr>
          <p:spPr>
            <a:xfrm>
              <a:off x="2095903" y="3357323"/>
              <a:ext cx="239888" cy="27719"/>
            </a:xfrm>
            <a:prstGeom prst="rect">
              <a:avLst/>
            </a:prstGeom>
            <a:solidFill>
              <a:srgbClr val="1CABE2">
                <a:alpha val="100000"/>
              </a:srgbClr>
            </a:solidFill>
          </p:spPr>
          <p:txBody>
            <a:bodyPr/>
            <a:lstStyle/>
            <a:p/>
          </p:txBody>
        </p:sp>
        <p:sp>
          <p:nvSpPr>
            <p:cNvPr id="35" name="rc35"/>
            <p:cNvSpPr/>
            <p:nvPr/>
          </p:nvSpPr>
          <p:spPr>
            <a:xfrm>
              <a:off x="2362446" y="3505160"/>
              <a:ext cx="239888" cy="706848"/>
            </a:xfrm>
            <a:prstGeom prst="rect">
              <a:avLst/>
            </a:prstGeom>
            <a:solidFill>
              <a:srgbClr val="80BD41">
                <a:alpha val="100000"/>
              </a:srgbClr>
            </a:solidFill>
          </p:spPr>
          <p:txBody>
            <a:bodyPr/>
            <a:lstStyle/>
            <a:p/>
          </p:txBody>
        </p:sp>
        <p:sp>
          <p:nvSpPr>
            <p:cNvPr id="36" name="rc36"/>
            <p:cNvSpPr/>
            <p:nvPr/>
          </p:nvSpPr>
          <p:spPr>
            <a:xfrm>
              <a:off x="2362446" y="3361943"/>
              <a:ext cx="239888" cy="143217"/>
            </a:xfrm>
            <a:prstGeom prst="rect">
              <a:avLst/>
            </a:prstGeom>
            <a:solidFill>
              <a:srgbClr val="1CABE2">
                <a:alpha val="100000"/>
              </a:srgbClr>
            </a:solidFill>
          </p:spPr>
          <p:txBody>
            <a:bodyPr/>
            <a:lstStyle/>
            <a:p/>
          </p:txBody>
        </p:sp>
        <p:sp>
          <p:nvSpPr>
            <p:cNvPr id="37" name="rc37"/>
            <p:cNvSpPr/>
            <p:nvPr/>
          </p:nvSpPr>
          <p:spPr>
            <a:xfrm>
              <a:off x="2628989" y="3366562"/>
              <a:ext cx="239888" cy="845446"/>
            </a:xfrm>
            <a:prstGeom prst="rect">
              <a:avLst/>
            </a:prstGeom>
            <a:solidFill>
              <a:srgbClr val="80BD41">
                <a:alpha val="100000"/>
              </a:srgbClr>
            </a:solidFill>
          </p:spPr>
          <p:txBody>
            <a:bodyPr/>
            <a:lstStyle/>
            <a:p/>
          </p:txBody>
        </p:sp>
        <p:sp>
          <p:nvSpPr>
            <p:cNvPr id="38" name="rc38"/>
            <p:cNvSpPr/>
            <p:nvPr/>
          </p:nvSpPr>
          <p:spPr>
            <a:xfrm>
              <a:off x="2628989" y="3357323"/>
              <a:ext cx="239888" cy="9239"/>
            </a:xfrm>
            <a:prstGeom prst="rect">
              <a:avLst/>
            </a:prstGeom>
            <a:solidFill>
              <a:srgbClr val="1CABE2">
                <a:alpha val="100000"/>
              </a:srgbClr>
            </a:solidFill>
          </p:spPr>
          <p:txBody>
            <a:bodyPr/>
            <a:lstStyle/>
            <a:p/>
          </p:txBody>
        </p:sp>
        <p:sp>
          <p:nvSpPr>
            <p:cNvPr id="39" name="rc39"/>
            <p:cNvSpPr/>
            <p:nvPr/>
          </p:nvSpPr>
          <p:spPr>
            <a:xfrm>
              <a:off x="2895532" y="3435861"/>
              <a:ext cx="239888" cy="776147"/>
            </a:xfrm>
            <a:prstGeom prst="rect">
              <a:avLst/>
            </a:prstGeom>
            <a:solidFill>
              <a:srgbClr val="80BD41">
                <a:alpha val="100000"/>
              </a:srgbClr>
            </a:solidFill>
          </p:spPr>
          <p:txBody>
            <a:bodyPr/>
            <a:lstStyle/>
            <a:p/>
          </p:txBody>
        </p:sp>
        <p:sp>
          <p:nvSpPr>
            <p:cNvPr id="40" name="rc40"/>
            <p:cNvSpPr/>
            <p:nvPr/>
          </p:nvSpPr>
          <p:spPr>
            <a:xfrm>
              <a:off x="2895532" y="3357323"/>
              <a:ext cx="239888" cy="78538"/>
            </a:xfrm>
            <a:prstGeom prst="rect">
              <a:avLst/>
            </a:prstGeom>
            <a:solidFill>
              <a:srgbClr val="1CABE2">
                <a:alpha val="100000"/>
              </a:srgbClr>
            </a:solidFill>
          </p:spPr>
          <p:txBody>
            <a:bodyPr/>
            <a:lstStyle/>
            <a:p/>
          </p:txBody>
        </p:sp>
        <p:sp>
          <p:nvSpPr>
            <p:cNvPr id="41" name="rc41"/>
            <p:cNvSpPr/>
            <p:nvPr/>
          </p:nvSpPr>
          <p:spPr>
            <a:xfrm>
              <a:off x="3162075" y="3398902"/>
              <a:ext cx="239888" cy="813107"/>
            </a:xfrm>
            <a:prstGeom prst="rect">
              <a:avLst/>
            </a:prstGeom>
            <a:solidFill>
              <a:srgbClr val="80BD41">
                <a:alpha val="100000"/>
              </a:srgbClr>
            </a:solidFill>
          </p:spPr>
          <p:txBody>
            <a:bodyPr/>
            <a:lstStyle/>
            <a:p/>
          </p:txBody>
        </p:sp>
        <p:sp>
          <p:nvSpPr>
            <p:cNvPr id="42" name="rc42"/>
            <p:cNvSpPr/>
            <p:nvPr/>
          </p:nvSpPr>
          <p:spPr>
            <a:xfrm>
              <a:off x="3162075" y="3366562"/>
              <a:ext cx="239888" cy="32339"/>
            </a:xfrm>
            <a:prstGeom prst="rect">
              <a:avLst/>
            </a:prstGeom>
            <a:solidFill>
              <a:srgbClr val="1CABE2">
                <a:alpha val="100000"/>
              </a:srgbClr>
            </a:solidFill>
          </p:spPr>
          <p:txBody>
            <a:bodyPr/>
            <a:lstStyle/>
            <a:p/>
          </p:txBody>
        </p:sp>
        <p:sp>
          <p:nvSpPr>
            <p:cNvPr id="43" name="rc43"/>
            <p:cNvSpPr/>
            <p:nvPr/>
          </p:nvSpPr>
          <p:spPr>
            <a:xfrm>
              <a:off x="3428618" y="3375802"/>
              <a:ext cx="239888" cy="836206"/>
            </a:xfrm>
            <a:prstGeom prst="rect">
              <a:avLst/>
            </a:prstGeom>
            <a:solidFill>
              <a:srgbClr val="80BD41">
                <a:alpha val="100000"/>
              </a:srgbClr>
            </a:solidFill>
          </p:spPr>
          <p:txBody>
            <a:bodyPr/>
            <a:lstStyle/>
            <a:p/>
          </p:txBody>
        </p:sp>
        <p:sp>
          <p:nvSpPr>
            <p:cNvPr id="44" name="rc44"/>
            <p:cNvSpPr/>
            <p:nvPr/>
          </p:nvSpPr>
          <p:spPr>
            <a:xfrm>
              <a:off x="3428618" y="3366562"/>
              <a:ext cx="239888" cy="9239"/>
            </a:xfrm>
            <a:prstGeom prst="rect">
              <a:avLst/>
            </a:prstGeom>
            <a:solidFill>
              <a:srgbClr val="1CABE2">
                <a:alpha val="100000"/>
              </a:srgbClr>
            </a:solidFill>
          </p:spPr>
          <p:txBody>
            <a:bodyPr/>
            <a:lstStyle/>
            <a:p/>
          </p:txBody>
        </p:sp>
        <p:sp>
          <p:nvSpPr>
            <p:cNvPr id="45" name="rc45"/>
            <p:cNvSpPr/>
            <p:nvPr/>
          </p:nvSpPr>
          <p:spPr>
            <a:xfrm>
              <a:off x="3695161" y="3380422"/>
              <a:ext cx="239888" cy="831586"/>
            </a:xfrm>
            <a:prstGeom prst="rect">
              <a:avLst/>
            </a:prstGeom>
            <a:solidFill>
              <a:srgbClr val="80BD41">
                <a:alpha val="100000"/>
              </a:srgbClr>
            </a:solidFill>
          </p:spPr>
          <p:txBody>
            <a:bodyPr/>
            <a:lstStyle/>
            <a:p/>
          </p:txBody>
        </p:sp>
        <p:sp>
          <p:nvSpPr>
            <p:cNvPr id="46" name="rc46"/>
            <p:cNvSpPr/>
            <p:nvPr/>
          </p:nvSpPr>
          <p:spPr>
            <a:xfrm>
              <a:off x="3695161" y="3371182"/>
              <a:ext cx="239888" cy="9239"/>
            </a:xfrm>
            <a:prstGeom prst="rect">
              <a:avLst/>
            </a:prstGeom>
            <a:solidFill>
              <a:srgbClr val="1CABE2">
                <a:alpha val="100000"/>
              </a:srgbClr>
            </a:solidFill>
          </p:spPr>
          <p:txBody>
            <a:bodyPr/>
            <a:lstStyle/>
            <a:p/>
          </p:txBody>
        </p:sp>
        <p:sp>
          <p:nvSpPr>
            <p:cNvPr id="47" name="rc47"/>
            <p:cNvSpPr/>
            <p:nvPr/>
          </p:nvSpPr>
          <p:spPr>
            <a:xfrm>
              <a:off x="3961705" y="3408142"/>
              <a:ext cx="239888" cy="803867"/>
            </a:xfrm>
            <a:prstGeom prst="rect">
              <a:avLst/>
            </a:prstGeom>
            <a:solidFill>
              <a:srgbClr val="80BD41">
                <a:alpha val="100000"/>
              </a:srgbClr>
            </a:solidFill>
          </p:spPr>
          <p:txBody>
            <a:bodyPr/>
            <a:lstStyle/>
            <a:p/>
          </p:txBody>
        </p:sp>
        <p:sp>
          <p:nvSpPr>
            <p:cNvPr id="48" name="rc48"/>
            <p:cNvSpPr/>
            <p:nvPr/>
          </p:nvSpPr>
          <p:spPr>
            <a:xfrm>
              <a:off x="3961705" y="3385042"/>
              <a:ext cx="239888" cy="23099"/>
            </a:xfrm>
            <a:prstGeom prst="rect">
              <a:avLst/>
            </a:prstGeom>
            <a:solidFill>
              <a:srgbClr val="1CABE2">
                <a:alpha val="100000"/>
              </a:srgbClr>
            </a:solidFill>
          </p:spPr>
          <p:txBody>
            <a:bodyPr/>
            <a:lstStyle/>
            <a:p/>
          </p:txBody>
        </p:sp>
        <p:sp>
          <p:nvSpPr>
            <p:cNvPr id="49" name="rc49"/>
            <p:cNvSpPr/>
            <p:nvPr/>
          </p:nvSpPr>
          <p:spPr>
            <a:xfrm>
              <a:off x="4228248" y="3431241"/>
              <a:ext cx="239888" cy="780767"/>
            </a:xfrm>
            <a:prstGeom prst="rect">
              <a:avLst/>
            </a:prstGeom>
            <a:solidFill>
              <a:srgbClr val="80BD41">
                <a:alpha val="100000"/>
              </a:srgbClr>
            </a:solidFill>
          </p:spPr>
          <p:txBody>
            <a:bodyPr/>
            <a:lstStyle/>
            <a:p/>
          </p:txBody>
        </p:sp>
        <p:sp>
          <p:nvSpPr>
            <p:cNvPr id="50" name="rc50"/>
            <p:cNvSpPr/>
            <p:nvPr/>
          </p:nvSpPr>
          <p:spPr>
            <a:xfrm>
              <a:off x="4228248" y="3389662"/>
              <a:ext cx="239888" cy="41579"/>
            </a:xfrm>
            <a:prstGeom prst="rect">
              <a:avLst/>
            </a:prstGeom>
            <a:solidFill>
              <a:srgbClr val="1CABE2">
                <a:alpha val="100000"/>
              </a:srgbClr>
            </a:solidFill>
          </p:spPr>
          <p:txBody>
            <a:bodyPr/>
            <a:lstStyle/>
            <a:p/>
          </p:txBody>
        </p:sp>
        <p:sp>
          <p:nvSpPr>
            <p:cNvPr id="51" name="rc51"/>
            <p:cNvSpPr/>
            <p:nvPr/>
          </p:nvSpPr>
          <p:spPr>
            <a:xfrm>
              <a:off x="4494791" y="3422002"/>
              <a:ext cx="239888" cy="790007"/>
            </a:xfrm>
            <a:prstGeom prst="rect">
              <a:avLst/>
            </a:prstGeom>
            <a:solidFill>
              <a:srgbClr val="80BD41">
                <a:alpha val="100000"/>
              </a:srgbClr>
            </a:solidFill>
          </p:spPr>
          <p:txBody>
            <a:bodyPr/>
            <a:lstStyle/>
            <a:p/>
          </p:txBody>
        </p:sp>
        <p:sp>
          <p:nvSpPr>
            <p:cNvPr id="52" name="rc52"/>
            <p:cNvSpPr/>
            <p:nvPr/>
          </p:nvSpPr>
          <p:spPr>
            <a:xfrm>
              <a:off x="4494791" y="3398902"/>
              <a:ext cx="239888" cy="23099"/>
            </a:xfrm>
            <a:prstGeom prst="rect">
              <a:avLst/>
            </a:prstGeom>
            <a:solidFill>
              <a:srgbClr val="1CABE2">
                <a:alpha val="100000"/>
              </a:srgbClr>
            </a:solidFill>
          </p:spPr>
          <p:txBody>
            <a:bodyPr/>
            <a:lstStyle/>
            <a:p/>
          </p:txBody>
        </p:sp>
        <p:sp>
          <p:nvSpPr>
            <p:cNvPr id="53" name="rc53"/>
            <p:cNvSpPr/>
            <p:nvPr/>
          </p:nvSpPr>
          <p:spPr>
            <a:xfrm>
              <a:off x="4761334" y="3435861"/>
              <a:ext cx="239888" cy="776147"/>
            </a:xfrm>
            <a:prstGeom prst="rect">
              <a:avLst/>
            </a:prstGeom>
            <a:solidFill>
              <a:srgbClr val="80BD41">
                <a:alpha val="100000"/>
              </a:srgbClr>
            </a:solidFill>
          </p:spPr>
          <p:txBody>
            <a:bodyPr/>
            <a:lstStyle/>
            <a:p/>
          </p:txBody>
        </p:sp>
        <p:sp>
          <p:nvSpPr>
            <p:cNvPr id="54" name="rc54"/>
            <p:cNvSpPr/>
            <p:nvPr/>
          </p:nvSpPr>
          <p:spPr>
            <a:xfrm>
              <a:off x="4761334" y="3412762"/>
              <a:ext cx="239888" cy="23099"/>
            </a:xfrm>
            <a:prstGeom prst="rect">
              <a:avLst/>
            </a:prstGeom>
            <a:solidFill>
              <a:srgbClr val="1CABE2">
                <a:alpha val="100000"/>
              </a:srgbClr>
            </a:solidFill>
          </p:spPr>
          <p:txBody>
            <a:bodyPr/>
            <a:lstStyle/>
            <a:p/>
          </p:txBody>
        </p:sp>
        <p:sp>
          <p:nvSpPr>
            <p:cNvPr id="55" name="rc55"/>
            <p:cNvSpPr/>
            <p:nvPr/>
          </p:nvSpPr>
          <p:spPr>
            <a:xfrm>
              <a:off x="5027877" y="3477441"/>
              <a:ext cx="239888" cy="734568"/>
            </a:xfrm>
            <a:prstGeom prst="rect">
              <a:avLst/>
            </a:prstGeom>
            <a:solidFill>
              <a:srgbClr val="80BD41">
                <a:alpha val="100000"/>
              </a:srgbClr>
            </a:solidFill>
          </p:spPr>
          <p:txBody>
            <a:bodyPr/>
            <a:lstStyle/>
            <a:p/>
          </p:txBody>
        </p:sp>
        <p:sp>
          <p:nvSpPr>
            <p:cNvPr id="56" name="rc56"/>
            <p:cNvSpPr/>
            <p:nvPr/>
          </p:nvSpPr>
          <p:spPr>
            <a:xfrm>
              <a:off x="5027877" y="3454341"/>
              <a:ext cx="239888" cy="23099"/>
            </a:xfrm>
            <a:prstGeom prst="rect">
              <a:avLst/>
            </a:prstGeom>
            <a:solidFill>
              <a:srgbClr val="1CABE2">
                <a:alpha val="100000"/>
              </a:srgbClr>
            </a:solidFill>
          </p:spPr>
          <p:txBody>
            <a:bodyPr/>
            <a:lstStyle/>
            <a:p/>
          </p:txBody>
        </p:sp>
        <p:sp>
          <p:nvSpPr>
            <p:cNvPr id="57" name="rc57"/>
            <p:cNvSpPr/>
            <p:nvPr/>
          </p:nvSpPr>
          <p:spPr>
            <a:xfrm>
              <a:off x="5294420" y="3542120"/>
              <a:ext cx="239888" cy="669889"/>
            </a:xfrm>
            <a:prstGeom prst="rect">
              <a:avLst/>
            </a:prstGeom>
            <a:solidFill>
              <a:srgbClr val="80BD41">
                <a:alpha val="100000"/>
              </a:srgbClr>
            </a:solidFill>
          </p:spPr>
          <p:txBody>
            <a:bodyPr/>
            <a:lstStyle/>
            <a:p/>
          </p:txBody>
        </p:sp>
        <p:sp>
          <p:nvSpPr>
            <p:cNvPr id="58" name="rc58"/>
            <p:cNvSpPr/>
            <p:nvPr/>
          </p:nvSpPr>
          <p:spPr>
            <a:xfrm>
              <a:off x="5294420" y="3482061"/>
              <a:ext cx="239888" cy="60059"/>
            </a:xfrm>
            <a:prstGeom prst="rect">
              <a:avLst/>
            </a:prstGeom>
            <a:solidFill>
              <a:srgbClr val="1CABE2">
                <a:alpha val="100000"/>
              </a:srgbClr>
            </a:solidFill>
          </p:spPr>
          <p:txBody>
            <a:bodyPr/>
            <a:lstStyle/>
            <a:p/>
          </p:txBody>
        </p:sp>
        <p:sp>
          <p:nvSpPr>
            <p:cNvPr id="59" name="rc59"/>
            <p:cNvSpPr/>
            <p:nvPr/>
          </p:nvSpPr>
          <p:spPr>
            <a:xfrm>
              <a:off x="5560963" y="3551360"/>
              <a:ext cx="239888" cy="660649"/>
            </a:xfrm>
            <a:prstGeom prst="rect">
              <a:avLst/>
            </a:prstGeom>
            <a:solidFill>
              <a:srgbClr val="80BD41">
                <a:alpha val="100000"/>
              </a:srgbClr>
            </a:solidFill>
          </p:spPr>
          <p:txBody>
            <a:bodyPr/>
            <a:lstStyle/>
            <a:p/>
          </p:txBody>
        </p:sp>
        <p:sp>
          <p:nvSpPr>
            <p:cNvPr id="60" name="rc60"/>
            <p:cNvSpPr/>
            <p:nvPr/>
          </p:nvSpPr>
          <p:spPr>
            <a:xfrm>
              <a:off x="5560963" y="3523640"/>
              <a:ext cx="239888" cy="27719"/>
            </a:xfrm>
            <a:prstGeom prst="rect">
              <a:avLst/>
            </a:prstGeom>
            <a:solidFill>
              <a:srgbClr val="1CABE2">
                <a:alpha val="100000"/>
              </a:srgbClr>
            </a:solidFill>
          </p:spPr>
          <p:txBody>
            <a:bodyPr/>
            <a:lstStyle/>
            <a:p/>
          </p:txBody>
        </p:sp>
        <p:sp>
          <p:nvSpPr>
            <p:cNvPr id="61" name="rc61"/>
            <p:cNvSpPr/>
            <p:nvPr/>
          </p:nvSpPr>
          <p:spPr>
            <a:xfrm>
              <a:off x="5827506" y="3620658"/>
              <a:ext cx="239888" cy="591350"/>
            </a:xfrm>
            <a:prstGeom prst="rect">
              <a:avLst/>
            </a:prstGeom>
            <a:solidFill>
              <a:srgbClr val="80BD41">
                <a:alpha val="100000"/>
              </a:srgbClr>
            </a:solidFill>
          </p:spPr>
          <p:txBody>
            <a:bodyPr/>
            <a:lstStyle/>
            <a:p/>
          </p:txBody>
        </p:sp>
        <p:sp>
          <p:nvSpPr>
            <p:cNvPr id="62" name="rc62"/>
            <p:cNvSpPr/>
            <p:nvPr/>
          </p:nvSpPr>
          <p:spPr>
            <a:xfrm>
              <a:off x="5827506" y="3597559"/>
              <a:ext cx="239888" cy="23099"/>
            </a:xfrm>
            <a:prstGeom prst="rect">
              <a:avLst/>
            </a:prstGeom>
            <a:solidFill>
              <a:srgbClr val="1CABE2">
                <a:alpha val="100000"/>
              </a:srgbClr>
            </a:solidFill>
          </p:spPr>
          <p:txBody>
            <a:bodyPr/>
            <a:lstStyle/>
            <a:p/>
          </p:txBody>
        </p:sp>
        <p:sp>
          <p:nvSpPr>
            <p:cNvPr id="63" name="rc63"/>
            <p:cNvSpPr/>
            <p:nvPr/>
          </p:nvSpPr>
          <p:spPr>
            <a:xfrm>
              <a:off x="6094049" y="3588319"/>
              <a:ext cx="239888" cy="623690"/>
            </a:xfrm>
            <a:prstGeom prst="rect">
              <a:avLst/>
            </a:prstGeom>
            <a:solidFill>
              <a:srgbClr val="80BD41">
                <a:alpha val="100000"/>
              </a:srgbClr>
            </a:solidFill>
          </p:spPr>
          <p:txBody>
            <a:bodyPr/>
            <a:lstStyle/>
            <a:p/>
          </p:txBody>
        </p:sp>
        <p:sp>
          <p:nvSpPr>
            <p:cNvPr id="64" name="rc64"/>
            <p:cNvSpPr/>
            <p:nvPr/>
          </p:nvSpPr>
          <p:spPr>
            <a:xfrm>
              <a:off x="6094049" y="3555979"/>
              <a:ext cx="239888" cy="32339"/>
            </a:xfrm>
            <a:prstGeom prst="rect">
              <a:avLst/>
            </a:prstGeom>
            <a:solidFill>
              <a:srgbClr val="1CABE2">
                <a:alpha val="100000"/>
              </a:srgbClr>
            </a:solidFill>
          </p:spPr>
          <p:txBody>
            <a:bodyPr/>
            <a:lstStyle/>
            <a:p/>
          </p:txBody>
        </p:sp>
        <p:sp>
          <p:nvSpPr>
            <p:cNvPr id="65" name="rc65"/>
            <p:cNvSpPr/>
            <p:nvPr/>
          </p:nvSpPr>
          <p:spPr>
            <a:xfrm>
              <a:off x="6360593" y="3592939"/>
              <a:ext cx="239888" cy="619070"/>
            </a:xfrm>
            <a:prstGeom prst="rect">
              <a:avLst/>
            </a:prstGeom>
            <a:solidFill>
              <a:srgbClr val="80BD41">
                <a:alpha val="100000"/>
              </a:srgbClr>
            </a:solidFill>
          </p:spPr>
          <p:txBody>
            <a:bodyPr/>
            <a:lstStyle/>
            <a:p/>
          </p:txBody>
        </p:sp>
        <p:sp>
          <p:nvSpPr>
            <p:cNvPr id="66" name="rc66"/>
            <p:cNvSpPr/>
            <p:nvPr/>
          </p:nvSpPr>
          <p:spPr>
            <a:xfrm>
              <a:off x="6360593" y="3551360"/>
              <a:ext cx="239888" cy="41579"/>
            </a:xfrm>
            <a:prstGeom prst="rect">
              <a:avLst/>
            </a:prstGeom>
            <a:solidFill>
              <a:srgbClr val="1CABE2">
                <a:alpha val="100000"/>
              </a:srgbClr>
            </a:solidFill>
          </p:spPr>
          <p:txBody>
            <a:bodyPr/>
            <a:lstStyle/>
            <a:p/>
          </p:txBody>
        </p:sp>
        <p:sp>
          <p:nvSpPr>
            <p:cNvPr id="67" name="rc67"/>
            <p:cNvSpPr/>
            <p:nvPr/>
          </p:nvSpPr>
          <p:spPr>
            <a:xfrm>
              <a:off x="6627136" y="3740777"/>
              <a:ext cx="239888" cy="471232"/>
            </a:xfrm>
            <a:prstGeom prst="rect">
              <a:avLst/>
            </a:prstGeom>
            <a:solidFill>
              <a:srgbClr val="80BD41">
                <a:alpha val="100000"/>
              </a:srgbClr>
            </a:solidFill>
          </p:spPr>
          <p:txBody>
            <a:bodyPr/>
            <a:lstStyle/>
            <a:p/>
          </p:txBody>
        </p:sp>
        <p:sp>
          <p:nvSpPr>
            <p:cNvPr id="68" name="rc68"/>
            <p:cNvSpPr/>
            <p:nvPr/>
          </p:nvSpPr>
          <p:spPr>
            <a:xfrm>
              <a:off x="6627136" y="3555979"/>
              <a:ext cx="239888" cy="184797"/>
            </a:xfrm>
            <a:prstGeom prst="rect">
              <a:avLst/>
            </a:prstGeom>
            <a:solidFill>
              <a:srgbClr val="1CABE2">
                <a:alpha val="100000"/>
              </a:srgbClr>
            </a:solidFill>
          </p:spPr>
          <p:txBody>
            <a:bodyPr/>
            <a:lstStyle/>
            <a:p/>
          </p:txBody>
        </p:sp>
        <p:sp>
          <p:nvSpPr>
            <p:cNvPr id="69" name="rc69"/>
            <p:cNvSpPr/>
            <p:nvPr/>
          </p:nvSpPr>
          <p:spPr>
            <a:xfrm>
              <a:off x="6893679" y="3713057"/>
              <a:ext cx="239888" cy="498952"/>
            </a:xfrm>
            <a:prstGeom prst="rect">
              <a:avLst/>
            </a:prstGeom>
            <a:solidFill>
              <a:srgbClr val="80BD41">
                <a:alpha val="100000"/>
              </a:srgbClr>
            </a:solidFill>
          </p:spPr>
          <p:txBody>
            <a:bodyPr/>
            <a:lstStyle/>
            <a:p/>
          </p:txBody>
        </p:sp>
        <p:sp>
          <p:nvSpPr>
            <p:cNvPr id="70" name="rc70"/>
            <p:cNvSpPr/>
            <p:nvPr/>
          </p:nvSpPr>
          <p:spPr>
            <a:xfrm>
              <a:off x="6893679" y="3565219"/>
              <a:ext cx="239888" cy="147837"/>
            </a:xfrm>
            <a:prstGeom prst="rect">
              <a:avLst/>
            </a:prstGeom>
            <a:solidFill>
              <a:srgbClr val="1CABE2">
                <a:alpha val="100000"/>
              </a:srgbClr>
            </a:solidFill>
          </p:spPr>
          <p:txBody>
            <a:bodyPr/>
            <a:lstStyle/>
            <a:p/>
          </p:txBody>
        </p:sp>
        <p:sp>
          <p:nvSpPr>
            <p:cNvPr id="71" name="rc71"/>
            <p:cNvSpPr/>
            <p:nvPr/>
          </p:nvSpPr>
          <p:spPr>
            <a:xfrm>
              <a:off x="7160222" y="3722297"/>
              <a:ext cx="239888" cy="489712"/>
            </a:xfrm>
            <a:prstGeom prst="rect">
              <a:avLst/>
            </a:prstGeom>
            <a:solidFill>
              <a:srgbClr val="80BD41">
                <a:alpha val="100000"/>
              </a:srgbClr>
            </a:solidFill>
          </p:spPr>
          <p:txBody>
            <a:bodyPr/>
            <a:lstStyle/>
            <a:p/>
          </p:txBody>
        </p:sp>
        <p:sp>
          <p:nvSpPr>
            <p:cNvPr id="72" name="rc72"/>
            <p:cNvSpPr/>
            <p:nvPr/>
          </p:nvSpPr>
          <p:spPr>
            <a:xfrm>
              <a:off x="7160222" y="3574459"/>
              <a:ext cx="239888" cy="147837"/>
            </a:xfrm>
            <a:prstGeom prst="rect">
              <a:avLst/>
            </a:prstGeom>
            <a:solidFill>
              <a:srgbClr val="1CABE2">
                <a:alpha val="100000"/>
              </a:srgbClr>
            </a:solidFill>
          </p:spPr>
          <p:txBody>
            <a:bodyPr/>
            <a:lstStyle/>
            <a:p/>
          </p:txBody>
        </p:sp>
        <p:sp>
          <p:nvSpPr>
            <p:cNvPr id="73" name="rc73"/>
            <p:cNvSpPr/>
            <p:nvPr/>
          </p:nvSpPr>
          <p:spPr>
            <a:xfrm>
              <a:off x="7426765" y="3671478"/>
              <a:ext cx="239888" cy="540531"/>
            </a:xfrm>
            <a:prstGeom prst="rect">
              <a:avLst/>
            </a:prstGeom>
            <a:solidFill>
              <a:srgbClr val="80BD41">
                <a:alpha val="100000"/>
              </a:srgbClr>
            </a:solidFill>
          </p:spPr>
          <p:txBody>
            <a:bodyPr/>
            <a:lstStyle/>
            <a:p/>
          </p:txBody>
        </p:sp>
        <p:sp>
          <p:nvSpPr>
            <p:cNvPr id="74" name="rc74"/>
            <p:cNvSpPr/>
            <p:nvPr/>
          </p:nvSpPr>
          <p:spPr>
            <a:xfrm>
              <a:off x="7426765" y="3583699"/>
              <a:ext cx="239888" cy="87778"/>
            </a:xfrm>
            <a:prstGeom prst="rect">
              <a:avLst/>
            </a:prstGeom>
            <a:solidFill>
              <a:srgbClr val="1CABE2">
                <a:alpha val="100000"/>
              </a:srgbClr>
            </a:solidFill>
          </p:spPr>
          <p:txBody>
            <a:bodyPr/>
            <a:lstStyle/>
            <a:p/>
          </p:txBody>
        </p:sp>
        <p:sp>
          <p:nvSpPr>
            <p:cNvPr id="75" name="rc75"/>
            <p:cNvSpPr/>
            <p:nvPr/>
          </p:nvSpPr>
          <p:spPr>
            <a:xfrm>
              <a:off x="7693308" y="3639138"/>
              <a:ext cx="239888" cy="572870"/>
            </a:xfrm>
            <a:prstGeom prst="rect">
              <a:avLst/>
            </a:prstGeom>
            <a:solidFill>
              <a:srgbClr val="80BD41">
                <a:alpha val="100000"/>
              </a:srgbClr>
            </a:solidFill>
          </p:spPr>
          <p:txBody>
            <a:bodyPr/>
            <a:lstStyle/>
            <a:p/>
          </p:txBody>
        </p:sp>
        <p:sp>
          <p:nvSpPr>
            <p:cNvPr id="76" name="rc76"/>
            <p:cNvSpPr/>
            <p:nvPr/>
          </p:nvSpPr>
          <p:spPr>
            <a:xfrm>
              <a:off x="7693308" y="3597559"/>
              <a:ext cx="239888" cy="41579"/>
            </a:xfrm>
            <a:prstGeom prst="rect">
              <a:avLst/>
            </a:prstGeom>
            <a:solidFill>
              <a:srgbClr val="1CABE2">
                <a:alpha val="100000"/>
              </a:srgbClr>
            </a:solidFill>
          </p:spPr>
          <p:txBody>
            <a:bodyPr/>
            <a:lstStyle/>
            <a:p/>
          </p:txBody>
        </p:sp>
        <p:sp>
          <p:nvSpPr>
            <p:cNvPr id="77" name="rc77"/>
            <p:cNvSpPr/>
            <p:nvPr/>
          </p:nvSpPr>
          <p:spPr>
            <a:xfrm>
              <a:off x="7959851" y="3648378"/>
              <a:ext cx="239888" cy="563631"/>
            </a:xfrm>
            <a:prstGeom prst="rect">
              <a:avLst/>
            </a:prstGeom>
            <a:solidFill>
              <a:srgbClr val="80BD41">
                <a:alpha val="100000"/>
              </a:srgbClr>
            </a:solidFill>
          </p:spPr>
          <p:txBody>
            <a:bodyPr/>
            <a:lstStyle/>
            <a:p/>
          </p:txBody>
        </p:sp>
        <p:sp>
          <p:nvSpPr>
            <p:cNvPr id="78" name="rc78"/>
            <p:cNvSpPr/>
            <p:nvPr/>
          </p:nvSpPr>
          <p:spPr>
            <a:xfrm>
              <a:off x="7959851" y="3606799"/>
              <a:ext cx="239888" cy="41579"/>
            </a:xfrm>
            <a:prstGeom prst="rect">
              <a:avLst/>
            </a:prstGeom>
            <a:solidFill>
              <a:srgbClr val="1CABE2">
                <a:alpha val="100000"/>
              </a:srgbClr>
            </a:solidFill>
          </p:spPr>
          <p:txBody>
            <a:bodyPr/>
            <a:lstStyle/>
            <a:p/>
          </p:txBody>
        </p:sp>
        <p:sp>
          <p:nvSpPr>
            <p:cNvPr id="79" name="pl79"/>
            <p:cNvSpPr/>
            <p:nvPr/>
          </p:nvSpPr>
          <p:spPr>
            <a:xfrm>
              <a:off x="1416218" y="2085226"/>
              <a:ext cx="6663577" cy="580031"/>
            </a:xfrm>
            <a:custGeom>
              <a:avLst/>
              <a:pathLst>
                <a:path w="6663577" h="580031">
                  <a:moveTo>
                    <a:pt x="0" y="42965"/>
                  </a:moveTo>
                  <a:lnTo>
                    <a:pt x="266543" y="64447"/>
                  </a:lnTo>
                  <a:lnTo>
                    <a:pt x="533086" y="21482"/>
                  </a:lnTo>
                  <a:lnTo>
                    <a:pt x="799629" y="42965"/>
                  </a:lnTo>
                  <a:lnTo>
                    <a:pt x="1066172" y="343722"/>
                  </a:lnTo>
                  <a:lnTo>
                    <a:pt x="1332715" y="0"/>
                  </a:lnTo>
                  <a:lnTo>
                    <a:pt x="1599258" y="171861"/>
                  </a:lnTo>
                  <a:lnTo>
                    <a:pt x="1865801" y="64447"/>
                  </a:lnTo>
                  <a:lnTo>
                    <a:pt x="2132344" y="0"/>
                  </a:lnTo>
                  <a:lnTo>
                    <a:pt x="2398888" y="0"/>
                  </a:lnTo>
                  <a:lnTo>
                    <a:pt x="2665431" y="42965"/>
                  </a:lnTo>
                  <a:lnTo>
                    <a:pt x="2931974" y="85930"/>
                  </a:lnTo>
                  <a:lnTo>
                    <a:pt x="3198517" y="42965"/>
                  </a:lnTo>
                  <a:lnTo>
                    <a:pt x="3465060" y="42965"/>
                  </a:lnTo>
                  <a:lnTo>
                    <a:pt x="3731603" y="42965"/>
                  </a:lnTo>
                  <a:lnTo>
                    <a:pt x="3998146" y="150378"/>
                  </a:lnTo>
                  <a:lnTo>
                    <a:pt x="4264689" y="64447"/>
                  </a:lnTo>
                  <a:lnTo>
                    <a:pt x="4531233" y="64447"/>
                  </a:lnTo>
                  <a:lnTo>
                    <a:pt x="4797776" y="85930"/>
                  </a:lnTo>
                  <a:lnTo>
                    <a:pt x="5064319" y="107413"/>
                  </a:lnTo>
                  <a:lnTo>
                    <a:pt x="5330862" y="580031"/>
                  </a:lnTo>
                  <a:lnTo>
                    <a:pt x="5597405" y="472618"/>
                  </a:lnTo>
                  <a:lnTo>
                    <a:pt x="5863948" y="472618"/>
                  </a:lnTo>
                  <a:lnTo>
                    <a:pt x="6130491" y="279274"/>
                  </a:lnTo>
                  <a:lnTo>
                    <a:pt x="6397034" y="128895"/>
                  </a:lnTo>
                  <a:lnTo>
                    <a:pt x="6663577" y="128895"/>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695333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19877"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9" name="tx89"/>
            <p:cNvSpPr/>
            <p:nvPr/>
          </p:nvSpPr>
          <p:spPr>
            <a:xfrm>
              <a:off x="7752963"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0" name="tx90"/>
            <p:cNvSpPr/>
            <p:nvPr/>
          </p:nvSpPr>
          <p:spPr>
            <a:xfrm>
              <a:off x="8019506"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91" name="tx91"/>
            <p:cNvSpPr/>
            <p:nvPr/>
          </p:nvSpPr>
          <p:spPr>
            <a:xfrm>
              <a:off x="1350915" y="32167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2683631" y="3221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3" name="tx93"/>
            <p:cNvSpPr/>
            <p:nvPr/>
          </p:nvSpPr>
          <p:spPr>
            <a:xfrm>
              <a:off x="4016347" y="32444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5349062" y="33507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5" name="tx95"/>
            <p:cNvSpPr/>
            <p:nvPr/>
          </p:nvSpPr>
          <p:spPr>
            <a:xfrm>
              <a:off x="6415235" y="34165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6681778" y="34212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7" name="tx97"/>
            <p:cNvSpPr/>
            <p:nvPr/>
          </p:nvSpPr>
          <p:spPr>
            <a:xfrm>
              <a:off x="6948321" y="34304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214864" y="343968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9" name="tx99"/>
            <p:cNvSpPr/>
            <p:nvPr/>
          </p:nvSpPr>
          <p:spPr>
            <a:xfrm>
              <a:off x="7481407" y="34535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747950" y="346158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1" name="tx101"/>
            <p:cNvSpPr/>
            <p:nvPr/>
          </p:nvSpPr>
          <p:spPr>
            <a:xfrm>
              <a:off x="8014493" y="347082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2" name="pl102"/>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63743"/>
              <a:ext cx="0" cy="300757"/>
            </a:xfrm>
            <a:custGeom>
              <a:avLst/>
              <a:pathLst>
                <a:path w="0" h="300757">
                  <a:moveTo>
                    <a:pt x="0" y="300757"/>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7611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4" name="tx114"/>
            <p:cNvSpPr/>
            <p:nvPr/>
          </p:nvSpPr>
          <p:spPr>
            <a:xfrm>
              <a:off x="1362659" y="33326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7542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2695375" y="33280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77617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4028090" y="336269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84316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0" name="tx120"/>
            <p:cNvSpPr/>
            <p:nvPr/>
          </p:nvSpPr>
          <p:spPr>
            <a:xfrm>
              <a:off x="5360806" y="34781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86738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6426979" y="35382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720955" y="3942492"/>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4" name="tx124"/>
            <p:cNvSpPr/>
            <p:nvPr/>
          </p:nvSpPr>
          <p:spPr>
            <a:xfrm>
              <a:off x="6693522" y="3614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48321" y="39286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6960065" y="360523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14864" y="39332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8" name="tx128"/>
            <p:cNvSpPr/>
            <p:nvPr/>
          </p:nvSpPr>
          <p:spPr>
            <a:xfrm>
              <a:off x="7226608" y="361447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39078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0" name="tx130"/>
            <p:cNvSpPr/>
            <p:nvPr/>
          </p:nvSpPr>
          <p:spPr>
            <a:xfrm>
              <a:off x="7493151" y="3593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38916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2" name="tx132"/>
            <p:cNvSpPr/>
            <p:nvPr/>
          </p:nvSpPr>
          <p:spPr>
            <a:xfrm>
              <a:off x="7759694" y="35844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38962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34" name="tx134"/>
            <p:cNvSpPr/>
            <p:nvPr/>
          </p:nvSpPr>
          <p:spPr>
            <a:xfrm>
              <a:off x="8026237" y="35936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69960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23761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77384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31403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8517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1" name="rc161"/>
            <p:cNvSpPr/>
            <p:nvPr/>
          </p:nvSpPr>
          <p:spPr>
            <a:xfrm>
              <a:off x="4433341" y="5080163"/>
              <a:ext cx="201456" cy="201456"/>
            </a:xfrm>
            <a:prstGeom prst="rect">
              <a:avLst/>
            </a:prstGeom>
            <a:solidFill>
              <a:srgbClr val="1CABE2">
                <a:alpha val="100000"/>
              </a:srgbClr>
            </a:solidFill>
          </p:spPr>
          <p:txBody>
            <a:bodyPr/>
            <a:lstStyle/>
            <a:p/>
          </p:txBody>
        </p:sp>
        <p:sp>
          <p:nvSpPr>
            <p:cNvPr id="162" name="rc162"/>
            <p:cNvSpPr/>
            <p:nvPr/>
          </p:nvSpPr>
          <p:spPr>
            <a:xfrm>
              <a:off x="5638429" y="5080163"/>
              <a:ext cx="201456" cy="201456"/>
            </a:xfrm>
            <a:prstGeom prst="rect">
              <a:avLst/>
            </a:prstGeom>
            <a:solidFill>
              <a:srgbClr val="80BD41">
                <a:alpha val="100000"/>
              </a:srgbClr>
            </a:solidFill>
          </p:spPr>
          <p:txBody>
            <a:bodyPr/>
            <a:lstStyle/>
            <a:p/>
          </p:txBody>
        </p:sp>
        <p:sp>
          <p:nvSpPr>
            <p:cNvPr id="163" name="tx163"/>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6" name="tx166"/>
            <p:cNvSpPr/>
            <p:nvPr/>
          </p:nvSpPr>
          <p:spPr>
            <a:xfrm>
              <a:off x="951100" y="1592892"/>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167" name="pl167"/>
            <p:cNvSpPr/>
            <p:nvPr/>
          </p:nvSpPr>
          <p:spPr>
            <a:xfrm>
              <a:off x="24457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45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34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513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398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28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160936" cy="124062"/>
            </a:xfrm>
            <a:prstGeom prst="rect">
              <a:avLst/>
            </a:prstGeom>
            <a:solidFill>
              <a:srgbClr val="80BD41">
                <a:alpha val="100000"/>
              </a:srgbClr>
            </a:solidFill>
          </p:spPr>
          <p:txBody>
            <a:bodyPr/>
            <a:lstStyle/>
            <a:p/>
          </p:txBody>
        </p:sp>
        <p:sp>
          <p:nvSpPr>
            <p:cNvPr id="178" name="rc178"/>
            <p:cNvSpPr/>
            <p:nvPr/>
          </p:nvSpPr>
          <p:spPr>
            <a:xfrm>
              <a:off x="7457209" y="5840557"/>
              <a:ext cx="413794" cy="124062"/>
            </a:xfrm>
            <a:prstGeom prst="rect">
              <a:avLst/>
            </a:prstGeom>
            <a:solidFill>
              <a:srgbClr val="1CABE2">
                <a:alpha val="100000"/>
              </a:srgbClr>
            </a:solidFill>
          </p:spPr>
          <p:txBody>
            <a:bodyPr/>
            <a:lstStyle/>
            <a:p/>
          </p:txBody>
        </p:sp>
        <p:sp>
          <p:nvSpPr>
            <p:cNvPr id="179" name="rc179"/>
            <p:cNvSpPr/>
            <p:nvPr/>
          </p:nvSpPr>
          <p:spPr>
            <a:xfrm>
              <a:off x="1296273" y="5685479"/>
              <a:ext cx="5701164" cy="124062"/>
            </a:xfrm>
            <a:prstGeom prst="rect">
              <a:avLst/>
            </a:prstGeom>
            <a:solidFill>
              <a:srgbClr val="80BD41">
                <a:alpha val="100000"/>
              </a:srgbClr>
            </a:solidFill>
          </p:spPr>
          <p:txBody>
            <a:bodyPr/>
            <a:lstStyle/>
            <a:p/>
          </p:txBody>
        </p:sp>
        <p:sp>
          <p:nvSpPr>
            <p:cNvPr id="180" name="rc180"/>
            <p:cNvSpPr/>
            <p:nvPr/>
          </p:nvSpPr>
          <p:spPr>
            <a:xfrm>
              <a:off x="6997438" y="5685479"/>
              <a:ext cx="413794" cy="124062"/>
            </a:xfrm>
            <a:prstGeom prst="rect">
              <a:avLst/>
            </a:prstGeom>
            <a:solidFill>
              <a:srgbClr val="1CABE2">
                <a:alpha val="100000"/>
              </a:srgbClr>
            </a:solidFill>
          </p:spPr>
          <p:txBody>
            <a:bodyPr/>
            <a:lstStyle/>
            <a:p/>
          </p:txBody>
        </p:sp>
        <p:sp>
          <p:nvSpPr>
            <p:cNvPr id="181" name="rc181"/>
            <p:cNvSpPr/>
            <p:nvPr/>
          </p:nvSpPr>
          <p:spPr>
            <a:xfrm>
              <a:off x="1296273" y="5530401"/>
              <a:ext cx="5609210" cy="124062"/>
            </a:xfrm>
            <a:prstGeom prst="rect">
              <a:avLst/>
            </a:prstGeom>
            <a:solidFill>
              <a:srgbClr val="80BD41">
                <a:alpha val="100000"/>
              </a:srgbClr>
            </a:solidFill>
          </p:spPr>
          <p:txBody>
            <a:bodyPr/>
            <a:lstStyle/>
            <a:p/>
          </p:txBody>
        </p:sp>
        <p:sp>
          <p:nvSpPr>
            <p:cNvPr id="182" name="rc182"/>
            <p:cNvSpPr/>
            <p:nvPr/>
          </p:nvSpPr>
          <p:spPr>
            <a:xfrm>
              <a:off x="6905484" y="5530401"/>
              <a:ext cx="413794" cy="124062"/>
            </a:xfrm>
            <a:prstGeom prst="rect">
              <a:avLst/>
            </a:prstGeom>
            <a:solidFill>
              <a:srgbClr val="1CABE2">
                <a:alpha val="100000"/>
              </a:srgbClr>
            </a:solidFill>
          </p:spPr>
          <p:txBody>
            <a:bodyPr/>
            <a:lstStyle/>
            <a:p/>
          </p:txBody>
        </p:sp>
        <p:sp>
          <p:nvSpPr>
            <p:cNvPr id="183" name="tx183"/>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4" name="tx184"/>
            <p:cNvSpPr/>
            <p:nvPr/>
          </p:nvSpPr>
          <p:spPr>
            <a:xfrm>
              <a:off x="7636608" y="5704318"/>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5" name="tx185"/>
            <p:cNvSpPr/>
            <p:nvPr/>
          </p:nvSpPr>
          <p:spPr>
            <a:xfrm>
              <a:off x="7540056"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6" name="tx186"/>
            <p:cNvSpPr/>
            <p:nvPr/>
          </p:nvSpPr>
          <p:spPr>
            <a:xfrm>
              <a:off x="4301392"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7602308"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71507"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9" name="tx189"/>
            <p:cNvSpPr/>
            <p:nvPr/>
          </p:nvSpPr>
          <p:spPr>
            <a:xfrm>
              <a:off x="7142537"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02553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91" name="tx191"/>
            <p:cNvSpPr/>
            <p:nvPr/>
          </p:nvSpPr>
          <p:spPr>
            <a:xfrm>
              <a:off x="7050583"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99172"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6" name="tx196"/>
            <p:cNvSpPr/>
            <p:nvPr/>
          </p:nvSpPr>
          <p:spPr>
            <a:xfrm>
              <a:off x="3498029"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7" name="tx197"/>
            <p:cNvSpPr/>
            <p:nvPr/>
          </p:nvSpPr>
          <p:spPr>
            <a:xfrm>
              <a:off x="5796886"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8095743" y="605615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(93%) was relatively constant within 1% compared to 2019 (94%).
The number of children vaccinated with DTP3 decreased 10%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0335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28603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6687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05139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59469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9773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36005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4028048"/>
              <a:ext cx="238662" cy="183960"/>
            </a:xfrm>
            <a:prstGeom prst="rect">
              <a:avLst/>
            </a:prstGeom>
            <a:solidFill>
              <a:srgbClr val="E2231A">
                <a:alpha val="90196"/>
              </a:srgbClr>
            </a:solidFill>
          </p:spPr>
          <p:txBody>
            <a:bodyPr/>
            <a:lstStyle/>
            <a:p/>
          </p:txBody>
        </p:sp>
        <p:sp>
          <p:nvSpPr>
            <p:cNvPr id="25" name="rc25"/>
            <p:cNvSpPr/>
            <p:nvPr/>
          </p:nvSpPr>
          <p:spPr>
            <a:xfrm>
              <a:off x="1598503" y="4189786"/>
              <a:ext cx="238662" cy="22223"/>
            </a:xfrm>
            <a:prstGeom prst="rect">
              <a:avLst/>
            </a:prstGeom>
            <a:solidFill>
              <a:srgbClr val="E2231A">
                <a:alpha val="90196"/>
              </a:srgbClr>
            </a:solidFill>
          </p:spPr>
          <p:txBody>
            <a:bodyPr/>
            <a:lstStyle/>
            <a:p/>
          </p:txBody>
        </p:sp>
        <p:sp>
          <p:nvSpPr>
            <p:cNvPr id="26" name="rc26"/>
            <p:cNvSpPr/>
            <p:nvPr/>
          </p:nvSpPr>
          <p:spPr>
            <a:xfrm>
              <a:off x="1863684" y="4120646"/>
              <a:ext cx="238662" cy="91363"/>
            </a:xfrm>
            <a:prstGeom prst="rect">
              <a:avLst/>
            </a:prstGeom>
            <a:solidFill>
              <a:srgbClr val="E2231A">
                <a:alpha val="90196"/>
              </a:srgbClr>
            </a:solidFill>
          </p:spPr>
          <p:txBody>
            <a:bodyPr/>
            <a:lstStyle/>
            <a:p/>
          </p:txBody>
        </p:sp>
        <p:sp>
          <p:nvSpPr>
            <p:cNvPr id="27" name="rc27"/>
            <p:cNvSpPr/>
            <p:nvPr/>
          </p:nvSpPr>
          <p:spPr>
            <a:xfrm>
              <a:off x="2128865" y="4189786"/>
              <a:ext cx="238662" cy="22223"/>
            </a:xfrm>
            <a:prstGeom prst="rect">
              <a:avLst/>
            </a:prstGeom>
            <a:solidFill>
              <a:srgbClr val="E2231A">
                <a:alpha val="90196"/>
              </a:srgbClr>
            </a:solidFill>
          </p:spPr>
          <p:txBody>
            <a:bodyPr/>
            <a:lstStyle/>
            <a:p/>
          </p:txBody>
        </p:sp>
        <p:sp>
          <p:nvSpPr>
            <p:cNvPr id="28" name="rc28"/>
            <p:cNvSpPr/>
            <p:nvPr/>
          </p:nvSpPr>
          <p:spPr>
            <a:xfrm>
              <a:off x="2394045" y="3620619"/>
              <a:ext cx="238662" cy="591390"/>
            </a:xfrm>
            <a:prstGeom prst="rect">
              <a:avLst/>
            </a:prstGeom>
            <a:solidFill>
              <a:srgbClr val="E2231A">
                <a:alpha val="90196"/>
              </a:srgbClr>
            </a:solidFill>
          </p:spPr>
          <p:txBody>
            <a:bodyPr/>
            <a:lstStyle/>
            <a:p/>
          </p:txBody>
        </p:sp>
        <p:sp>
          <p:nvSpPr>
            <p:cNvPr id="29" name="rc29"/>
            <p:cNvSpPr/>
            <p:nvPr/>
          </p:nvSpPr>
          <p:spPr>
            <a:xfrm>
              <a:off x="2659226" y="4189786"/>
              <a:ext cx="238662" cy="22223"/>
            </a:xfrm>
            <a:prstGeom prst="rect">
              <a:avLst/>
            </a:prstGeom>
            <a:solidFill>
              <a:srgbClr val="E2231A">
                <a:alpha val="90196"/>
              </a:srgbClr>
            </a:solidFill>
          </p:spPr>
          <p:txBody>
            <a:bodyPr/>
            <a:lstStyle/>
            <a:p/>
          </p:txBody>
        </p:sp>
        <p:sp>
          <p:nvSpPr>
            <p:cNvPr id="30" name="rc30"/>
            <p:cNvSpPr/>
            <p:nvPr/>
          </p:nvSpPr>
          <p:spPr>
            <a:xfrm>
              <a:off x="2924407" y="4166328"/>
              <a:ext cx="238662" cy="45681"/>
            </a:xfrm>
            <a:prstGeom prst="rect">
              <a:avLst/>
            </a:prstGeom>
            <a:solidFill>
              <a:srgbClr val="E2231A">
                <a:alpha val="90196"/>
              </a:srgbClr>
            </a:solidFill>
          </p:spPr>
          <p:txBody>
            <a:bodyPr/>
            <a:lstStyle/>
            <a:p/>
          </p:txBody>
        </p:sp>
        <p:sp>
          <p:nvSpPr>
            <p:cNvPr id="31" name="rc31"/>
            <p:cNvSpPr/>
            <p:nvPr/>
          </p:nvSpPr>
          <p:spPr>
            <a:xfrm>
              <a:off x="3189588" y="4166328"/>
              <a:ext cx="238662" cy="45681"/>
            </a:xfrm>
            <a:prstGeom prst="rect">
              <a:avLst/>
            </a:prstGeom>
            <a:solidFill>
              <a:srgbClr val="E2231A">
                <a:alpha val="90196"/>
              </a:srgbClr>
            </a:solidFill>
          </p:spPr>
          <p:txBody>
            <a:bodyPr/>
            <a:lstStyle/>
            <a:p/>
          </p:txBody>
        </p:sp>
        <p:sp>
          <p:nvSpPr>
            <p:cNvPr id="32" name="rc32"/>
            <p:cNvSpPr/>
            <p:nvPr/>
          </p:nvSpPr>
          <p:spPr>
            <a:xfrm>
              <a:off x="3454768" y="4189786"/>
              <a:ext cx="238662" cy="22223"/>
            </a:xfrm>
            <a:prstGeom prst="rect">
              <a:avLst/>
            </a:prstGeom>
            <a:solidFill>
              <a:srgbClr val="E2231A">
                <a:alpha val="90196"/>
              </a:srgbClr>
            </a:solidFill>
          </p:spPr>
          <p:txBody>
            <a:bodyPr/>
            <a:lstStyle/>
            <a:p/>
          </p:txBody>
        </p:sp>
        <p:sp>
          <p:nvSpPr>
            <p:cNvPr id="33" name="rc33"/>
            <p:cNvSpPr/>
            <p:nvPr/>
          </p:nvSpPr>
          <p:spPr>
            <a:xfrm>
              <a:off x="3719949" y="4167562"/>
              <a:ext cx="238662" cy="44446"/>
            </a:xfrm>
            <a:prstGeom prst="rect">
              <a:avLst/>
            </a:prstGeom>
            <a:solidFill>
              <a:srgbClr val="E2231A">
                <a:alpha val="90196"/>
              </a:srgbClr>
            </a:solidFill>
          </p:spPr>
          <p:txBody>
            <a:bodyPr/>
            <a:lstStyle/>
            <a:p/>
          </p:txBody>
        </p:sp>
        <p:sp>
          <p:nvSpPr>
            <p:cNvPr id="34" name="rc34"/>
            <p:cNvSpPr/>
            <p:nvPr/>
          </p:nvSpPr>
          <p:spPr>
            <a:xfrm>
              <a:off x="3985130" y="4100892"/>
              <a:ext cx="238662" cy="111117"/>
            </a:xfrm>
            <a:prstGeom prst="rect">
              <a:avLst/>
            </a:prstGeom>
            <a:solidFill>
              <a:srgbClr val="E2231A">
                <a:alpha val="90196"/>
              </a:srgbClr>
            </a:solidFill>
          </p:spPr>
          <p:txBody>
            <a:bodyPr/>
            <a:lstStyle/>
            <a:p/>
          </p:txBody>
        </p:sp>
        <p:sp>
          <p:nvSpPr>
            <p:cNvPr id="35" name="rc35"/>
            <p:cNvSpPr/>
            <p:nvPr/>
          </p:nvSpPr>
          <p:spPr>
            <a:xfrm>
              <a:off x="4250311" y="4102127"/>
              <a:ext cx="238662" cy="109882"/>
            </a:xfrm>
            <a:prstGeom prst="rect">
              <a:avLst/>
            </a:prstGeom>
            <a:solidFill>
              <a:srgbClr val="E2231A">
                <a:alpha val="90196"/>
              </a:srgbClr>
            </a:solidFill>
          </p:spPr>
          <p:txBody>
            <a:bodyPr/>
            <a:lstStyle/>
            <a:p/>
          </p:txBody>
        </p:sp>
        <p:sp>
          <p:nvSpPr>
            <p:cNvPr id="36" name="rc36"/>
            <p:cNvSpPr/>
            <p:nvPr/>
          </p:nvSpPr>
          <p:spPr>
            <a:xfrm>
              <a:off x="4515492" y="4081138"/>
              <a:ext cx="238662" cy="130871"/>
            </a:xfrm>
            <a:prstGeom prst="rect">
              <a:avLst/>
            </a:prstGeom>
            <a:solidFill>
              <a:srgbClr val="E2231A">
                <a:alpha val="90196"/>
              </a:srgbClr>
            </a:solidFill>
          </p:spPr>
          <p:txBody>
            <a:bodyPr/>
            <a:lstStyle/>
            <a:p/>
          </p:txBody>
        </p:sp>
        <p:sp>
          <p:nvSpPr>
            <p:cNvPr id="37" name="rc37"/>
            <p:cNvSpPr/>
            <p:nvPr/>
          </p:nvSpPr>
          <p:spPr>
            <a:xfrm>
              <a:off x="4780672" y="4083607"/>
              <a:ext cx="238662" cy="128402"/>
            </a:xfrm>
            <a:prstGeom prst="rect">
              <a:avLst/>
            </a:prstGeom>
            <a:solidFill>
              <a:srgbClr val="E2231A">
                <a:alpha val="90196"/>
              </a:srgbClr>
            </a:solidFill>
          </p:spPr>
          <p:txBody>
            <a:bodyPr/>
            <a:lstStyle/>
            <a:p/>
          </p:txBody>
        </p:sp>
        <p:sp>
          <p:nvSpPr>
            <p:cNvPr id="38" name="rc38"/>
            <p:cNvSpPr/>
            <p:nvPr/>
          </p:nvSpPr>
          <p:spPr>
            <a:xfrm>
              <a:off x="5045853" y="4091015"/>
              <a:ext cx="238662" cy="120994"/>
            </a:xfrm>
            <a:prstGeom prst="rect">
              <a:avLst/>
            </a:prstGeom>
            <a:solidFill>
              <a:srgbClr val="E2231A">
                <a:alpha val="90196"/>
              </a:srgbClr>
            </a:solidFill>
          </p:spPr>
          <p:txBody>
            <a:bodyPr/>
            <a:lstStyle/>
            <a:p/>
          </p:txBody>
        </p:sp>
        <p:sp>
          <p:nvSpPr>
            <p:cNvPr id="39" name="rc39"/>
            <p:cNvSpPr/>
            <p:nvPr/>
          </p:nvSpPr>
          <p:spPr>
            <a:xfrm>
              <a:off x="5311034" y="4192255"/>
              <a:ext cx="238662" cy="19754"/>
            </a:xfrm>
            <a:prstGeom prst="rect">
              <a:avLst/>
            </a:prstGeom>
            <a:solidFill>
              <a:srgbClr val="E2231A">
                <a:alpha val="90196"/>
              </a:srgbClr>
            </a:solidFill>
          </p:spPr>
          <p:txBody>
            <a:bodyPr/>
            <a:lstStyle/>
            <a:p/>
          </p:txBody>
        </p:sp>
        <p:sp>
          <p:nvSpPr>
            <p:cNvPr id="40" name="rc40"/>
            <p:cNvSpPr/>
            <p:nvPr/>
          </p:nvSpPr>
          <p:spPr>
            <a:xfrm>
              <a:off x="5576215" y="4120646"/>
              <a:ext cx="238662" cy="91363"/>
            </a:xfrm>
            <a:prstGeom prst="rect">
              <a:avLst/>
            </a:prstGeom>
            <a:solidFill>
              <a:srgbClr val="E2231A">
                <a:alpha val="90196"/>
              </a:srgbClr>
            </a:solidFill>
          </p:spPr>
          <p:txBody>
            <a:bodyPr/>
            <a:lstStyle/>
            <a:p/>
          </p:txBody>
        </p:sp>
        <p:sp>
          <p:nvSpPr>
            <p:cNvPr id="41" name="rc41"/>
            <p:cNvSpPr/>
            <p:nvPr/>
          </p:nvSpPr>
          <p:spPr>
            <a:xfrm>
              <a:off x="5841395" y="3966317"/>
              <a:ext cx="238662" cy="245692"/>
            </a:xfrm>
            <a:prstGeom prst="rect">
              <a:avLst/>
            </a:prstGeom>
            <a:solidFill>
              <a:srgbClr val="E2231A">
                <a:alpha val="90196"/>
              </a:srgbClr>
            </a:solidFill>
          </p:spPr>
          <p:txBody>
            <a:bodyPr/>
            <a:lstStyle/>
            <a:p/>
          </p:txBody>
        </p:sp>
        <p:sp>
          <p:nvSpPr>
            <p:cNvPr id="42" name="rc42"/>
            <p:cNvSpPr/>
            <p:nvPr/>
          </p:nvSpPr>
          <p:spPr>
            <a:xfrm>
              <a:off x="6106576" y="3931747"/>
              <a:ext cx="238662" cy="280262"/>
            </a:xfrm>
            <a:prstGeom prst="rect">
              <a:avLst/>
            </a:prstGeom>
            <a:solidFill>
              <a:srgbClr val="E2231A">
                <a:alpha val="90196"/>
              </a:srgbClr>
            </a:solidFill>
          </p:spPr>
          <p:txBody>
            <a:bodyPr/>
            <a:lstStyle/>
            <a:p/>
          </p:txBody>
        </p:sp>
        <p:sp>
          <p:nvSpPr>
            <p:cNvPr id="43" name="rc43"/>
            <p:cNvSpPr/>
            <p:nvPr/>
          </p:nvSpPr>
          <p:spPr>
            <a:xfrm>
              <a:off x="6371757" y="4105830"/>
              <a:ext cx="238662" cy="106178"/>
            </a:xfrm>
            <a:prstGeom prst="rect">
              <a:avLst/>
            </a:prstGeom>
            <a:solidFill>
              <a:srgbClr val="E2231A">
                <a:alpha val="90196"/>
              </a:srgbClr>
            </a:solidFill>
          </p:spPr>
          <p:txBody>
            <a:bodyPr/>
            <a:lstStyle/>
            <a:p/>
          </p:txBody>
        </p:sp>
        <p:sp>
          <p:nvSpPr>
            <p:cNvPr id="44" name="rc44"/>
            <p:cNvSpPr/>
            <p:nvPr/>
          </p:nvSpPr>
          <p:spPr>
            <a:xfrm>
              <a:off x="6636938" y="3914462"/>
              <a:ext cx="238662" cy="297547"/>
            </a:xfrm>
            <a:prstGeom prst="rect">
              <a:avLst/>
            </a:prstGeom>
            <a:solidFill>
              <a:srgbClr val="E2231A">
                <a:alpha val="90196"/>
              </a:srgbClr>
            </a:solidFill>
          </p:spPr>
          <p:txBody>
            <a:bodyPr/>
            <a:lstStyle/>
            <a:p/>
          </p:txBody>
        </p:sp>
        <p:sp>
          <p:nvSpPr>
            <p:cNvPr id="45" name="rc45"/>
            <p:cNvSpPr/>
            <p:nvPr/>
          </p:nvSpPr>
          <p:spPr>
            <a:xfrm>
              <a:off x="6902119" y="3693462"/>
              <a:ext cx="238662" cy="518547"/>
            </a:xfrm>
            <a:prstGeom prst="rect">
              <a:avLst/>
            </a:prstGeom>
            <a:solidFill>
              <a:srgbClr val="E2231A">
                <a:alpha val="90196"/>
              </a:srgbClr>
            </a:solidFill>
          </p:spPr>
          <p:txBody>
            <a:bodyPr/>
            <a:lstStyle/>
            <a:p/>
          </p:txBody>
        </p:sp>
        <p:sp>
          <p:nvSpPr>
            <p:cNvPr id="46" name="rc46"/>
            <p:cNvSpPr/>
            <p:nvPr/>
          </p:nvSpPr>
          <p:spPr>
            <a:xfrm>
              <a:off x="7167299" y="3803345"/>
              <a:ext cx="238662" cy="408664"/>
            </a:xfrm>
            <a:prstGeom prst="rect">
              <a:avLst/>
            </a:prstGeom>
            <a:solidFill>
              <a:srgbClr val="E2231A">
                <a:alpha val="90196"/>
              </a:srgbClr>
            </a:solidFill>
          </p:spPr>
          <p:txBody>
            <a:bodyPr/>
            <a:lstStyle/>
            <a:p/>
          </p:txBody>
        </p:sp>
        <p:sp>
          <p:nvSpPr>
            <p:cNvPr id="47" name="rc47"/>
            <p:cNvSpPr/>
            <p:nvPr/>
          </p:nvSpPr>
          <p:spPr>
            <a:xfrm>
              <a:off x="7432480" y="3910758"/>
              <a:ext cx="238662" cy="301251"/>
            </a:xfrm>
            <a:prstGeom prst="rect">
              <a:avLst/>
            </a:prstGeom>
            <a:solidFill>
              <a:srgbClr val="E2231A">
                <a:alpha val="90196"/>
              </a:srgbClr>
            </a:solidFill>
          </p:spPr>
          <p:txBody>
            <a:bodyPr/>
            <a:lstStyle/>
            <a:p/>
          </p:txBody>
        </p:sp>
        <p:sp>
          <p:nvSpPr>
            <p:cNvPr id="48" name="rc48"/>
            <p:cNvSpPr/>
            <p:nvPr/>
          </p:nvSpPr>
          <p:spPr>
            <a:xfrm>
              <a:off x="7697661" y="3932981"/>
              <a:ext cx="238662" cy="279027"/>
            </a:xfrm>
            <a:prstGeom prst="rect">
              <a:avLst/>
            </a:prstGeom>
            <a:solidFill>
              <a:srgbClr val="E2231A">
                <a:alpha val="90196"/>
              </a:srgbClr>
            </a:solidFill>
          </p:spPr>
          <p:txBody>
            <a:bodyPr/>
            <a:lstStyle/>
            <a:p/>
          </p:txBody>
        </p:sp>
        <p:sp>
          <p:nvSpPr>
            <p:cNvPr id="49" name="rc49"/>
            <p:cNvSpPr/>
            <p:nvPr/>
          </p:nvSpPr>
          <p:spPr>
            <a:xfrm>
              <a:off x="7962842" y="3937920"/>
              <a:ext cx="238662" cy="274089"/>
            </a:xfrm>
            <a:prstGeom prst="rect">
              <a:avLst/>
            </a:prstGeom>
            <a:solidFill>
              <a:srgbClr val="E2231A">
                <a:alpha val="90196"/>
              </a:srgbClr>
            </a:solidFill>
          </p:spPr>
          <p:txBody>
            <a:bodyPr/>
            <a:lstStyle/>
            <a:p/>
          </p:txBody>
        </p:sp>
        <p:sp>
          <p:nvSpPr>
            <p:cNvPr id="50" name="rc50"/>
            <p:cNvSpPr/>
            <p:nvPr/>
          </p:nvSpPr>
          <p:spPr>
            <a:xfrm>
              <a:off x="1863684" y="3546540"/>
              <a:ext cx="238662" cy="574105"/>
            </a:xfrm>
            <a:prstGeom prst="rect">
              <a:avLst/>
            </a:prstGeom>
            <a:solidFill>
              <a:srgbClr val="B3B3B3">
                <a:alpha val="90196"/>
              </a:srgbClr>
            </a:solidFill>
          </p:spPr>
          <p:txBody>
            <a:bodyPr/>
            <a:lstStyle/>
            <a:p/>
          </p:txBody>
        </p:sp>
        <p:sp>
          <p:nvSpPr>
            <p:cNvPr id="51" name="rc51"/>
            <p:cNvSpPr/>
            <p:nvPr/>
          </p:nvSpPr>
          <p:spPr>
            <a:xfrm>
              <a:off x="2128865" y="3451474"/>
              <a:ext cx="238662" cy="738312"/>
            </a:xfrm>
            <a:prstGeom prst="rect">
              <a:avLst/>
            </a:prstGeom>
            <a:solidFill>
              <a:srgbClr val="B3B3B3">
                <a:alpha val="90196"/>
              </a:srgbClr>
            </a:solidFill>
          </p:spPr>
          <p:txBody>
            <a:bodyPr/>
            <a:lstStyle/>
            <a:p/>
          </p:txBody>
        </p:sp>
        <p:sp>
          <p:nvSpPr>
            <p:cNvPr id="52" name="rc52"/>
            <p:cNvSpPr/>
            <p:nvPr/>
          </p:nvSpPr>
          <p:spPr>
            <a:xfrm>
              <a:off x="2394045" y="3352703"/>
              <a:ext cx="238662" cy="267915"/>
            </a:xfrm>
            <a:prstGeom prst="rect">
              <a:avLst/>
            </a:prstGeom>
            <a:solidFill>
              <a:srgbClr val="B3B3B3">
                <a:alpha val="90196"/>
              </a:srgbClr>
            </a:solidFill>
          </p:spPr>
          <p:txBody>
            <a:bodyPr/>
            <a:lstStyle/>
            <a:p/>
          </p:txBody>
        </p:sp>
        <p:sp>
          <p:nvSpPr>
            <p:cNvPr id="53" name="rc53"/>
            <p:cNvSpPr/>
            <p:nvPr/>
          </p:nvSpPr>
          <p:spPr>
            <a:xfrm>
              <a:off x="2659226" y="3792233"/>
              <a:ext cx="238662" cy="397552"/>
            </a:xfrm>
            <a:prstGeom prst="rect">
              <a:avLst/>
            </a:prstGeom>
            <a:solidFill>
              <a:srgbClr val="B3B3B3">
                <a:alpha val="90196"/>
              </a:srgbClr>
            </a:solidFill>
          </p:spPr>
          <p:txBody>
            <a:bodyPr/>
            <a:lstStyle/>
            <a:p/>
          </p:txBody>
        </p:sp>
        <p:sp>
          <p:nvSpPr>
            <p:cNvPr id="54" name="rc54"/>
            <p:cNvSpPr/>
            <p:nvPr/>
          </p:nvSpPr>
          <p:spPr>
            <a:xfrm>
              <a:off x="2924407" y="3925574"/>
              <a:ext cx="238662" cy="240753"/>
            </a:xfrm>
            <a:prstGeom prst="rect">
              <a:avLst/>
            </a:prstGeom>
            <a:solidFill>
              <a:srgbClr val="B3B3B3">
                <a:alpha val="90196"/>
              </a:srgbClr>
            </a:solidFill>
          </p:spPr>
          <p:txBody>
            <a:bodyPr/>
            <a:lstStyle/>
            <a:p/>
          </p:txBody>
        </p:sp>
        <p:sp>
          <p:nvSpPr>
            <p:cNvPr id="55" name="rc55"/>
            <p:cNvSpPr/>
            <p:nvPr/>
          </p:nvSpPr>
          <p:spPr>
            <a:xfrm>
              <a:off x="3189588" y="3903350"/>
              <a:ext cx="238662" cy="262977"/>
            </a:xfrm>
            <a:prstGeom prst="rect">
              <a:avLst/>
            </a:prstGeom>
            <a:solidFill>
              <a:srgbClr val="B3B3B3">
                <a:alpha val="90196"/>
              </a:srgbClr>
            </a:solidFill>
          </p:spPr>
          <p:txBody>
            <a:bodyPr/>
            <a:lstStyle/>
            <a:p/>
          </p:txBody>
        </p:sp>
        <p:sp>
          <p:nvSpPr>
            <p:cNvPr id="56" name="rc56"/>
            <p:cNvSpPr/>
            <p:nvPr/>
          </p:nvSpPr>
          <p:spPr>
            <a:xfrm>
              <a:off x="3454768" y="3904585"/>
              <a:ext cx="238662" cy="285200"/>
            </a:xfrm>
            <a:prstGeom prst="rect">
              <a:avLst/>
            </a:prstGeom>
            <a:solidFill>
              <a:srgbClr val="B3B3B3">
                <a:alpha val="90196"/>
              </a:srgbClr>
            </a:solidFill>
          </p:spPr>
          <p:txBody>
            <a:bodyPr/>
            <a:lstStyle/>
            <a:p/>
          </p:txBody>
        </p:sp>
        <p:sp>
          <p:nvSpPr>
            <p:cNvPr id="57" name="rc57"/>
            <p:cNvSpPr/>
            <p:nvPr/>
          </p:nvSpPr>
          <p:spPr>
            <a:xfrm>
              <a:off x="3719949" y="3729267"/>
              <a:ext cx="238662" cy="438295"/>
            </a:xfrm>
            <a:prstGeom prst="rect">
              <a:avLst/>
            </a:prstGeom>
            <a:solidFill>
              <a:srgbClr val="B3B3B3">
                <a:alpha val="90196"/>
              </a:srgbClr>
            </a:solidFill>
          </p:spPr>
          <p:txBody>
            <a:bodyPr/>
            <a:lstStyle/>
            <a:p/>
          </p:txBody>
        </p:sp>
        <p:sp>
          <p:nvSpPr>
            <p:cNvPr id="58" name="rc58"/>
            <p:cNvSpPr/>
            <p:nvPr/>
          </p:nvSpPr>
          <p:spPr>
            <a:xfrm>
              <a:off x="3985130" y="3905819"/>
              <a:ext cx="238662" cy="195072"/>
            </a:xfrm>
            <a:prstGeom prst="rect">
              <a:avLst/>
            </a:prstGeom>
            <a:solidFill>
              <a:srgbClr val="B3B3B3">
                <a:alpha val="90196"/>
              </a:srgbClr>
            </a:solidFill>
          </p:spPr>
          <p:txBody>
            <a:bodyPr/>
            <a:lstStyle/>
            <a:p/>
          </p:txBody>
        </p:sp>
        <p:sp>
          <p:nvSpPr>
            <p:cNvPr id="59" name="rc59"/>
            <p:cNvSpPr/>
            <p:nvPr/>
          </p:nvSpPr>
          <p:spPr>
            <a:xfrm>
              <a:off x="4250311" y="3884831"/>
              <a:ext cx="238662" cy="217295"/>
            </a:xfrm>
            <a:prstGeom prst="rect">
              <a:avLst/>
            </a:prstGeom>
            <a:solidFill>
              <a:srgbClr val="B3B3B3">
                <a:alpha val="90196"/>
              </a:srgbClr>
            </a:solidFill>
          </p:spPr>
          <p:txBody>
            <a:bodyPr/>
            <a:lstStyle/>
            <a:p/>
          </p:txBody>
        </p:sp>
        <p:sp>
          <p:nvSpPr>
            <p:cNvPr id="60" name="rc60"/>
            <p:cNvSpPr/>
            <p:nvPr/>
          </p:nvSpPr>
          <p:spPr>
            <a:xfrm>
              <a:off x="4515492" y="3666300"/>
              <a:ext cx="238662" cy="414837"/>
            </a:xfrm>
            <a:prstGeom prst="rect">
              <a:avLst/>
            </a:prstGeom>
            <a:solidFill>
              <a:srgbClr val="B3B3B3">
                <a:alpha val="90196"/>
              </a:srgbClr>
            </a:solidFill>
          </p:spPr>
          <p:txBody>
            <a:bodyPr/>
            <a:lstStyle/>
            <a:p/>
          </p:txBody>
        </p:sp>
        <p:sp>
          <p:nvSpPr>
            <p:cNvPr id="61" name="rc61"/>
            <p:cNvSpPr/>
            <p:nvPr/>
          </p:nvSpPr>
          <p:spPr>
            <a:xfrm>
              <a:off x="4780672" y="3884831"/>
              <a:ext cx="238662" cy="198776"/>
            </a:xfrm>
            <a:prstGeom prst="rect">
              <a:avLst/>
            </a:prstGeom>
            <a:solidFill>
              <a:srgbClr val="B3B3B3">
                <a:alpha val="90196"/>
              </a:srgbClr>
            </a:solidFill>
          </p:spPr>
          <p:txBody>
            <a:bodyPr/>
            <a:lstStyle/>
            <a:p/>
          </p:txBody>
        </p:sp>
        <p:sp>
          <p:nvSpPr>
            <p:cNvPr id="62" name="rc62"/>
            <p:cNvSpPr/>
            <p:nvPr/>
          </p:nvSpPr>
          <p:spPr>
            <a:xfrm>
              <a:off x="5045853" y="4039160"/>
              <a:ext cx="238662" cy="51854"/>
            </a:xfrm>
            <a:prstGeom prst="rect">
              <a:avLst/>
            </a:prstGeom>
            <a:solidFill>
              <a:srgbClr val="B3B3B3">
                <a:alpha val="90196"/>
              </a:srgbClr>
            </a:solidFill>
          </p:spPr>
          <p:txBody>
            <a:bodyPr/>
            <a:lstStyle/>
            <a:p/>
          </p:txBody>
        </p:sp>
        <p:sp>
          <p:nvSpPr>
            <p:cNvPr id="63" name="rc63"/>
            <p:cNvSpPr/>
            <p:nvPr/>
          </p:nvSpPr>
          <p:spPr>
            <a:xfrm>
              <a:off x="5311034" y="3976194"/>
              <a:ext cx="238662" cy="216061"/>
            </a:xfrm>
            <a:prstGeom prst="rect">
              <a:avLst/>
            </a:prstGeom>
            <a:solidFill>
              <a:srgbClr val="B3B3B3">
                <a:alpha val="90196"/>
              </a:srgbClr>
            </a:solidFill>
          </p:spPr>
          <p:txBody>
            <a:bodyPr/>
            <a:lstStyle/>
            <a:p/>
          </p:txBody>
        </p:sp>
        <p:sp>
          <p:nvSpPr>
            <p:cNvPr id="64" name="rc64"/>
            <p:cNvSpPr/>
            <p:nvPr/>
          </p:nvSpPr>
          <p:spPr>
            <a:xfrm>
              <a:off x="5576215" y="3902116"/>
              <a:ext cx="238662" cy="218530"/>
            </a:xfrm>
            <a:prstGeom prst="rect">
              <a:avLst/>
            </a:prstGeom>
            <a:solidFill>
              <a:srgbClr val="B3B3B3">
                <a:alpha val="90196"/>
              </a:srgbClr>
            </a:solidFill>
          </p:spPr>
          <p:txBody>
            <a:bodyPr/>
            <a:lstStyle/>
            <a:p/>
          </p:txBody>
        </p:sp>
        <p:sp>
          <p:nvSpPr>
            <p:cNvPr id="65" name="rc65"/>
            <p:cNvSpPr/>
            <p:nvPr/>
          </p:nvSpPr>
          <p:spPr>
            <a:xfrm>
              <a:off x="5841395" y="3798406"/>
              <a:ext cx="238662" cy="167910"/>
            </a:xfrm>
            <a:prstGeom prst="rect">
              <a:avLst/>
            </a:prstGeom>
            <a:solidFill>
              <a:srgbClr val="B3B3B3">
                <a:alpha val="90196"/>
              </a:srgbClr>
            </a:solidFill>
          </p:spPr>
          <p:txBody>
            <a:bodyPr/>
            <a:lstStyle/>
            <a:p/>
          </p:txBody>
        </p:sp>
        <p:sp>
          <p:nvSpPr>
            <p:cNvPr id="66" name="rc66"/>
            <p:cNvSpPr/>
            <p:nvPr/>
          </p:nvSpPr>
          <p:spPr>
            <a:xfrm>
              <a:off x="6106576" y="3724328"/>
              <a:ext cx="238662" cy="207418"/>
            </a:xfrm>
            <a:prstGeom prst="rect">
              <a:avLst/>
            </a:prstGeom>
            <a:solidFill>
              <a:srgbClr val="B3B3B3">
                <a:alpha val="90196"/>
              </a:srgbClr>
            </a:solidFill>
          </p:spPr>
          <p:txBody>
            <a:bodyPr/>
            <a:lstStyle/>
            <a:p/>
          </p:txBody>
        </p:sp>
        <p:sp>
          <p:nvSpPr>
            <p:cNvPr id="67" name="rc67"/>
            <p:cNvSpPr/>
            <p:nvPr/>
          </p:nvSpPr>
          <p:spPr>
            <a:xfrm>
              <a:off x="6371757" y="3902116"/>
              <a:ext cx="238662" cy="203714"/>
            </a:xfrm>
            <a:prstGeom prst="rect">
              <a:avLst/>
            </a:prstGeom>
            <a:solidFill>
              <a:srgbClr val="B3B3B3">
                <a:alpha val="90196"/>
              </a:srgbClr>
            </a:solidFill>
          </p:spPr>
          <p:txBody>
            <a:bodyPr/>
            <a:lstStyle/>
            <a:p/>
          </p:txBody>
        </p:sp>
        <p:sp>
          <p:nvSpPr>
            <p:cNvPr id="68" name="rc68"/>
            <p:cNvSpPr/>
            <p:nvPr/>
          </p:nvSpPr>
          <p:spPr>
            <a:xfrm>
              <a:off x="6636938" y="3858903"/>
              <a:ext cx="238662" cy="55558"/>
            </a:xfrm>
            <a:prstGeom prst="rect">
              <a:avLst/>
            </a:prstGeom>
            <a:solidFill>
              <a:srgbClr val="B3B3B3">
                <a:alpha val="90196"/>
              </a:srgbClr>
            </a:solidFill>
          </p:spPr>
          <p:txBody>
            <a:bodyPr/>
            <a:lstStyle/>
            <a:p/>
          </p:txBody>
        </p:sp>
        <p:sp>
          <p:nvSpPr>
            <p:cNvPr id="69" name="rc69"/>
            <p:cNvSpPr/>
            <p:nvPr/>
          </p:nvSpPr>
          <p:spPr>
            <a:xfrm>
              <a:off x="6902119" y="3425546"/>
              <a:ext cx="238662" cy="267915"/>
            </a:xfrm>
            <a:prstGeom prst="rect">
              <a:avLst/>
            </a:prstGeom>
            <a:solidFill>
              <a:srgbClr val="B3B3B3">
                <a:alpha val="90196"/>
              </a:srgbClr>
            </a:solidFill>
          </p:spPr>
          <p:txBody>
            <a:bodyPr/>
            <a:lstStyle/>
            <a:p/>
          </p:txBody>
        </p:sp>
        <p:sp>
          <p:nvSpPr>
            <p:cNvPr id="70" name="rc70"/>
            <p:cNvSpPr/>
            <p:nvPr/>
          </p:nvSpPr>
          <p:spPr>
            <a:xfrm>
              <a:off x="7167299" y="3652719"/>
              <a:ext cx="238662" cy="150625"/>
            </a:xfrm>
            <a:prstGeom prst="rect">
              <a:avLst/>
            </a:prstGeom>
            <a:solidFill>
              <a:srgbClr val="B3B3B3">
                <a:alpha val="90196"/>
              </a:srgbClr>
            </a:solidFill>
          </p:spPr>
          <p:txBody>
            <a:bodyPr/>
            <a:lstStyle/>
            <a:p/>
          </p:txBody>
        </p:sp>
        <p:sp>
          <p:nvSpPr>
            <p:cNvPr id="71" name="rc71"/>
            <p:cNvSpPr/>
            <p:nvPr/>
          </p:nvSpPr>
          <p:spPr>
            <a:xfrm>
              <a:off x="7697661" y="3650250"/>
              <a:ext cx="238662" cy="282731"/>
            </a:xfrm>
            <a:prstGeom prst="rect">
              <a:avLst/>
            </a:prstGeom>
            <a:solidFill>
              <a:srgbClr val="B3B3B3">
                <a:alpha val="90196"/>
              </a:srgbClr>
            </a:solidFill>
          </p:spPr>
          <p:txBody>
            <a:bodyPr/>
            <a:lstStyle/>
            <a:p/>
          </p:txBody>
        </p:sp>
        <p:sp>
          <p:nvSpPr>
            <p:cNvPr id="72" name="rc72"/>
            <p:cNvSpPr/>
            <p:nvPr/>
          </p:nvSpPr>
          <p:spPr>
            <a:xfrm>
              <a:off x="7962842" y="3660127"/>
              <a:ext cx="238662" cy="277793"/>
            </a:xfrm>
            <a:prstGeom prst="rect">
              <a:avLst/>
            </a:prstGeom>
            <a:solidFill>
              <a:srgbClr val="B3B3B3">
                <a:alpha val="90196"/>
              </a:srgbClr>
            </a:solidFill>
          </p:spPr>
          <p:txBody>
            <a:bodyPr/>
            <a:lstStyle/>
            <a:p/>
          </p:txBody>
        </p:sp>
        <p:sp>
          <p:nvSpPr>
            <p:cNvPr id="73" name="pl73"/>
            <p:cNvSpPr/>
            <p:nvPr/>
          </p:nvSpPr>
          <p:spPr>
            <a:xfrm>
              <a:off x="1452654" y="2085226"/>
              <a:ext cx="6629519" cy="622997"/>
            </a:xfrm>
            <a:custGeom>
              <a:avLst/>
              <a:pathLst>
                <a:path w="6629519" h="622997">
                  <a:moveTo>
                    <a:pt x="0" y="150378"/>
                  </a:moveTo>
                  <a:lnTo>
                    <a:pt x="265180" y="0"/>
                  </a:lnTo>
                  <a:lnTo>
                    <a:pt x="530361" y="64447"/>
                  </a:lnTo>
                  <a:lnTo>
                    <a:pt x="795542" y="0"/>
                  </a:lnTo>
                  <a:lnTo>
                    <a:pt x="1060723" y="537066"/>
                  </a:lnTo>
                  <a:lnTo>
                    <a:pt x="1325903" y="0"/>
                  </a:lnTo>
                  <a:lnTo>
                    <a:pt x="1591084" y="21482"/>
                  </a:lnTo>
                  <a:lnTo>
                    <a:pt x="1856265" y="21482"/>
                  </a:lnTo>
                  <a:lnTo>
                    <a:pt x="2121446" y="0"/>
                  </a:lnTo>
                  <a:lnTo>
                    <a:pt x="2386626" y="21482"/>
                  </a:lnTo>
                  <a:lnTo>
                    <a:pt x="2651807" y="85930"/>
                  </a:lnTo>
                  <a:lnTo>
                    <a:pt x="2916988" y="85930"/>
                  </a:lnTo>
                  <a:lnTo>
                    <a:pt x="3182169" y="107413"/>
                  </a:lnTo>
                  <a:lnTo>
                    <a:pt x="3447350" y="107413"/>
                  </a:lnTo>
                  <a:lnTo>
                    <a:pt x="3712530" y="107413"/>
                  </a:lnTo>
                  <a:lnTo>
                    <a:pt x="3977711" y="0"/>
                  </a:lnTo>
                  <a:lnTo>
                    <a:pt x="4242892" y="85930"/>
                  </a:lnTo>
                  <a:lnTo>
                    <a:pt x="4508073" y="300757"/>
                  </a:lnTo>
                  <a:lnTo>
                    <a:pt x="4773253" y="322239"/>
                  </a:lnTo>
                  <a:lnTo>
                    <a:pt x="5038434" y="107413"/>
                  </a:lnTo>
                  <a:lnTo>
                    <a:pt x="5303615" y="343722"/>
                  </a:lnTo>
                  <a:lnTo>
                    <a:pt x="5568796" y="622997"/>
                  </a:lnTo>
                  <a:lnTo>
                    <a:pt x="5833977" y="494101"/>
                  </a:lnTo>
                  <a:lnTo>
                    <a:pt x="6099157" y="365205"/>
                  </a:lnTo>
                  <a:lnTo>
                    <a:pt x="6364338" y="343722"/>
                  </a:lnTo>
                  <a:lnTo>
                    <a:pt x="6629519" y="343722"/>
                  </a:lnTo>
                </a:path>
              </a:pathLst>
            </a:custGeom>
            <a:ln w="27101" cap="flat">
              <a:solidFill>
                <a:srgbClr val="3283FE">
                  <a:alpha val="100000"/>
                </a:srgbClr>
              </a:solidFill>
              <a:prstDash val="solid"/>
              <a:round/>
            </a:ln>
          </p:spPr>
          <p:txBody>
            <a:bodyPr/>
            <a:lstStyle/>
            <a:p/>
          </p:txBody>
        </p:sp>
        <p:sp>
          <p:nvSpPr>
            <p:cNvPr id="74" name="pl74"/>
            <p:cNvSpPr/>
            <p:nvPr/>
          </p:nvSpPr>
          <p:spPr>
            <a:xfrm>
              <a:off x="1983015" y="2235604"/>
              <a:ext cx="6099157" cy="794858"/>
            </a:xfrm>
            <a:custGeom>
              <a:avLst/>
              <a:pathLst>
                <a:path w="6099157" h="794858">
                  <a:moveTo>
                    <a:pt x="0" y="386687"/>
                  </a:moveTo>
                  <a:lnTo>
                    <a:pt x="265180" y="515583"/>
                  </a:lnTo>
                  <a:lnTo>
                    <a:pt x="530361" y="665962"/>
                  </a:lnTo>
                  <a:lnTo>
                    <a:pt x="795542" y="236309"/>
                  </a:lnTo>
                  <a:lnTo>
                    <a:pt x="1060723" y="107413"/>
                  </a:lnTo>
                  <a:lnTo>
                    <a:pt x="1325903" y="128895"/>
                  </a:lnTo>
                  <a:lnTo>
                    <a:pt x="1591084" y="128895"/>
                  </a:lnTo>
                  <a:lnTo>
                    <a:pt x="1856265" y="300757"/>
                  </a:lnTo>
                  <a:lnTo>
                    <a:pt x="2121446" y="128895"/>
                  </a:lnTo>
                  <a:lnTo>
                    <a:pt x="2386626" y="150378"/>
                  </a:lnTo>
                  <a:lnTo>
                    <a:pt x="2651807" y="365205"/>
                  </a:lnTo>
                  <a:lnTo>
                    <a:pt x="2916988" y="150378"/>
                  </a:lnTo>
                  <a:lnTo>
                    <a:pt x="3182169" y="0"/>
                  </a:lnTo>
                  <a:lnTo>
                    <a:pt x="3447350" y="64447"/>
                  </a:lnTo>
                  <a:lnTo>
                    <a:pt x="3712530" y="150378"/>
                  </a:lnTo>
                  <a:lnTo>
                    <a:pt x="3977711" y="279274"/>
                  </a:lnTo>
                  <a:lnTo>
                    <a:pt x="4242892" y="386687"/>
                  </a:lnTo>
                  <a:lnTo>
                    <a:pt x="4508073" y="214826"/>
                  </a:lnTo>
                  <a:lnTo>
                    <a:pt x="4773253" y="279274"/>
                  </a:lnTo>
                  <a:lnTo>
                    <a:pt x="5038434" y="794858"/>
                  </a:lnTo>
                  <a:lnTo>
                    <a:pt x="5303615" y="515583"/>
                  </a:lnTo>
                  <a:lnTo>
                    <a:pt x="5568796" y="171861"/>
                  </a:lnTo>
                  <a:lnTo>
                    <a:pt x="5833977" y="537066"/>
                  </a:lnTo>
                  <a:lnTo>
                    <a:pt x="6099157" y="537066"/>
                  </a:lnTo>
                </a:path>
              </a:pathLst>
            </a:custGeom>
            <a:ln w="27101" cap="flat">
              <a:solidFill>
                <a:srgbClr val="FFA500">
                  <a:alpha val="100000"/>
                </a:srgbClr>
              </a:solidFill>
              <a:prstDash val="solid"/>
              <a:round/>
            </a:ln>
          </p:spPr>
          <p:txBody>
            <a:bodyPr/>
            <a:lstStyle/>
            <a:p/>
          </p:txBody>
        </p:sp>
        <p:sp>
          <p:nvSpPr>
            <p:cNvPr id="75" name="tx75"/>
            <p:cNvSpPr/>
            <p:nvPr/>
          </p:nvSpPr>
          <p:spPr>
            <a:xfrm>
              <a:off x="1382316"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6" name="tx76"/>
            <p:cNvSpPr/>
            <p:nvPr/>
          </p:nvSpPr>
          <p:spPr>
            <a:xfrm>
              <a:off x="2708220"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2708220" y="25333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81</a:t>
              </a:r>
            </a:p>
          </p:txBody>
        </p:sp>
        <p:sp>
          <p:nvSpPr>
            <p:cNvPr id="78" name="tx78"/>
            <p:cNvSpPr/>
            <p:nvPr/>
          </p:nvSpPr>
          <p:spPr>
            <a:xfrm>
              <a:off x="4034123"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9" name="tx79"/>
            <p:cNvSpPr/>
            <p:nvPr/>
          </p:nvSpPr>
          <p:spPr>
            <a:xfrm>
              <a:off x="4034123"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0" name="tx80"/>
            <p:cNvSpPr/>
            <p:nvPr/>
          </p:nvSpPr>
          <p:spPr>
            <a:xfrm>
              <a:off x="5360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1" name="tx81"/>
            <p:cNvSpPr/>
            <p:nvPr/>
          </p:nvSpPr>
          <p:spPr>
            <a:xfrm>
              <a:off x="536002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2" name="tx82"/>
            <p:cNvSpPr/>
            <p:nvPr/>
          </p:nvSpPr>
          <p:spPr>
            <a:xfrm>
              <a:off x="642075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3" name="tx83"/>
            <p:cNvSpPr/>
            <p:nvPr/>
          </p:nvSpPr>
          <p:spPr>
            <a:xfrm>
              <a:off x="6420750"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4" name="tx84"/>
            <p:cNvSpPr/>
            <p:nvPr/>
          </p:nvSpPr>
          <p:spPr>
            <a:xfrm>
              <a:off x="6685931"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85" name="tx85"/>
            <p:cNvSpPr/>
            <p:nvPr/>
          </p:nvSpPr>
          <p:spPr>
            <a:xfrm>
              <a:off x="6685931"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6" name="tx86"/>
            <p:cNvSpPr/>
            <p:nvPr/>
          </p:nvSpPr>
          <p:spPr>
            <a:xfrm>
              <a:off x="6951112"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87" name="tx87"/>
            <p:cNvSpPr/>
            <p:nvPr/>
          </p:nvSpPr>
          <p:spPr>
            <a:xfrm>
              <a:off x="6951112"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88" name="tx88"/>
            <p:cNvSpPr/>
            <p:nvPr/>
          </p:nvSpPr>
          <p:spPr>
            <a:xfrm>
              <a:off x="7216293"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9" name="tx89"/>
            <p:cNvSpPr/>
            <p:nvPr/>
          </p:nvSpPr>
          <p:spPr>
            <a:xfrm>
              <a:off x="7216293" y="28126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68</a:t>
              </a:r>
            </a:p>
          </p:txBody>
        </p:sp>
        <p:sp>
          <p:nvSpPr>
            <p:cNvPr id="90" name="tx90"/>
            <p:cNvSpPr/>
            <p:nvPr/>
          </p:nvSpPr>
          <p:spPr>
            <a:xfrm>
              <a:off x="7481473"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91" name="tx91"/>
            <p:cNvSpPr/>
            <p:nvPr/>
          </p:nvSpPr>
          <p:spPr>
            <a:xfrm>
              <a:off x="7481473"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2" name="tx92"/>
            <p:cNvSpPr/>
            <p:nvPr/>
          </p:nvSpPr>
          <p:spPr>
            <a:xfrm>
              <a:off x="7746654"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3" name="tx93"/>
            <p:cNvSpPr/>
            <p:nvPr/>
          </p:nvSpPr>
          <p:spPr>
            <a:xfrm>
              <a:off x="7746654"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94" name="tx94"/>
            <p:cNvSpPr/>
            <p:nvPr/>
          </p:nvSpPr>
          <p:spPr>
            <a:xfrm>
              <a:off x="8011835"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95" name="tx95"/>
            <p:cNvSpPr/>
            <p:nvPr/>
          </p:nvSpPr>
          <p:spPr>
            <a:xfrm>
              <a:off x="8011835"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96" name="tx96"/>
            <p:cNvSpPr/>
            <p:nvPr/>
          </p:nvSpPr>
          <p:spPr>
            <a:xfrm>
              <a:off x="2656470" y="367419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7" name="tx97"/>
            <p:cNvSpPr/>
            <p:nvPr/>
          </p:nvSpPr>
          <p:spPr>
            <a:xfrm>
              <a:off x="3982373" y="378778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8" name="tx98"/>
            <p:cNvSpPr/>
            <p:nvPr/>
          </p:nvSpPr>
          <p:spPr>
            <a:xfrm>
              <a:off x="5308277" y="38581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9" name="tx99"/>
            <p:cNvSpPr/>
            <p:nvPr/>
          </p:nvSpPr>
          <p:spPr>
            <a:xfrm>
              <a:off x="6369000" y="378407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0" name="tx100"/>
            <p:cNvSpPr/>
            <p:nvPr/>
          </p:nvSpPr>
          <p:spPr>
            <a:xfrm>
              <a:off x="6634181" y="37408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1" name="tx101"/>
            <p:cNvSpPr/>
            <p:nvPr/>
          </p:nvSpPr>
          <p:spPr>
            <a:xfrm>
              <a:off x="6854158" y="329348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102" name="tx102"/>
            <p:cNvSpPr/>
            <p:nvPr/>
          </p:nvSpPr>
          <p:spPr>
            <a:xfrm>
              <a:off x="7164543" y="353468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3" name="tx103"/>
            <p:cNvSpPr/>
            <p:nvPr/>
          </p:nvSpPr>
          <p:spPr>
            <a:xfrm>
              <a:off x="7694904" y="35322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4" name="tx104"/>
            <p:cNvSpPr/>
            <p:nvPr/>
          </p:nvSpPr>
          <p:spPr>
            <a:xfrm>
              <a:off x="7960085" y="354208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105" name="tx105"/>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694200" y="35425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7" name="tx107"/>
            <p:cNvSpPr/>
            <p:nvPr/>
          </p:nvSpPr>
          <p:spPr>
            <a:xfrm>
              <a:off x="577692" y="29071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08" name="tx108"/>
            <p:cNvSpPr/>
            <p:nvPr/>
          </p:nvSpPr>
          <p:spPr>
            <a:xfrm>
              <a:off x="577692" y="22898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9" name="tx10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5" name="tx125"/>
            <p:cNvSpPr/>
            <p:nvPr/>
          </p:nvSpPr>
          <p:spPr>
            <a:xfrm rot="-5400000">
              <a:off x="-479988" y="3018617"/>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26" name="tx12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3008845"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8" name="pl128"/>
            <p:cNvSpPr/>
            <p:nvPr/>
          </p:nvSpPr>
          <p:spPr>
            <a:xfrm>
              <a:off x="3755610"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9" name="tx129"/>
            <p:cNvSpPr/>
            <p:nvPr/>
          </p:nvSpPr>
          <p:spPr>
            <a:xfrm>
              <a:off x="3275944"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2270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98197" y="5080163"/>
              <a:ext cx="201456" cy="201456"/>
            </a:xfrm>
            <a:prstGeom prst="rect">
              <a:avLst/>
            </a:prstGeom>
            <a:solidFill>
              <a:srgbClr val="E2231A">
                <a:alpha val="90196"/>
              </a:srgbClr>
            </a:solidFill>
          </p:spPr>
          <p:txBody>
            <a:bodyPr/>
            <a:lstStyle/>
            <a:p/>
          </p:txBody>
        </p:sp>
        <p:sp>
          <p:nvSpPr>
            <p:cNvPr id="132" name="rc132"/>
            <p:cNvSpPr/>
            <p:nvPr/>
          </p:nvSpPr>
          <p:spPr>
            <a:xfrm>
              <a:off x="5662357" y="5080163"/>
              <a:ext cx="201456" cy="201456"/>
            </a:xfrm>
            <a:prstGeom prst="rect">
              <a:avLst/>
            </a:prstGeom>
            <a:solidFill>
              <a:srgbClr val="B3B3B3">
                <a:alpha val="90196"/>
              </a:srgbClr>
            </a:solidFill>
          </p:spPr>
          <p:txBody>
            <a:bodyPr/>
            <a:lstStyle/>
            <a:p/>
          </p:txBody>
        </p:sp>
        <p:sp>
          <p:nvSpPr>
            <p:cNvPr id="133" name="tx133"/>
            <p:cNvSpPr/>
            <p:nvPr/>
          </p:nvSpPr>
          <p:spPr>
            <a:xfrm>
              <a:off x="497824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42402"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89913"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89913" y="1592892"/>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137" name="pl137"/>
            <p:cNvSpPr/>
            <p:nvPr/>
          </p:nvSpPr>
          <p:spPr>
            <a:xfrm>
              <a:off x="20880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5975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1070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61653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12603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3" name="pl143"/>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4" name="pl144"/>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5" name="pl145"/>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8428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3523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8617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3712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33322" y="5840557"/>
              <a:ext cx="1298161" cy="124062"/>
            </a:xfrm>
            <a:prstGeom prst="rect">
              <a:avLst/>
            </a:prstGeom>
            <a:solidFill>
              <a:srgbClr val="E2231A">
                <a:alpha val="90196"/>
              </a:srgbClr>
            </a:solidFill>
          </p:spPr>
          <p:txBody>
            <a:bodyPr/>
            <a:lstStyle/>
            <a:p/>
          </p:txBody>
        </p:sp>
        <p:sp>
          <p:nvSpPr>
            <p:cNvPr id="151" name="rc151"/>
            <p:cNvSpPr/>
            <p:nvPr/>
          </p:nvSpPr>
          <p:spPr>
            <a:xfrm>
              <a:off x="1333322" y="5685479"/>
              <a:ext cx="3411448" cy="124062"/>
            </a:xfrm>
            <a:prstGeom prst="rect">
              <a:avLst/>
            </a:prstGeom>
            <a:solidFill>
              <a:srgbClr val="E2231A">
                <a:alpha val="90196"/>
              </a:srgbClr>
            </a:solidFill>
          </p:spPr>
          <p:txBody>
            <a:bodyPr/>
            <a:lstStyle/>
            <a:p/>
          </p:txBody>
        </p:sp>
        <p:sp>
          <p:nvSpPr>
            <p:cNvPr id="152" name="rc152"/>
            <p:cNvSpPr/>
            <p:nvPr/>
          </p:nvSpPr>
          <p:spPr>
            <a:xfrm>
              <a:off x="1333322" y="5530401"/>
              <a:ext cx="3351069" cy="124062"/>
            </a:xfrm>
            <a:prstGeom prst="rect">
              <a:avLst/>
            </a:prstGeom>
            <a:solidFill>
              <a:srgbClr val="E2231A">
                <a:alpha val="90196"/>
              </a:srgbClr>
            </a:solidFill>
          </p:spPr>
          <p:txBody>
            <a:bodyPr/>
            <a:lstStyle/>
            <a:p/>
          </p:txBody>
        </p:sp>
        <p:sp>
          <p:nvSpPr>
            <p:cNvPr id="153" name="rc153"/>
            <p:cNvSpPr/>
            <p:nvPr/>
          </p:nvSpPr>
          <p:spPr>
            <a:xfrm>
              <a:off x="2631484" y="5840557"/>
              <a:ext cx="2490659" cy="124062"/>
            </a:xfrm>
            <a:prstGeom prst="rect">
              <a:avLst/>
            </a:prstGeom>
            <a:solidFill>
              <a:srgbClr val="B3B3B3">
                <a:alpha val="90196"/>
              </a:srgbClr>
            </a:solidFill>
          </p:spPr>
          <p:txBody>
            <a:bodyPr/>
            <a:lstStyle/>
            <a:p/>
          </p:txBody>
        </p:sp>
        <p:sp>
          <p:nvSpPr>
            <p:cNvPr id="154" name="rc154"/>
            <p:cNvSpPr/>
            <p:nvPr/>
          </p:nvSpPr>
          <p:spPr>
            <a:xfrm>
              <a:off x="4744771" y="5685479"/>
              <a:ext cx="3456733" cy="124062"/>
            </a:xfrm>
            <a:prstGeom prst="rect">
              <a:avLst/>
            </a:prstGeom>
            <a:solidFill>
              <a:srgbClr val="B3B3B3">
                <a:alpha val="90196"/>
              </a:srgbClr>
            </a:solidFill>
          </p:spPr>
          <p:txBody>
            <a:bodyPr/>
            <a:lstStyle/>
            <a:p/>
          </p:txBody>
        </p:sp>
        <p:sp>
          <p:nvSpPr>
            <p:cNvPr id="155" name="rc155"/>
            <p:cNvSpPr/>
            <p:nvPr/>
          </p:nvSpPr>
          <p:spPr>
            <a:xfrm>
              <a:off x="4684391" y="5530401"/>
              <a:ext cx="3396353" cy="124062"/>
            </a:xfrm>
            <a:prstGeom prst="rect">
              <a:avLst/>
            </a:prstGeom>
            <a:solidFill>
              <a:srgbClr val="B3B3B3">
                <a:alpha val="90196"/>
              </a:srgbClr>
            </a:solidFill>
          </p:spPr>
          <p:txBody>
            <a:bodyPr/>
            <a:lstStyle/>
            <a:p/>
          </p:txBody>
        </p:sp>
        <p:sp>
          <p:nvSpPr>
            <p:cNvPr id="156" name="tx156"/>
            <p:cNvSpPr/>
            <p:nvPr/>
          </p:nvSpPr>
          <p:spPr>
            <a:xfrm>
              <a:off x="5252371"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7" name="tx157"/>
            <p:cNvSpPr/>
            <p:nvPr/>
          </p:nvSpPr>
          <p:spPr>
            <a:xfrm>
              <a:off x="8331732" y="5704374"/>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8" name="tx158"/>
            <p:cNvSpPr/>
            <p:nvPr/>
          </p:nvSpPr>
          <p:spPr>
            <a:xfrm>
              <a:off x="8210972"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9" name="tx159"/>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1" name="tx161"/>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2" name="tx162"/>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3" name="tx163"/>
            <p:cNvSpPr/>
            <p:nvPr/>
          </p:nvSpPr>
          <p:spPr>
            <a:xfrm>
              <a:off x="272627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4" name="tx164"/>
            <p:cNvSpPr/>
            <p:nvPr/>
          </p:nvSpPr>
          <p:spPr>
            <a:xfrm>
              <a:off x="423576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5" name="tx165"/>
            <p:cNvSpPr/>
            <p:nvPr/>
          </p:nvSpPr>
          <p:spPr>
            <a:xfrm>
              <a:off x="5745252"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66" name="tx166"/>
            <p:cNvSpPr/>
            <p:nvPr/>
          </p:nvSpPr>
          <p:spPr>
            <a:xfrm>
              <a:off x="725474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67" name="tx167"/>
            <p:cNvSpPr/>
            <p:nvPr/>
          </p:nvSpPr>
          <p:spPr>
            <a:xfrm>
              <a:off x="3886000"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8" name="tx16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83%. This is lower than in 2019, where coverage was 94%.
&lt;500 children missed their routine first dose of measles vaccine.
MCV2 is typically administered to children between 18 months and five years old. MCV2 coverage remained constant at 67% in 2025.</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83% in 2025 - below the 95% level needed to prevent outbreaks and, leaving &lt;500 children without any protection against measles. MCV2 coverage also remained constant at 67% - below the IA2030 target of 90%.</a:t>
            </a:r>
          </a:p>
        </p:txBody>
      </p:sp>
      <p:grpSp xmlns:pic="http://schemas.openxmlformats.org/drawingml/2006/picture">
        <p:nvGrpSpPr>
          <p:cNvPr id="172" name=""/>
          <p:cNvGrpSpPr/>
          <p:nvPr/>
        </p:nvGrpSpPr>
        <p:grpSpPr>
          <a:xfrm>
            <a:off x="292608" y="1097280"/>
            <a:ext cx="8595360" cy="28575"/>
            <a:chOff x="292608" y="1097280"/>
            <a:chExt cx="8595360" cy="28575"/>
          </a:xfrm>
        </p:grpSpPr>
        <p:sp>
          <p:nvSpPr>
            <p:cNvPr id="17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34269"/>
            </a:xfrm>
            <a:custGeom>
              <a:avLst/>
              <a:pathLst>
                <a:path w="3397293" h="634269">
                  <a:moveTo>
                    <a:pt x="0" y="153099"/>
                  </a:moveTo>
                  <a:lnTo>
                    <a:pt x="135891" y="0"/>
                  </a:lnTo>
                  <a:lnTo>
                    <a:pt x="271783" y="65614"/>
                  </a:lnTo>
                  <a:lnTo>
                    <a:pt x="407675" y="0"/>
                  </a:lnTo>
                  <a:lnTo>
                    <a:pt x="543566" y="546783"/>
                  </a:lnTo>
                  <a:lnTo>
                    <a:pt x="679458" y="0"/>
                  </a:lnTo>
                  <a:lnTo>
                    <a:pt x="815350" y="21871"/>
                  </a:lnTo>
                  <a:lnTo>
                    <a:pt x="951242" y="21871"/>
                  </a:lnTo>
                  <a:lnTo>
                    <a:pt x="1087133" y="0"/>
                  </a:lnTo>
                  <a:lnTo>
                    <a:pt x="1223025" y="21871"/>
                  </a:lnTo>
                  <a:lnTo>
                    <a:pt x="1358917" y="87485"/>
                  </a:lnTo>
                  <a:lnTo>
                    <a:pt x="1494809" y="87485"/>
                  </a:lnTo>
                  <a:lnTo>
                    <a:pt x="1630700" y="109356"/>
                  </a:lnTo>
                  <a:lnTo>
                    <a:pt x="1766592" y="109356"/>
                  </a:lnTo>
                  <a:lnTo>
                    <a:pt x="1902484" y="109356"/>
                  </a:lnTo>
                  <a:lnTo>
                    <a:pt x="2038375" y="0"/>
                  </a:lnTo>
                  <a:lnTo>
                    <a:pt x="2174267" y="87485"/>
                  </a:lnTo>
                  <a:lnTo>
                    <a:pt x="2310159" y="306198"/>
                  </a:lnTo>
                  <a:lnTo>
                    <a:pt x="2446051" y="328070"/>
                  </a:lnTo>
                  <a:lnTo>
                    <a:pt x="2581942" y="109356"/>
                  </a:lnTo>
                  <a:lnTo>
                    <a:pt x="2717834" y="349941"/>
                  </a:lnTo>
                  <a:lnTo>
                    <a:pt x="2853726" y="634269"/>
                  </a:lnTo>
                  <a:lnTo>
                    <a:pt x="2989618" y="503041"/>
                  </a:lnTo>
                  <a:lnTo>
                    <a:pt x="3125509" y="371812"/>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34269"/>
            </a:xfrm>
            <a:custGeom>
              <a:avLst/>
              <a:pathLst>
                <a:path w="3397293" h="634269">
                  <a:moveTo>
                    <a:pt x="0" y="153099"/>
                  </a:moveTo>
                  <a:lnTo>
                    <a:pt x="135891" y="0"/>
                  </a:lnTo>
                  <a:lnTo>
                    <a:pt x="271783" y="65614"/>
                  </a:lnTo>
                  <a:lnTo>
                    <a:pt x="407675" y="0"/>
                  </a:lnTo>
                  <a:lnTo>
                    <a:pt x="543566" y="546783"/>
                  </a:lnTo>
                  <a:lnTo>
                    <a:pt x="679458" y="0"/>
                  </a:lnTo>
                  <a:lnTo>
                    <a:pt x="815350" y="21871"/>
                  </a:lnTo>
                  <a:lnTo>
                    <a:pt x="951242" y="21871"/>
                  </a:lnTo>
                  <a:lnTo>
                    <a:pt x="1087133" y="0"/>
                  </a:lnTo>
                  <a:lnTo>
                    <a:pt x="1223025" y="21871"/>
                  </a:lnTo>
                  <a:lnTo>
                    <a:pt x="1358917" y="87485"/>
                  </a:lnTo>
                  <a:lnTo>
                    <a:pt x="1494809" y="87485"/>
                  </a:lnTo>
                  <a:lnTo>
                    <a:pt x="1630700" y="109356"/>
                  </a:lnTo>
                  <a:lnTo>
                    <a:pt x="1766592" y="109356"/>
                  </a:lnTo>
                  <a:lnTo>
                    <a:pt x="1902484" y="109356"/>
                  </a:lnTo>
                  <a:lnTo>
                    <a:pt x="2038375" y="0"/>
                  </a:lnTo>
                  <a:lnTo>
                    <a:pt x="2174267" y="87485"/>
                  </a:lnTo>
                  <a:lnTo>
                    <a:pt x="2310159" y="306198"/>
                  </a:lnTo>
                  <a:lnTo>
                    <a:pt x="2446051" y="328070"/>
                  </a:lnTo>
                  <a:lnTo>
                    <a:pt x="2581942" y="109356"/>
                  </a:lnTo>
                  <a:lnTo>
                    <a:pt x="2717834" y="349941"/>
                  </a:lnTo>
                  <a:lnTo>
                    <a:pt x="2853726" y="634269"/>
                  </a:lnTo>
                  <a:lnTo>
                    <a:pt x="2989618" y="503041"/>
                  </a:lnTo>
                  <a:lnTo>
                    <a:pt x="3125509" y="371812"/>
                  </a:lnTo>
                  <a:lnTo>
                    <a:pt x="3261401" y="349941"/>
                  </a:lnTo>
                  <a:lnTo>
                    <a:pt x="3397293" y="34994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34269"/>
            </a:xfrm>
            <a:custGeom>
              <a:avLst/>
              <a:pathLst>
                <a:path w="3397293" h="634269">
                  <a:moveTo>
                    <a:pt x="0" y="153099"/>
                  </a:moveTo>
                  <a:lnTo>
                    <a:pt x="135891" y="0"/>
                  </a:lnTo>
                  <a:lnTo>
                    <a:pt x="271783" y="65614"/>
                  </a:lnTo>
                  <a:lnTo>
                    <a:pt x="407675" y="0"/>
                  </a:lnTo>
                  <a:lnTo>
                    <a:pt x="543566" y="546783"/>
                  </a:lnTo>
                  <a:lnTo>
                    <a:pt x="679458" y="0"/>
                  </a:lnTo>
                  <a:lnTo>
                    <a:pt x="815350" y="21871"/>
                  </a:lnTo>
                  <a:lnTo>
                    <a:pt x="951242" y="21871"/>
                  </a:lnTo>
                  <a:lnTo>
                    <a:pt x="1087133" y="0"/>
                  </a:lnTo>
                  <a:lnTo>
                    <a:pt x="1223025" y="21871"/>
                  </a:lnTo>
                  <a:lnTo>
                    <a:pt x="1358917" y="87485"/>
                  </a:lnTo>
                  <a:lnTo>
                    <a:pt x="1494809" y="87485"/>
                  </a:lnTo>
                  <a:lnTo>
                    <a:pt x="1630700" y="109356"/>
                  </a:lnTo>
                  <a:lnTo>
                    <a:pt x="1766592" y="109356"/>
                  </a:lnTo>
                  <a:lnTo>
                    <a:pt x="1902484" y="109356"/>
                  </a:lnTo>
                  <a:lnTo>
                    <a:pt x="2038375" y="0"/>
                  </a:lnTo>
                  <a:lnTo>
                    <a:pt x="2174267" y="87485"/>
                  </a:lnTo>
                  <a:lnTo>
                    <a:pt x="2310159" y="306198"/>
                  </a:lnTo>
                  <a:lnTo>
                    <a:pt x="2446051" y="328070"/>
                  </a:lnTo>
                  <a:lnTo>
                    <a:pt x="2581942" y="109356"/>
                  </a:lnTo>
                  <a:lnTo>
                    <a:pt x="2717834" y="349941"/>
                  </a:lnTo>
                  <a:lnTo>
                    <a:pt x="2853726" y="634269"/>
                  </a:lnTo>
                  <a:lnTo>
                    <a:pt x="2989618" y="503041"/>
                  </a:lnTo>
                  <a:lnTo>
                    <a:pt x="3125509" y="371812"/>
                  </a:lnTo>
                  <a:lnTo>
                    <a:pt x="3261401" y="349941"/>
                  </a:lnTo>
                  <a:lnTo>
                    <a:pt x="3397293" y="34994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7634" y="1403693"/>
              <a:ext cx="2583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Grenada, 2000-2025</a:t>
              </a:r>
            </a:p>
          </p:txBody>
        </p:sp>
        <p:sp>
          <p:nvSpPr>
            <p:cNvPr id="63" name="pl63"/>
            <p:cNvSpPr/>
            <p:nvPr/>
          </p:nvSpPr>
          <p:spPr>
            <a:xfrm>
              <a:off x="5267799" y="41131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79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49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08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7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460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119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779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2438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097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510898"/>
              <a:ext cx="3397293" cy="1548796"/>
            </a:xfrm>
            <a:custGeom>
              <a:avLst/>
              <a:pathLst>
                <a:path w="3397293" h="1548796">
                  <a:moveTo>
                    <a:pt x="0" y="373847"/>
                  </a:moveTo>
                  <a:lnTo>
                    <a:pt x="135891" y="0"/>
                  </a:lnTo>
                  <a:lnTo>
                    <a:pt x="271783" y="160220"/>
                  </a:lnTo>
                  <a:lnTo>
                    <a:pt x="407675" y="0"/>
                  </a:lnTo>
                  <a:lnTo>
                    <a:pt x="543566" y="1335169"/>
                  </a:lnTo>
                  <a:lnTo>
                    <a:pt x="679458" y="0"/>
                  </a:lnTo>
                  <a:lnTo>
                    <a:pt x="815350" y="53406"/>
                  </a:lnTo>
                  <a:lnTo>
                    <a:pt x="951242" y="53406"/>
                  </a:lnTo>
                  <a:lnTo>
                    <a:pt x="1087133" y="0"/>
                  </a:lnTo>
                  <a:lnTo>
                    <a:pt x="1223025" y="53406"/>
                  </a:lnTo>
                  <a:lnTo>
                    <a:pt x="1358917" y="213627"/>
                  </a:lnTo>
                  <a:lnTo>
                    <a:pt x="1494809" y="213627"/>
                  </a:lnTo>
                  <a:lnTo>
                    <a:pt x="1630700" y="267033"/>
                  </a:lnTo>
                  <a:lnTo>
                    <a:pt x="1766592" y="267033"/>
                  </a:lnTo>
                  <a:lnTo>
                    <a:pt x="1902484" y="267033"/>
                  </a:lnTo>
                  <a:lnTo>
                    <a:pt x="2038375" y="0"/>
                  </a:lnTo>
                  <a:lnTo>
                    <a:pt x="2174267" y="213627"/>
                  </a:lnTo>
                  <a:lnTo>
                    <a:pt x="2310159" y="747694"/>
                  </a:lnTo>
                  <a:lnTo>
                    <a:pt x="2446051" y="801101"/>
                  </a:lnTo>
                  <a:lnTo>
                    <a:pt x="2581942" y="267033"/>
                  </a:lnTo>
                  <a:lnTo>
                    <a:pt x="2717834" y="854508"/>
                  </a:lnTo>
                  <a:lnTo>
                    <a:pt x="2853726" y="1548796"/>
                  </a:lnTo>
                  <a:lnTo>
                    <a:pt x="2989618" y="1228356"/>
                  </a:lnTo>
                  <a:lnTo>
                    <a:pt x="3125509" y="907915"/>
                  </a:lnTo>
                  <a:lnTo>
                    <a:pt x="3261401" y="854508"/>
                  </a:lnTo>
                  <a:lnTo>
                    <a:pt x="3397293" y="85450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777932"/>
              <a:ext cx="3397293" cy="801101"/>
            </a:xfrm>
            <a:custGeom>
              <a:avLst/>
              <a:pathLst>
                <a:path w="3397293" h="801101">
                  <a:moveTo>
                    <a:pt x="0" y="801101"/>
                  </a:moveTo>
                  <a:lnTo>
                    <a:pt x="135891" y="747694"/>
                  </a:lnTo>
                  <a:lnTo>
                    <a:pt x="271783" y="747694"/>
                  </a:lnTo>
                  <a:lnTo>
                    <a:pt x="407675" y="694288"/>
                  </a:lnTo>
                  <a:lnTo>
                    <a:pt x="543566" y="587474"/>
                  </a:lnTo>
                  <a:lnTo>
                    <a:pt x="679458" y="480661"/>
                  </a:lnTo>
                  <a:lnTo>
                    <a:pt x="815350" y="373847"/>
                  </a:lnTo>
                  <a:lnTo>
                    <a:pt x="951242" y="373847"/>
                  </a:lnTo>
                  <a:lnTo>
                    <a:pt x="1087133" y="267033"/>
                  </a:lnTo>
                  <a:lnTo>
                    <a:pt x="1223025" y="160220"/>
                  </a:lnTo>
                  <a:lnTo>
                    <a:pt x="1358917" y="106813"/>
                  </a:lnTo>
                  <a:lnTo>
                    <a:pt x="1494809" y="106813"/>
                  </a:lnTo>
                  <a:lnTo>
                    <a:pt x="1630700" y="106813"/>
                  </a:lnTo>
                  <a:lnTo>
                    <a:pt x="1766592" y="106813"/>
                  </a:lnTo>
                  <a:lnTo>
                    <a:pt x="1902484" y="106813"/>
                  </a:lnTo>
                  <a:lnTo>
                    <a:pt x="2038375" y="106813"/>
                  </a:lnTo>
                  <a:lnTo>
                    <a:pt x="2174267" y="53406"/>
                  </a:lnTo>
                  <a:lnTo>
                    <a:pt x="2310159" y="53406"/>
                  </a:lnTo>
                  <a:lnTo>
                    <a:pt x="2446051" y="0"/>
                  </a:lnTo>
                  <a:lnTo>
                    <a:pt x="2581942" y="0"/>
                  </a:lnTo>
                  <a:lnTo>
                    <a:pt x="2717834" y="160220"/>
                  </a:lnTo>
                  <a:lnTo>
                    <a:pt x="2853726" y="267033"/>
                  </a:lnTo>
                  <a:lnTo>
                    <a:pt x="2989618" y="160220"/>
                  </a:lnTo>
                  <a:lnTo>
                    <a:pt x="3125509" y="160220"/>
                  </a:lnTo>
                  <a:lnTo>
                    <a:pt x="3261401" y="106813"/>
                  </a:lnTo>
                  <a:lnTo>
                    <a:pt x="3397293" y="10681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297271"/>
              <a:ext cx="3397293" cy="747694"/>
            </a:xfrm>
            <a:custGeom>
              <a:avLst/>
              <a:pathLst>
                <a:path w="3397293" h="747694">
                  <a:moveTo>
                    <a:pt x="0" y="106813"/>
                  </a:moveTo>
                  <a:lnTo>
                    <a:pt x="135891" y="0"/>
                  </a:lnTo>
                  <a:lnTo>
                    <a:pt x="271783" y="106813"/>
                  </a:lnTo>
                  <a:lnTo>
                    <a:pt x="407675" y="53406"/>
                  </a:lnTo>
                  <a:lnTo>
                    <a:pt x="543566" y="106813"/>
                  </a:lnTo>
                  <a:lnTo>
                    <a:pt x="679458" y="160220"/>
                  </a:lnTo>
                  <a:lnTo>
                    <a:pt x="815350" y="53406"/>
                  </a:lnTo>
                  <a:lnTo>
                    <a:pt x="951242" y="53406"/>
                  </a:lnTo>
                  <a:lnTo>
                    <a:pt x="1087133" y="0"/>
                  </a:lnTo>
                  <a:lnTo>
                    <a:pt x="1223025" y="0"/>
                  </a:lnTo>
                  <a:lnTo>
                    <a:pt x="1358917" y="106813"/>
                  </a:lnTo>
                  <a:lnTo>
                    <a:pt x="1494809" y="0"/>
                  </a:lnTo>
                  <a:lnTo>
                    <a:pt x="1630700" y="0"/>
                  </a:lnTo>
                  <a:lnTo>
                    <a:pt x="1766592" y="160220"/>
                  </a:lnTo>
                  <a:lnTo>
                    <a:pt x="1902484" y="106813"/>
                  </a:lnTo>
                  <a:lnTo>
                    <a:pt x="2038375" y="106813"/>
                  </a:lnTo>
                  <a:lnTo>
                    <a:pt x="2174267" y="106813"/>
                  </a:lnTo>
                  <a:lnTo>
                    <a:pt x="2310159" y="480661"/>
                  </a:lnTo>
                  <a:lnTo>
                    <a:pt x="2446051" y="213627"/>
                  </a:lnTo>
                  <a:lnTo>
                    <a:pt x="2581942" y="480661"/>
                  </a:lnTo>
                  <a:lnTo>
                    <a:pt x="2717834" y="587474"/>
                  </a:lnTo>
                  <a:lnTo>
                    <a:pt x="2853726" y="640881"/>
                  </a:lnTo>
                  <a:lnTo>
                    <a:pt x="2989618" y="747694"/>
                  </a:lnTo>
                  <a:lnTo>
                    <a:pt x="3125509" y="587474"/>
                  </a:lnTo>
                  <a:lnTo>
                    <a:pt x="3261401" y="427254"/>
                  </a:lnTo>
                  <a:lnTo>
                    <a:pt x="3397293" y="48066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77793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510898"/>
              <a:ext cx="3397293" cy="1548796"/>
            </a:xfrm>
            <a:custGeom>
              <a:avLst/>
              <a:pathLst>
                <a:path w="3397293" h="1548796">
                  <a:moveTo>
                    <a:pt x="0" y="373847"/>
                  </a:moveTo>
                  <a:lnTo>
                    <a:pt x="135891" y="0"/>
                  </a:lnTo>
                  <a:lnTo>
                    <a:pt x="271783" y="160220"/>
                  </a:lnTo>
                  <a:lnTo>
                    <a:pt x="407675" y="0"/>
                  </a:lnTo>
                  <a:lnTo>
                    <a:pt x="543566" y="1335169"/>
                  </a:lnTo>
                  <a:lnTo>
                    <a:pt x="679458" y="0"/>
                  </a:lnTo>
                  <a:lnTo>
                    <a:pt x="815350" y="53406"/>
                  </a:lnTo>
                  <a:lnTo>
                    <a:pt x="951242" y="53406"/>
                  </a:lnTo>
                  <a:lnTo>
                    <a:pt x="1087133" y="0"/>
                  </a:lnTo>
                  <a:lnTo>
                    <a:pt x="1223025" y="53406"/>
                  </a:lnTo>
                  <a:lnTo>
                    <a:pt x="1358917" y="213627"/>
                  </a:lnTo>
                  <a:lnTo>
                    <a:pt x="1494809" y="213627"/>
                  </a:lnTo>
                  <a:lnTo>
                    <a:pt x="1630700" y="267033"/>
                  </a:lnTo>
                  <a:lnTo>
                    <a:pt x="1766592" y="267033"/>
                  </a:lnTo>
                  <a:lnTo>
                    <a:pt x="1902484" y="267033"/>
                  </a:lnTo>
                  <a:lnTo>
                    <a:pt x="2038375" y="0"/>
                  </a:lnTo>
                  <a:lnTo>
                    <a:pt x="2174267" y="213627"/>
                  </a:lnTo>
                  <a:lnTo>
                    <a:pt x="2310159" y="747694"/>
                  </a:lnTo>
                  <a:lnTo>
                    <a:pt x="2446051" y="801101"/>
                  </a:lnTo>
                  <a:lnTo>
                    <a:pt x="2581942" y="267033"/>
                  </a:lnTo>
                  <a:lnTo>
                    <a:pt x="2717834" y="854508"/>
                  </a:lnTo>
                  <a:lnTo>
                    <a:pt x="2853726" y="1548796"/>
                  </a:lnTo>
                  <a:lnTo>
                    <a:pt x="2989618" y="1228356"/>
                  </a:lnTo>
                  <a:lnTo>
                    <a:pt x="3125509" y="907915"/>
                  </a:lnTo>
                  <a:lnTo>
                    <a:pt x="3261401" y="854508"/>
                  </a:lnTo>
                  <a:lnTo>
                    <a:pt x="3397293" y="854508"/>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11820"/>
              <a:ext cx="0" cy="672925"/>
            </a:xfrm>
            <a:custGeom>
              <a:avLst/>
              <a:pathLst>
                <a:path w="0" h="672925">
                  <a:moveTo>
                    <a:pt x="0" y="67292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11820"/>
              <a:ext cx="0" cy="299077"/>
            </a:xfrm>
            <a:custGeom>
              <a:avLst/>
              <a:pathLst>
                <a:path w="0" h="299077">
                  <a:moveTo>
                    <a:pt x="0" y="2990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11820"/>
              <a:ext cx="0" cy="512705"/>
            </a:xfrm>
            <a:custGeom>
              <a:avLst/>
              <a:pathLst>
                <a:path w="0" h="512705">
                  <a:moveTo>
                    <a:pt x="0" y="5127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11820"/>
              <a:ext cx="0" cy="299077"/>
            </a:xfrm>
            <a:custGeom>
              <a:avLst/>
              <a:pathLst>
                <a:path w="0" h="299077">
                  <a:moveTo>
                    <a:pt x="0" y="2990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11820"/>
              <a:ext cx="0" cy="566111"/>
            </a:xfrm>
            <a:custGeom>
              <a:avLst/>
              <a:pathLst>
                <a:path w="0" h="566111">
                  <a:moveTo>
                    <a:pt x="0" y="56611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11820"/>
              <a:ext cx="0" cy="1153586"/>
            </a:xfrm>
            <a:custGeom>
              <a:avLst/>
              <a:pathLst>
                <a:path w="0" h="1153586">
                  <a:moveTo>
                    <a:pt x="0" y="11535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11820"/>
              <a:ext cx="0" cy="1153586"/>
            </a:xfrm>
            <a:custGeom>
              <a:avLst/>
              <a:pathLst>
                <a:path w="0" h="1153586">
                  <a:moveTo>
                    <a:pt x="0" y="11535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510898"/>
              <a:ext cx="3397293" cy="1548796"/>
            </a:xfrm>
            <a:custGeom>
              <a:avLst/>
              <a:pathLst>
                <a:path w="3397293" h="1548796">
                  <a:moveTo>
                    <a:pt x="0" y="373847"/>
                  </a:moveTo>
                  <a:lnTo>
                    <a:pt x="135891" y="0"/>
                  </a:lnTo>
                  <a:lnTo>
                    <a:pt x="271783" y="160220"/>
                  </a:lnTo>
                  <a:lnTo>
                    <a:pt x="407675" y="0"/>
                  </a:lnTo>
                  <a:lnTo>
                    <a:pt x="543566" y="1335169"/>
                  </a:lnTo>
                  <a:lnTo>
                    <a:pt x="679458" y="0"/>
                  </a:lnTo>
                  <a:lnTo>
                    <a:pt x="815350" y="53406"/>
                  </a:lnTo>
                  <a:lnTo>
                    <a:pt x="951242" y="53406"/>
                  </a:lnTo>
                  <a:lnTo>
                    <a:pt x="1087133" y="0"/>
                  </a:lnTo>
                  <a:lnTo>
                    <a:pt x="1223025" y="53406"/>
                  </a:lnTo>
                  <a:lnTo>
                    <a:pt x="1358917" y="213627"/>
                  </a:lnTo>
                  <a:lnTo>
                    <a:pt x="1494809" y="213627"/>
                  </a:lnTo>
                  <a:lnTo>
                    <a:pt x="1630700" y="267033"/>
                  </a:lnTo>
                  <a:lnTo>
                    <a:pt x="1766592" y="267033"/>
                  </a:lnTo>
                  <a:lnTo>
                    <a:pt x="1902484" y="267033"/>
                  </a:lnTo>
                  <a:lnTo>
                    <a:pt x="2038375" y="0"/>
                  </a:lnTo>
                  <a:lnTo>
                    <a:pt x="2174267" y="213627"/>
                  </a:lnTo>
                  <a:lnTo>
                    <a:pt x="2310159" y="747694"/>
                  </a:lnTo>
                  <a:lnTo>
                    <a:pt x="2446051" y="801101"/>
                  </a:lnTo>
                  <a:lnTo>
                    <a:pt x="2581942" y="267033"/>
                  </a:lnTo>
                  <a:lnTo>
                    <a:pt x="2717834" y="854508"/>
                  </a:lnTo>
                  <a:lnTo>
                    <a:pt x="2853726" y="1548796"/>
                  </a:lnTo>
                  <a:lnTo>
                    <a:pt x="2989618" y="1228356"/>
                  </a:lnTo>
                  <a:lnTo>
                    <a:pt x="3125509" y="907915"/>
                  </a:lnTo>
                  <a:lnTo>
                    <a:pt x="3261401" y="854508"/>
                  </a:lnTo>
                  <a:lnTo>
                    <a:pt x="3397293" y="854508"/>
                  </a:lnTo>
                </a:path>
              </a:pathLst>
            </a:custGeom>
            <a:ln w="27101" cap="flat">
              <a:solidFill>
                <a:srgbClr val="0058AB">
                  <a:alpha val="100000"/>
                </a:srgbClr>
              </a:solidFill>
              <a:prstDash val="solid"/>
              <a:round/>
            </a:ln>
          </p:spPr>
          <p:txBody>
            <a:bodyPr/>
            <a:lstStyle/>
            <a:p/>
          </p:txBody>
        </p:sp>
        <p:sp>
          <p:nvSpPr>
            <p:cNvPr id="93" name="tx93"/>
            <p:cNvSpPr/>
            <p:nvPr/>
          </p:nvSpPr>
          <p:spPr>
            <a:xfrm>
              <a:off x="5389469" y="21513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086977" y="21513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766436" y="21513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445895" y="215139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7989462" y="21500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20725" y="21513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9" name="tx99"/>
            <p:cNvSpPr/>
            <p:nvPr/>
          </p:nvSpPr>
          <p:spPr>
            <a:xfrm>
              <a:off x="8756617" y="215134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902429" y="28456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7374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7939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25988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7258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1917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657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0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32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78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137" y="49889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0" name="tx120"/>
            <p:cNvSpPr/>
            <p:nvPr/>
          </p:nvSpPr>
          <p:spPr>
            <a:xfrm>
              <a:off x="716442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88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270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4690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36671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9865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6063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369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5568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17662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9643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2786082"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7191979"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781605"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4323725"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594354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6" name="tx146"/>
            <p:cNvSpPr/>
            <p:nvPr/>
          </p:nvSpPr>
          <p:spPr>
            <a:xfrm>
              <a:off x="7563356"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7" name="tx147"/>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Grenada (83%) was 1 percentage point lower than the global average (84%) and 3 percentage points lower than the average across all LACR countries (86%).
National MCV1 coverage was 11 percentage points lower than in 2019 (94%).
The number of unvaccinated children increased (ie. worsened) compared to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MCV1 coverage was 83% - this is 11 percentage points lower than in 2019 and lower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Grenada ranked number 8 out of 33 countries for lowest MCV1 coverage (based on tied ranks).
Grenada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676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586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106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6254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144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8273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3465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658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851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904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85989"/>
              <a:ext cx="239888" cy="822032"/>
            </a:xfrm>
            <a:prstGeom prst="rect">
              <a:avLst/>
            </a:prstGeom>
            <a:solidFill>
              <a:srgbClr val="80BD41">
                <a:alpha val="100000"/>
              </a:srgbClr>
            </a:solidFill>
          </p:spPr>
          <p:txBody>
            <a:bodyPr/>
            <a:lstStyle/>
            <a:p/>
          </p:txBody>
        </p:sp>
        <p:sp>
          <p:nvSpPr>
            <p:cNvPr id="28" name="rc28"/>
            <p:cNvSpPr/>
            <p:nvPr/>
          </p:nvSpPr>
          <p:spPr>
            <a:xfrm>
              <a:off x="1296273" y="3413880"/>
              <a:ext cx="239888" cy="72108"/>
            </a:xfrm>
            <a:prstGeom prst="rect">
              <a:avLst/>
            </a:prstGeom>
            <a:solidFill>
              <a:srgbClr val="E2231A">
                <a:alpha val="100000"/>
              </a:srgbClr>
            </a:solidFill>
          </p:spPr>
          <p:txBody>
            <a:bodyPr/>
            <a:lstStyle/>
            <a:p/>
          </p:txBody>
        </p:sp>
        <p:sp>
          <p:nvSpPr>
            <p:cNvPr id="29" name="rc29"/>
            <p:cNvSpPr/>
            <p:nvPr/>
          </p:nvSpPr>
          <p:spPr>
            <a:xfrm>
              <a:off x="1562816" y="3428302"/>
              <a:ext cx="239888" cy="879719"/>
            </a:xfrm>
            <a:prstGeom prst="rect">
              <a:avLst/>
            </a:prstGeom>
            <a:solidFill>
              <a:srgbClr val="80BD41">
                <a:alpha val="100000"/>
              </a:srgbClr>
            </a:solidFill>
          </p:spPr>
          <p:txBody>
            <a:bodyPr/>
            <a:lstStyle/>
            <a:p/>
          </p:txBody>
        </p:sp>
        <p:sp>
          <p:nvSpPr>
            <p:cNvPr id="30" name="rc30"/>
            <p:cNvSpPr/>
            <p:nvPr/>
          </p:nvSpPr>
          <p:spPr>
            <a:xfrm>
              <a:off x="1562816" y="3418688"/>
              <a:ext cx="239888" cy="9614"/>
            </a:xfrm>
            <a:prstGeom prst="rect">
              <a:avLst/>
            </a:prstGeom>
            <a:solidFill>
              <a:srgbClr val="E2231A">
                <a:alpha val="100000"/>
              </a:srgbClr>
            </a:solidFill>
          </p:spPr>
          <p:txBody>
            <a:bodyPr/>
            <a:lstStyle/>
            <a:p/>
          </p:txBody>
        </p:sp>
        <p:sp>
          <p:nvSpPr>
            <p:cNvPr id="31" name="rc31"/>
            <p:cNvSpPr/>
            <p:nvPr/>
          </p:nvSpPr>
          <p:spPr>
            <a:xfrm>
              <a:off x="1829360" y="3457145"/>
              <a:ext cx="239888" cy="850875"/>
            </a:xfrm>
            <a:prstGeom prst="rect">
              <a:avLst/>
            </a:prstGeom>
            <a:solidFill>
              <a:srgbClr val="80BD41">
                <a:alpha val="100000"/>
              </a:srgbClr>
            </a:solidFill>
          </p:spPr>
          <p:txBody>
            <a:bodyPr/>
            <a:lstStyle/>
            <a:p/>
          </p:txBody>
        </p:sp>
        <p:sp>
          <p:nvSpPr>
            <p:cNvPr id="32" name="rc32"/>
            <p:cNvSpPr/>
            <p:nvPr/>
          </p:nvSpPr>
          <p:spPr>
            <a:xfrm>
              <a:off x="1829360" y="3423495"/>
              <a:ext cx="239888" cy="33650"/>
            </a:xfrm>
            <a:prstGeom prst="rect">
              <a:avLst/>
            </a:prstGeom>
            <a:solidFill>
              <a:srgbClr val="E2231A">
                <a:alpha val="100000"/>
              </a:srgbClr>
            </a:solidFill>
          </p:spPr>
          <p:txBody>
            <a:bodyPr/>
            <a:lstStyle/>
            <a:p/>
          </p:txBody>
        </p:sp>
        <p:sp>
          <p:nvSpPr>
            <p:cNvPr id="33" name="rc33"/>
            <p:cNvSpPr/>
            <p:nvPr/>
          </p:nvSpPr>
          <p:spPr>
            <a:xfrm>
              <a:off x="2095903" y="3428302"/>
              <a:ext cx="239888" cy="879719"/>
            </a:xfrm>
            <a:prstGeom prst="rect">
              <a:avLst/>
            </a:prstGeom>
            <a:solidFill>
              <a:srgbClr val="80BD41">
                <a:alpha val="100000"/>
              </a:srgbClr>
            </a:solidFill>
          </p:spPr>
          <p:txBody>
            <a:bodyPr/>
            <a:lstStyle/>
            <a:p/>
          </p:txBody>
        </p:sp>
        <p:sp>
          <p:nvSpPr>
            <p:cNvPr id="34" name="rc34"/>
            <p:cNvSpPr/>
            <p:nvPr/>
          </p:nvSpPr>
          <p:spPr>
            <a:xfrm>
              <a:off x="2095903" y="3418688"/>
              <a:ext cx="239888" cy="9614"/>
            </a:xfrm>
            <a:prstGeom prst="rect">
              <a:avLst/>
            </a:prstGeom>
            <a:solidFill>
              <a:srgbClr val="E2231A">
                <a:alpha val="100000"/>
              </a:srgbClr>
            </a:solidFill>
          </p:spPr>
          <p:txBody>
            <a:bodyPr/>
            <a:lstStyle/>
            <a:p/>
          </p:txBody>
        </p:sp>
        <p:sp>
          <p:nvSpPr>
            <p:cNvPr id="35" name="rc35"/>
            <p:cNvSpPr/>
            <p:nvPr/>
          </p:nvSpPr>
          <p:spPr>
            <a:xfrm>
              <a:off x="2362446" y="3654241"/>
              <a:ext cx="239888" cy="653780"/>
            </a:xfrm>
            <a:prstGeom prst="rect">
              <a:avLst/>
            </a:prstGeom>
            <a:solidFill>
              <a:srgbClr val="80BD41">
                <a:alpha val="100000"/>
              </a:srgbClr>
            </a:solidFill>
          </p:spPr>
          <p:txBody>
            <a:bodyPr/>
            <a:lstStyle/>
            <a:p/>
          </p:txBody>
        </p:sp>
        <p:sp>
          <p:nvSpPr>
            <p:cNvPr id="36" name="rc36"/>
            <p:cNvSpPr/>
            <p:nvPr/>
          </p:nvSpPr>
          <p:spPr>
            <a:xfrm>
              <a:off x="2362446" y="3423495"/>
              <a:ext cx="239888" cy="230746"/>
            </a:xfrm>
            <a:prstGeom prst="rect">
              <a:avLst/>
            </a:prstGeom>
            <a:solidFill>
              <a:srgbClr val="E2231A">
                <a:alpha val="100000"/>
              </a:srgbClr>
            </a:solidFill>
          </p:spPr>
          <p:txBody>
            <a:bodyPr/>
            <a:lstStyle/>
            <a:p/>
          </p:txBody>
        </p:sp>
        <p:sp>
          <p:nvSpPr>
            <p:cNvPr id="37" name="rc37"/>
            <p:cNvSpPr/>
            <p:nvPr/>
          </p:nvSpPr>
          <p:spPr>
            <a:xfrm>
              <a:off x="2628989" y="3428302"/>
              <a:ext cx="239888" cy="879719"/>
            </a:xfrm>
            <a:prstGeom prst="rect">
              <a:avLst/>
            </a:prstGeom>
            <a:solidFill>
              <a:srgbClr val="80BD41">
                <a:alpha val="100000"/>
              </a:srgbClr>
            </a:solidFill>
          </p:spPr>
          <p:txBody>
            <a:bodyPr/>
            <a:lstStyle/>
            <a:p/>
          </p:txBody>
        </p:sp>
        <p:sp>
          <p:nvSpPr>
            <p:cNvPr id="38" name="rc38"/>
            <p:cNvSpPr/>
            <p:nvPr/>
          </p:nvSpPr>
          <p:spPr>
            <a:xfrm>
              <a:off x="2628989" y="3418688"/>
              <a:ext cx="239888" cy="9614"/>
            </a:xfrm>
            <a:prstGeom prst="rect">
              <a:avLst/>
            </a:prstGeom>
            <a:solidFill>
              <a:srgbClr val="E2231A">
                <a:alpha val="100000"/>
              </a:srgbClr>
            </a:solidFill>
          </p:spPr>
          <p:txBody>
            <a:bodyPr/>
            <a:lstStyle/>
            <a:p/>
          </p:txBody>
        </p:sp>
        <p:sp>
          <p:nvSpPr>
            <p:cNvPr id="39" name="rc39"/>
            <p:cNvSpPr/>
            <p:nvPr/>
          </p:nvSpPr>
          <p:spPr>
            <a:xfrm>
              <a:off x="2895532" y="3437916"/>
              <a:ext cx="239888" cy="870104"/>
            </a:xfrm>
            <a:prstGeom prst="rect">
              <a:avLst/>
            </a:prstGeom>
            <a:solidFill>
              <a:srgbClr val="80BD41">
                <a:alpha val="100000"/>
              </a:srgbClr>
            </a:solidFill>
          </p:spPr>
          <p:txBody>
            <a:bodyPr/>
            <a:lstStyle/>
            <a:p/>
          </p:txBody>
        </p:sp>
        <p:sp>
          <p:nvSpPr>
            <p:cNvPr id="40" name="rc40"/>
            <p:cNvSpPr/>
            <p:nvPr/>
          </p:nvSpPr>
          <p:spPr>
            <a:xfrm>
              <a:off x="2895532" y="3418688"/>
              <a:ext cx="239888" cy="19228"/>
            </a:xfrm>
            <a:prstGeom prst="rect">
              <a:avLst/>
            </a:prstGeom>
            <a:solidFill>
              <a:srgbClr val="E2231A">
                <a:alpha val="100000"/>
              </a:srgbClr>
            </a:solidFill>
          </p:spPr>
          <p:txBody>
            <a:bodyPr/>
            <a:lstStyle/>
            <a:p/>
          </p:txBody>
        </p:sp>
        <p:sp>
          <p:nvSpPr>
            <p:cNvPr id="41" name="rc41"/>
            <p:cNvSpPr/>
            <p:nvPr/>
          </p:nvSpPr>
          <p:spPr>
            <a:xfrm>
              <a:off x="3162075" y="3442724"/>
              <a:ext cx="239888" cy="865297"/>
            </a:xfrm>
            <a:prstGeom prst="rect">
              <a:avLst/>
            </a:prstGeom>
            <a:solidFill>
              <a:srgbClr val="80BD41">
                <a:alpha val="100000"/>
              </a:srgbClr>
            </a:solidFill>
          </p:spPr>
          <p:txBody>
            <a:bodyPr/>
            <a:lstStyle/>
            <a:p/>
          </p:txBody>
        </p:sp>
        <p:sp>
          <p:nvSpPr>
            <p:cNvPr id="42" name="rc42"/>
            <p:cNvSpPr/>
            <p:nvPr/>
          </p:nvSpPr>
          <p:spPr>
            <a:xfrm>
              <a:off x="3162075" y="3423495"/>
              <a:ext cx="239888" cy="19228"/>
            </a:xfrm>
            <a:prstGeom prst="rect">
              <a:avLst/>
            </a:prstGeom>
            <a:solidFill>
              <a:srgbClr val="E2231A">
                <a:alpha val="100000"/>
              </a:srgbClr>
            </a:solidFill>
          </p:spPr>
          <p:txBody>
            <a:bodyPr/>
            <a:lstStyle/>
            <a:p/>
          </p:txBody>
        </p:sp>
        <p:sp>
          <p:nvSpPr>
            <p:cNvPr id="43" name="rc43"/>
            <p:cNvSpPr/>
            <p:nvPr/>
          </p:nvSpPr>
          <p:spPr>
            <a:xfrm>
              <a:off x="3428618" y="3437916"/>
              <a:ext cx="239888" cy="870104"/>
            </a:xfrm>
            <a:prstGeom prst="rect">
              <a:avLst/>
            </a:prstGeom>
            <a:solidFill>
              <a:srgbClr val="80BD41">
                <a:alpha val="100000"/>
              </a:srgbClr>
            </a:solidFill>
          </p:spPr>
          <p:txBody>
            <a:bodyPr/>
            <a:lstStyle/>
            <a:p/>
          </p:txBody>
        </p:sp>
        <p:sp>
          <p:nvSpPr>
            <p:cNvPr id="44" name="rc44"/>
            <p:cNvSpPr/>
            <p:nvPr/>
          </p:nvSpPr>
          <p:spPr>
            <a:xfrm>
              <a:off x="3428618" y="3428302"/>
              <a:ext cx="239888" cy="9614"/>
            </a:xfrm>
            <a:prstGeom prst="rect">
              <a:avLst/>
            </a:prstGeom>
            <a:solidFill>
              <a:srgbClr val="E2231A">
                <a:alpha val="100000"/>
              </a:srgbClr>
            </a:solidFill>
          </p:spPr>
          <p:txBody>
            <a:bodyPr/>
            <a:lstStyle/>
            <a:p/>
          </p:txBody>
        </p:sp>
        <p:sp>
          <p:nvSpPr>
            <p:cNvPr id="45" name="rc45"/>
            <p:cNvSpPr/>
            <p:nvPr/>
          </p:nvSpPr>
          <p:spPr>
            <a:xfrm>
              <a:off x="3695161" y="3452338"/>
              <a:ext cx="239888" cy="855683"/>
            </a:xfrm>
            <a:prstGeom prst="rect">
              <a:avLst/>
            </a:prstGeom>
            <a:solidFill>
              <a:srgbClr val="80BD41">
                <a:alpha val="100000"/>
              </a:srgbClr>
            </a:solidFill>
          </p:spPr>
          <p:txBody>
            <a:bodyPr/>
            <a:lstStyle/>
            <a:p/>
          </p:txBody>
        </p:sp>
        <p:sp>
          <p:nvSpPr>
            <p:cNvPr id="46" name="rc46"/>
            <p:cNvSpPr/>
            <p:nvPr/>
          </p:nvSpPr>
          <p:spPr>
            <a:xfrm>
              <a:off x="3695161" y="3433109"/>
              <a:ext cx="239888" cy="19228"/>
            </a:xfrm>
            <a:prstGeom prst="rect">
              <a:avLst/>
            </a:prstGeom>
            <a:solidFill>
              <a:srgbClr val="E2231A">
                <a:alpha val="100000"/>
              </a:srgbClr>
            </a:solidFill>
          </p:spPr>
          <p:txBody>
            <a:bodyPr/>
            <a:lstStyle/>
            <a:p/>
          </p:txBody>
        </p:sp>
        <p:sp>
          <p:nvSpPr>
            <p:cNvPr id="47" name="rc47"/>
            <p:cNvSpPr/>
            <p:nvPr/>
          </p:nvSpPr>
          <p:spPr>
            <a:xfrm>
              <a:off x="3961705" y="3485989"/>
              <a:ext cx="239888" cy="822032"/>
            </a:xfrm>
            <a:prstGeom prst="rect">
              <a:avLst/>
            </a:prstGeom>
            <a:solidFill>
              <a:srgbClr val="80BD41">
                <a:alpha val="100000"/>
              </a:srgbClr>
            </a:solidFill>
          </p:spPr>
          <p:txBody>
            <a:bodyPr/>
            <a:lstStyle/>
            <a:p/>
          </p:txBody>
        </p:sp>
        <p:sp>
          <p:nvSpPr>
            <p:cNvPr id="48" name="rc48"/>
            <p:cNvSpPr/>
            <p:nvPr/>
          </p:nvSpPr>
          <p:spPr>
            <a:xfrm>
              <a:off x="3961705" y="3442724"/>
              <a:ext cx="239888" cy="43264"/>
            </a:xfrm>
            <a:prstGeom prst="rect">
              <a:avLst/>
            </a:prstGeom>
            <a:solidFill>
              <a:srgbClr val="E2231A">
                <a:alpha val="100000"/>
              </a:srgbClr>
            </a:solidFill>
          </p:spPr>
          <p:txBody>
            <a:bodyPr/>
            <a:lstStyle/>
            <a:p/>
          </p:txBody>
        </p:sp>
        <p:sp>
          <p:nvSpPr>
            <p:cNvPr id="49" name="rc49"/>
            <p:cNvSpPr/>
            <p:nvPr/>
          </p:nvSpPr>
          <p:spPr>
            <a:xfrm>
              <a:off x="4228248" y="3495603"/>
              <a:ext cx="239888" cy="812418"/>
            </a:xfrm>
            <a:prstGeom prst="rect">
              <a:avLst/>
            </a:prstGeom>
            <a:solidFill>
              <a:srgbClr val="80BD41">
                <a:alpha val="100000"/>
              </a:srgbClr>
            </a:solidFill>
          </p:spPr>
          <p:txBody>
            <a:bodyPr/>
            <a:lstStyle/>
            <a:p/>
          </p:txBody>
        </p:sp>
        <p:sp>
          <p:nvSpPr>
            <p:cNvPr id="50" name="rc50"/>
            <p:cNvSpPr/>
            <p:nvPr/>
          </p:nvSpPr>
          <p:spPr>
            <a:xfrm>
              <a:off x="4228248" y="3452338"/>
              <a:ext cx="239888" cy="43264"/>
            </a:xfrm>
            <a:prstGeom prst="rect">
              <a:avLst/>
            </a:prstGeom>
            <a:solidFill>
              <a:srgbClr val="E2231A">
                <a:alpha val="100000"/>
              </a:srgbClr>
            </a:solidFill>
          </p:spPr>
          <p:txBody>
            <a:bodyPr/>
            <a:lstStyle/>
            <a:p/>
          </p:txBody>
        </p:sp>
        <p:sp>
          <p:nvSpPr>
            <p:cNvPr id="51" name="rc51"/>
            <p:cNvSpPr/>
            <p:nvPr/>
          </p:nvSpPr>
          <p:spPr>
            <a:xfrm>
              <a:off x="4494791" y="3510025"/>
              <a:ext cx="239888" cy="797996"/>
            </a:xfrm>
            <a:prstGeom prst="rect">
              <a:avLst/>
            </a:prstGeom>
            <a:solidFill>
              <a:srgbClr val="80BD41">
                <a:alpha val="100000"/>
              </a:srgbClr>
            </a:solidFill>
          </p:spPr>
          <p:txBody>
            <a:bodyPr/>
            <a:lstStyle/>
            <a:p/>
          </p:txBody>
        </p:sp>
        <p:sp>
          <p:nvSpPr>
            <p:cNvPr id="52" name="rc52"/>
            <p:cNvSpPr/>
            <p:nvPr/>
          </p:nvSpPr>
          <p:spPr>
            <a:xfrm>
              <a:off x="4494791" y="3457145"/>
              <a:ext cx="239888" cy="52879"/>
            </a:xfrm>
            <a:prstGeom prst="rect">
              <a:avLst/>
            </a:prstGeom>
            <a:solidFill>
              <a:srgbClr val="E2231A">
                <a:alpha val="100000"/>
              </a:srgbClr>
            </a:solidFill>
          </p:spPr>
          <p:txBody>
            <a:bodyPr/>
            <a:lstStyle/>
            <a:p/>
          </p:txBody>
        </p:sp>
        <p:sp>
          <p:nvSpPr>
            <p:cNvPr id="53" name="rc53"/>
            <p:cNvSpPr/>
            <p:nvPr/>
          </p:nvSpPr>
          <p:spPr>
            <a:xfrm>
              <a:off x="4761334" y="3524446"/>
              <a:ext cx="239888" cy="783574"/>
            </a:xfrm>
            <a:prstGeom prst="rect">
              <a:avLst/>
            </a:prstGeom>
            <a:solidFill>
              <a:srgbClr val="80BD41">
                <a:alpha val="100000"/>
              </a:srgbClr>
            </a:solidFill>
          </p:spPr>
          <p:txBody>
            <a:bodyPr/>
            <a:lstStyle/>
            <a:p/>
          </p:txBody>
        </p:sp>
        <p:sp>
          <p:nvSpPr>
            <p:cNvPr id="54" name="rc54"/>
            <p:cNvSpPr/>
            <p:nvPr/>
          </p:nvSpPr>
          <p:spPr>
            <a:xfrm>
              <a:off x="4761334" y="3476374"/>
              <a:ext cx="239888" cy="48072"/>
            </a:xfrm>
            <a:prstGeom prst="rect">
              <a:avLst/>
            </a:prstGeom>
            <a:solidFill>
              <a:srgbClr val="E2231A">
                <a:alpha val="100000"/>
              </a:srgbClr>
            </a:solidFill>
          </p:spPr>
          <p:txBody>
            <a:bodyPr/>
            <a:lstStyle/>
            <a:p/>
          </p:txBody>
        </p:sp>
        <p:sp>
          <p:nvSpPr>
            <p:cNvPr id="55" name="rc55"/>
            <p:cNvSpPr/>
            <p:nvPr/>
          </p:nvSpPr>
          <p:spPr>
            <a:xfrm>
              <a:off x="5027877" y="3567711"/>
              <a:ext cx="239888" cy="740310"/>
            </a:xfrm>
            <a:prstGeom prst="rect">
              <a:avLst/>
            </a:prstGeom>
            <a:solidFill>
              <a:srgbClr val="80BD41">
                <a:alpha val="100000"/>
              </a:srgbClr>
            </a:solidFill>
          </p:spPr>
          <p:txBody>
            <a:bodyPr/>
            <a:lstStyle/>
            <a:p/>
          </p:txBody>
        </p:sp>
        <p:sp>
          <p:nvSpPr>
            <p:cNvPr id="56" name="rc56"/>
            <p:cNvSpPr/>
            <p:nvPr/>
          </p:nvSpPr>
          <p:spPr>
            <a:xfrm>
              <a:off x="5027877" y="3519639"/>
              <a:ext cx="239888" cy="48072"/>
            </a:xfrm>
            <a:prstGeom prst="rect">
              <a:avLst/>
            </a:prstGeom>
            <a:solidFill>
              <a:srgbClr val="E2231A">
                <a:alpha val="100000"/>
              </a:srgbClr>
            </a:solidFill>
          </p:spPr>
          <p:txBody>
            <a:bodyPr/>
            <a:lstStyle/>
            <a:p/>
          </p:txBody>
        </p:sp>
        <p:sp>
          <p:nvSpPr>
            <p:cNvPr id="57" name="rc57"/>
            <p:cNvSpPr/>
            <p:nvPr/>
          </p:nvSpPr>
          <p:spPr>
            <a:xfrm>
              <a:off x="5294420" y="3558097"/>
              <a:ext cx="239888" cy="749924"/>
            </a:xfrm>
            <a:prstGeom prst="rect">
              <a:avLst/>
            </a:prstGeom>
            <a:solidFill>
              <a:srgbClr val="80BD41">
                <a:alpha val="100000"/>
              </a:srgbClr>
            </a:solidFill>
          </p:spPr>
          <p:txBody>
            <a:bodyPr/>
            <a:lstStyle/>
            <a:p/>
          </p:txBody>
        </p:sp>
        <p:sp>
          <p:nvSpPr>
            <p:cNvPr id="58" name="rc58"/>
            <p:cNvSpPr/>
            <p:nvPr/>
          </p:nvSpPr>
          <p:spPr>
            <a:xfrm>
              <a:off x="5294420" y="3548482"/>
              <a:ext cx="239888" cy="9614"/>
            </a:xfrm>
            <a:prstGeom prst="rect">
              <a:avLst/>
            </a:prstGeom>
            <a:solidFill>
              <a:srgbClr val="E2231A">
                <a:alpha val="100000"/>
              </a:srgbClr>
            </a:solidFill>
          </p:spPr>
          <p:txBody>
            <a:bodyPr/>
            <a:lstStyle/>
            <a:p/>
          </p:txBody>
        </p:sp>
        <p:sp>
          <p:nvSpPr>
            <p:cNvPr id="59" name="rc59"/>
            <p:cNvSpPr/>
            <p:nvPr/>
          </p:nvSpPr>
          <p:spPr>
            <a:xfrm>
              <a:off x="5560963" y="3630205"/>
              <a:ext cx="239888" cy="677816"/>
            </a:xfrm>
            <a:prstGeom prst="rect">
              <a:avLst/>
            </a:prstGeom>
            <a:solidFill>
              <a:srgbClr val="80BD41">
                <a:alpha val="100000"/>
              </a:srgbClr>
            </a:solidFill>
          </p:spPr>
          <p:txBody>
            <a:bodyPr/>
            <a:lstStyle/>
            <a:p/>
          </p:txBody>
        </p:sp>
        <p:sp>
          <p:nvSpPr>
            <p:cNvPr id="60" name="rc60"/>
            <p:cNvSpPr/>
            <p:nvPr/>
          </p:nvSpPr>
          <p:spPr>
            <a:xfrm>
              <a:off x="5560963" y="3596554"/>
              <a:ext cx="239888" cy="33650"/>
            </a:xfrm>
            <a:prstGeom prst="rect">
              <a:avLst/>
            </a:prstGeom>
            <a:solidFill>
              <a:srgbClr val="E2231A">
                <a:alpha val="100000"/>
              </a:srgbClr>
            </a:solidFill>
          </p:spPr>
          <p:txBody>
            <a:bodyPr/>
            <a:lstStyle/>
            <a:p/>
          </p:txBody>
        </p:sp>
        <p:sp>
          <p:nvSpPr>
            <p:cNvPr id="61" name="rc61"/>
            <p:cNvSpPr/>
            <p:nvPr/>
          </p:nvSpPr>
          <p:spPr>
            <a:xfrm>
              <a:off x="5827506" y="3764807"/>
              <a:ext cx="239888" cy="543214"/>
            </a:xfrm>
            <a:prstGeom prst="rect">
              <a:avLst/>
            </a:prstGeom>
            <a:solidFill>
              <a:srgbClr val="80BD41">
                <a:alpha val="100000"/>
              </a:srgbClr>
            </a:solidFill>
          </p:spPr>
          <p:txBody>
            <a:bodyPr/>
            <a:lstStyle/>
            <a:p/>
          </p:txBody>
        </p:sp>
        <p:sp>
          <p:nvSpPr>
            <p:cNvPr id="62" name="rc62"/>
            <p:cNvSpPr/>
            <p:nvPr/>
          </p:nvSpPr>
          <p:spPr>
            <a:xfrm>
              <a:off x="5827506" y="3668662"/>
              <a:ext cx="239888" cy="96144"/>
            </a:xfrm>
            <a:prstGeom prst="rect">
              <a:avLst/>
            </a:prstGeom>
            <a:solidFill>
              <a:srgbClr val="E2231A">
                <a:alpha val="100000"/>
              </a:srgbClr>
            </a:solidFill>
          </p:spPr>
          <p:txBody>
            <a:bodyPr/>
            <a:lstStyle/>
            <a:p/>
          </p:txBody>
        </p:sp>
        <p:sp>
          <p:nvSpPr>
            <p:cNvPr id="63" name="rc63"/>
            <p:cNvSpPr/>
            <p:nvPr/>
          </p:nvSpPr>
          <p:spPr>
            <a:xfrm>
              <a:off x="6094049" y="3735963"/>
              <a:ext cx="239888" cy="572057"/>
            </a:xfrm>
            <a:prstGeom prst="rect">
              <a:avLst/>
            </a:prstGeom>
            <a:solidFill>
              <a:srgbClr val="80BD41">
                <a:alpha val="100000"/>
              </a:srgbClr>
            </a:solidFill>
          </p:spPr>
          <p:txBody>
            <a:bodyPr/>
            <a:lstStyle/>
            <a:p/>
          </p:txBody>
        </p:sp>
        <p:sp>
          <p:nvSpPr>
            <p:cNvPr id="64" name="rc64"/>
            <p:cNvSpPr/>
            <p:nvPr/>
          </p:nvSpPr>
          <p:spPr>
            <a:xfrm>
              <a:off x="6094049" y="3625398"/>
              <a:ext cx="239888" cy="110565"/>
            </a:xfrm>
            <a:prstGeom prst="rect">
              <a:avLst/>
            </a:prstGeom>
            <a:solidFill>
              <a:srgbClr val="E2231A">
                <a:alpha val="100000"/>
              </a:srgbClr>
            </a:solidFill>
          </p:spPr>
          <p:txBody>
            <a:bodyPr/>
            <a:lstStyle/>
            <a:p/>
          </p:txBody>
        </p:sp>
        <p:sp>
          <p:nvSpPr>
            <p:cNvPr id="65" name="rc65"/>
            <p:cNvSpPr/>
            <p:nvPr/>
          </p:nvSpPr>
          <p:spPr>
            <a:xfrm>
              <a:off x="6360593" y="3663855"/>
              <a:ext cx="239888" cy="644165"/>
            </a:xfrm>
            <a:prstGeom prst="rect">
              <a:avLst/>
            </a:prstGeom>
            <a:solidFill>
              <a:srgbClr val="80BD41">
                <a:alpha val="100000"/>
              </a:srgbClr>
            </a:solidFill>
          </p:spPr>
          <p:txBody>
            <a:bodyPr/>
            <a:lstStyle/>
            <a:p/>
          </p:txBody>
        </p:sp>
        <p:sp>
          <p:nvSpPr>
            <p:cNvPr id="66" name="rc66"/>
            <p:cNvSpPr/>
            <p:nvPr/>
          </p:nvSpPr>
          <p:spPr>
            <a:xfrm>
              <a:off x="6360593" y="3620590"/>
              <a:ext cx="239888" cy="43264"/>
            </a:xfrm>
            <a:prstGeom prst="rect">
              <a:avLst/>
            </a:prstGeom>
            <a:solidFill>
              <a:srgbClr val="E2231A">
                <a:alpha val="100000"/>
              </a:srgbClr>
            </a:solidFill>
          </p:spPr>
          <p:txBody>
            <a:bodyPr/>
            <a:lstStyle/>
            <a:p/>
          </p:txBody>
        </p:sp>
        <p:sp>
          <p:nvSpPr>
            <p:cNvPr id="67" name="rc67"/>
            <p:cNvSpPr/>
            <p:nvPr/>
          </p:nvSpPr>
          <p:spPr>
            <a:xfrm>
              <a:off x="6627136" y="3740771"/>
              <a:ext cx="239888" cy="567250"/>
            </a:xfrm>
            <a:prstGeom prst="rect">
              <a:avLst/>
            </a:prstGeom>
            <a:solidFill>
              <a:srgbClr val="80BD41">
                <a:alpha val="100000"/>
              </a:srgbClr>
            </a:solidFill>
          </p:spPr>
          <p:txBody>
            <a:bodyPr/>
            <a:lstStyle/>
            <a:p/>
          </p:txBody>
        </p:sp>
        <p:sp>
          <p:nvSpPr>
            <p:cNvPr id="68" name="rc68"/>
            <p:cNvSpPr/>
            <p:nvPr/>
          </p:nvSpPr>
          <p:spPr>
            <a:xfrm>
              <a:off x="6627136" y="3625398"/>
              <a:ext cx="239888" cy="115373"/>
            </a:xfrm>
            <a:prstGeom prst="rect">
              <a:avLst/>
            </a:prstGeom>
            <a:solidFill>
              <a:srgbClr val="E2231A">
                <a:alpha val="100000"/>
              </a:srgbClr>
            </a:solidFill>
          </p:spPr>
          <p:txBody>
            <a:bodyPr/>
            <a:lstStyle/>
            <a:p/>
          </p:txBody>
        </p:sp>
        <p:sp>
          <p:nvSpPr>
            <p:cNvPr id="69" name="rc69"/>
            <p:cNvSpPr/>
            <p:nvPr/>
          </p:nvSpPr>
          <p:spPr>
            <a:xfrm>
              <a:off x="6893679" y="3836915"/>
              <a:ext cx="239888" cy="471106"/>
            </a:xfrm>
            <a:prstGeom prst="rect">
              <a:avLst/>
            </a:prstGeom>
            <a:solidFill>
              <a:srgbClr val="80BD41">
                <a:alpha val="100000"/>
              </a:srgbClr>
            </a:solidFill>
          </p:spPr>
          <p:txBody>
            <a:bodyPr/>
            <a:lstStyle/>
            <a:p/>
          </p:txBody>
        </p:sp>
        <p:sp>
          <p:nvSpPr>
            <p:cNvPr id="70" name="rc70"/>
            <p:cNvSpPr/>
            <p:nvPr/>
          </p:nvSpPr>
          <p:spPr>
            <a:xfrm>
              <a:off x="6893679" y="3635012"/>
              <a:ext cx="239888" cy="201902"/>
            </a:xfrm>
            <a:prstGeom prst="rect">
              <a:avLst/>
            </a:prstGeom>
            <a:solidFill>
              <a:srgbClr val="E2231A">
                <a:alpha val="100000"/>
              </a:srgbClr>
            </a:solidFill>
          </p:spPr>
          <p:txBody>
            <a:bodyPr/>
            <a:lstStyle/>
            <a:p/>
          </p:txBody>
        </p:sp>
        <p:sp>
          <p:nvSpPr>
            <p:cNvPr id="71" name="rc71"/>
            <p:cNvSpPr/>
            <p:nvPr/>
          </p:nvSpPr>
          <p:spPr>
            <a:xfrm>
              <a:off x="7160222" y="3803264"/>
              <a:ext cx="239888" cy="504756"/>
            </a:xfrm>
            <a:prstGeom prst="rect">
              <a:avLst/>
            </a:prstGeom>
            <a:solidFill>
              <a:srgbClr val="80BD41">
                <a:alpha val="100000"/>
              </a:srgbClr>
            </a:solidFill>
          </p:spPr>
          <p:txBody>
            <a:bodyPr/>
            <a:lstStyle/>
            <a:p/>
          </p:txBody>
        </p:sp>
        <p:sp>
          <p:nvSpPr>
            <p:cNvPr id="72" name="rc72"/>
            <p:cNvSpPr/>
            <p:nvPr/>
          </p:nvSpPr>
          <p:spPr>
            <a:xfrm>
              <a:off x="7160222" y="3644626"/>
              <a:ext cx="239888" cy="158637"/>
            </a:xfrm>
            <a:prstGeom prst="rect">
              <a:avLst/>
            </a:prstGeom>
            <a:solidFill>
              <a:srgbClr val="E2231A">
                <a:alpha val="100000"/>
              </a:srgbClr>
            </a:solidFill>
          </p:spPr>
          <p:txBody>
            <a:bodyPr/>
            <a:lstStyle/>
            <a:p/>
          </p:txBody>
        </p:sp>
        <p:sp>
          <p:nvSpPr>
            <p:cNvPr id="73" name="rc73"/>
            <p:cNvSpPr/>
            <p:nvPr/>
          </p:nvSpPr>
          <p:spPr>
            <a:xfrm>
              <a:off x="7426765" y="3774421"/>
              <a:ext cx="239888" cy="533600"/>
            </a:xfrm>
            <a:prstGeom prst="rect">
              <a:avLst/>
            </a:prstGeom>
            <a:solidFill>
              <a:srgbClr val="80BD41">
                <a:alpha val="100000"/>
              </a:srgbClr>
            </a:solidFill>
          </p:spPr>
          <p:txBody>
            <a:bodyPr/>
            <a:lstStyle/>
            <a:p/>
          </p:txBody>
        </p:sp>
        <p:sp>
          <p:nvSpPr>
            <p:cNvPr id="74" name="rc74"/>
            <p:cNvSpPr/>
            <p:nvPr/>
          </p:nvSpPr>
          <p:spPr>
            <a:xfrm>
              <a:off x="7426765" y="3659048"/>
              <a:ext cx="239888" cy="115373"/>
            </a:xfrm>
            <a:prstGeom prst="rect">
              <a:avLst/>
            </a:prstGeom>
            <a:solidFill>
              <a:srgbClr val="E2231A">
                <a:alpha val="100000"/>
              </a:srgbClr>
            </a:solidFill>
          </p:spPr>
          <p:txBody>
            <a:bodyPr/>
            <a:lstStyle/>
            <a:p/>
          </p:txBody>
        </p:sp>
        <p:sp>
          <p:nvSpPr>
            <p:cNvPr id="75" name="rc75"/>
            <p:cNvSpPr/>
            <p:nvPr/>
          </p:nvSpPr>
          <p:spPr>
            <a:xfrm>
              <a:off x="7693308" y="3779228"/>
              <a:ext cx="239888" cy="528792"/>
            </a:xfrm>
            <a:prstGeom prst="rect">
              <a:avLst/>
            </a:prstGeom>
            <a:solidFill>
              <a:srgbClr val="80BD41">
                <a:alpha val="100000"/>
              </a:srgbClr>
            </a:solidFill>
          </p:spPr>
          <p:txBody>
            <a:bodyPr/>
            <a:lstStyle/>
            <a:p/>
          </p:txBody>
        </p:sp>
        <p:sp>
          <p:nvSpPr>
            <p:cNvPr id="76" name="rc76"/>
            <p:cNvSpPr/>
            <p:nvPr/>
          </p:nvSpPr>
          <p:spPr>
            <a:xfrm>
              <a:off x="7693308" y="3668662"/>
              <a:ext cx="239888" cy="110565"/>
            </a:xfrm>
            <a:prstGeom prst="rect">
              <a:avLst/>
            </a:prstGeom>
            <a:solidFill>
              <a:srgbClr val="E2231A">
                <a:alpha val="100000"/>
              </a:srgbClr>
            </a:solidFill>
          </p:spPr>
          <p:txBody>
            <a:bodyPr/>
            <a:lstStyle/>
            <a:p/>
          </p:txBody>
        </p:sp>
        <p:sp>
          <p:nvSpPr>
            <p:cNvPr id="77" name="rc77"/>
            <p:cNvSpPr/>
            <p:nvPr/>
          </p:nvSpPr>
          <p:spPr>
            <a:xfrm>
              <a:off x="7959851" y="3788843"/>
              <a:ext cx="239888" cy="519178"/>
            </a:xfrm>
            <a:prstGeom prst="rect">
              <a:avLst/>
            </a:prstGeom>
            <a:solidFill>
              <a:srgbClr val="80BD41">
                <a:alpha val="100000"/>
              </a:srgbClr>
            </a:solidFill>
          </p:spPr>
          <p:txBody>
            <a:bodyPr/>
            <a:lstStyle/>
            <a:p/>
          </p:txBody>
        </p:sp>
        <p:sp>
          <p:nvSpPr>
            <p:cNvPr id="78" name="rc78"/>
            <p:cNvSpPr/>
            <p:nvPr/>
          </p:nvSpPr>
          <p:spPr>
            <a:xfrm>
              <a:off x="7959851" y="3683084"/>
              <a:ext cx="239888" cy="105758"/>
            </a:xfrm>
            <a:prstGeom prst="rect">
              <a:avLst/>
            </a:prstGeom>
            <a:solidFill>
              <a:srgbClr val="E2231A">
                <a:alpha val="100000"/>
              </a:srgbClr>
            </a:solidFill>
          </p:spPr>
          <p:txBody>
            <a:bodyPr/>
            <a:lstStyle/>
            <a:p/>
          </p:txBody>
        </p:sp>
        <p:sp>
          <p:nvSpPr>
            <p:cNvPr id="79" name="pl79"/>
            <p:cNvSpPr/>
            <p:nvPr/>
          </p:nvSpPr>
          <p:spPr>
            <a:xfrm>
              <a:off x="1416218" y="2095023"/>
              <a:ext cx="6663577" cy="648252"/>
            </a:xfrm>
            <a:custGeom>
              <a:avLst/>
              <a:pathLst>
                <a:path w="6663577" h="648252">
                  <a:moveTo>
                    <a:pt x="0" y="156474"/>
                  </a:moveTo>
                  <a:lnTo>
                    <a:pt x="266543" y="0"/>
                  </a:lnTo>
                  <a:lnTo>
                    <a:pt x="533086" y="67060"/>
                  </a:lnTo>
                  <a:lnTo>
                    <a:pt x="799629" y="0"/>
                  </a:lnTo>
                  <a:lnTo>
                    <a:pt x="1066172" y="558837"/>
                  </a:lnTo>
                  <a:lnTo>
                    <a:pt x="1332715" y="0"/>
                  </a:lnTo>
                  <a:lnTo>
                    <a:pt x="1599258" y="22353"/>
                  </a:lnTo>
                  <a:lnTo>
                    <a:pt x="1865801" y="22353"/>
                  </a:lnTo>
                  <a:lnTo>
                    <a:pt x="2132344" y="0"/>
                  </a:lnTo>
                  <a:lnTo>
                    <a:pt x="2398888" y="22353"/>
                  </a:lnTo>
                  <a:lnTo>
                    <a:pt x="2665431" y="89414"/>
                  </a:lnTo>
                  <a:lnTo>
                    <a:pt x="2931974" y="89414"/>
                  </a:lnTo>
                  <a:lnTo>
                    <a:pt x="3198517" y="111767"/>
                  </a:lnTo>
                  <a:lnTo>
                    <a:pt x="3465060" y="111767"/>
                  </a:lnTo>
                  <a:lnTo>
                    <a:pt x="3731603" y="111767"/>
                  </a:lnTo>
                  <a:lnTo>
                    <a:pt x="3998146" y="0"/>
                  </a:lnTo>
                  <a:lnTo>
                    <a:pt x="4264689" y="89414"/>
                  </a:lnTo>
                  <a:lnTo>
                    <a:pt x="4531233" y="312949"/>
                  </a:lnTo>
                  <a:lnTo>
                    <a:pt x="4797776" y="335302"/>
                  </a:lnTo>
                  <a:lnTo>
                    <a:pt x="5064319" y="111767"/>
                  </a:lnTo>
                  <a:lnTo>
                    <a:pt x="5330862" y="357656"/>
                  </a:lnTo>
                  <a:lnTo>
                    <a:pt x="5597405" y="648252"/>
                  </a:lnTo>
                  <a:lnTo>
                    <a:pt x="5863948" y="514130"/>
                  </a:lnTo>
                  <a:lnTo>
                    <a:pt x="6130491" y="380009"/>
                  </a:lnTo>
                  <a:lnTo>
                    <a:pt x="6397034" y="357656"/>
                  </a:lnTo>
                  <a:lnTo>
                    <a:pt x="6663577" y="357656"/>
                  </a:lnTo>
                </a:path>
              </a:pathLst>
            </a:custGeom>
            <a:ln w="27101" cap="flat">
              <a:solidFill>
                <a:srgbClr val="0058AB">
                  <a:alpha val="100000"/>
                </a:srgbClr>
              </a:solidFill>
              <a:prstDash val="solid"/>
              <a:round/>
            </a:ln>
          </p:spPr>
          <p:txBody>
            <a:bodyPr/>
            <a:lstStyle/>
            <a:p/>
          </p:txBody>
        </p:sp>
        <p:sp>
          <p:nvSpPr>
            <p:cNvPr id="80" name="tx80"/>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7" name="tx87"/>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8" name="tx88"/>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0" name="tx90"/>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91" name="tx91"/>
            <p:cNvSpPr/>
            <p:nvPr/>
          </p:nvSpPr>
          <p:spPr>
            <a:xfrm>
              <a:off x="1350915" y="32779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2" name="tx92"/>
            <p:cNvSpPr/>
            <p:nvPr/>
          </p:nvSpPr>
          <p:spPr>
            <a:xfrm>
              <a:off x="2683631" y="32827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93" name="tx93"/>
            <p:cNvSpPr/>
            <p:nvPr/>
          </p:nvSpPr>
          <p:spPr>
            <a:xfrm>
              <a:off x="4016347" y="33067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4" name="tx94"/>
            <p:cNvSpPr/>
            <p:nvPr/>
          </p:nvSpPr>
          <p:spPr>
            <a:xfrm>
              <a:off x="5349062" y="34173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5" name="tx95"/>
            <p:cNvSpPr/>
            <p:nvPr/>
          </p:nvSpPr>
          <p:spPr>
            <a:xfrm>
              <a:off x="6415235" y="34858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6681778" y="3490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7" name="tx97"/>
            <p:cNvSpPr/>
            <p:nvPr/>
          </p:nvSpPr>
          <p:spPr>
            <a:xfrm>
              <a:off x="6948321" y="35002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8" name="tx98"/>
            <p:cNvSpPr/>
            <p:nvPr/>
          </p:nvSpPr>
          <p:spPr>
            <a:xfrm>
              <a:off x="7214864" y="35098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9" name="tx99"/>
            <p:cNvSpPr/>
            <p:nvPr/>
          </p:nvSpPr>
          <p:spPr>
            <a:xfrm>
              <a:off x="7481407" y="35242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100" name="tx100"/>
            <p:cNvSpPr/>
            <p:nvPr/>
          </p:nvSpPr>
          <p:spPr>
            <a:xfrm>
              <a:off x="7747950" y="35326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1" name="tx101"/>
            <p:cNvSpPr/>
            <p:nvPr/>
          </p:nvSpPr>
          <p:spPr>
            <a:xfrm>
              <a:off x="8014493" y="35423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102" name="pl102"/>
            <p:cNvSpPr/>
            <p:nvPr/>
          </p:nvSpPr>
          <p:spPr>
            <a:xfrm>
              <a:off x="1416218"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6747080"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013623"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280166"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7546709"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pl111"/>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2" name="pl112"/>
            <p:cNvSpPr/>
            <p:nvPr/>
          </p:nvSpPr>
          <p:spPr>
            <a:xfrm>
              <a:off x="8079796"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3" name="tx113"/>
            <p:cNvSpPr/>
            <p:nvPr/>
          </p:nvSpPr>
          <p:spPr>
            <a:xfrm>
              <a:off x="1350915" y="38631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4" name="tx114"/>
            <p:cNvSpPr/>
            <p:nvPr/>
          </p:nvSpPr>
          <p:spPr>
            <a:xfrm>
              <a:off x="1362659" y="34160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2683631" y="3833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6" name="tx116"/>
            <p:cNvSpPr/>
            <p:nvPr/>
          </p:nvSpPr>
          <p:spPr>
            <a:xfrm>
              <a:off x="2695375" y="33895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4016347" y="38631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8" name="tx118"/>
            <p:cNvSpPr/>
            <p:nvPr/>
          </p:nvSpPr>
          <p:spPr>
            <a:xfrm>
              <a:off x="4028090" y="34304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5349062" y="38980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5360806" y="35193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415235" y="39508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22" name="tx122"/>
            <p:cNvSpPr/>
            <p:nvPr/>
          </p:nvSpPr>
          <p:spPr>
            <a:xfrm>
              <a:off x="6426979" y="36083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681778" y="399049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4" name="tx124"/>
            <p:cNvSpPr/>
            <p:nvPr/>
          </p:nvSpPr>
          <p:spPr>
            <a:xfrm>
              <a:off x="6693522" y="3649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6960065" y="40385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6" name="tx126"/>
            <p:cNvSpPr/>
            <p:nvPr/>
          </p:nvSpPr>
          <p:spPr>
            <a:xfrm>
              <a:off x="6960065" y="37020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254041" y="402174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8" name="tx128"/>
            <p:cNvSpPr/>
            <p:nvPr/>
          </p:nvSpPr>
          <p:spPr>
            <a:xfrm>
              <a:off x="7226608" y="3690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481407" y="40073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0" name="tx130"/>
            <p:cNvSpPr/>
            <p:nvPr/>
          </p:nvSpPr>
          <p:spPr>
            <a:xfrm>
              <a:off x="7493151" y="36828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7747950" y="40097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2" name="tx132"/>
            <p:cNvSpPr/>
            <p:nvPr/>
          </p:nvSpPr>
          <p:spPr>
            <a:xfrm>
              <a:off x="7759694" y="36900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014493" y="40145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34" name="tx134"/>
            <p:cNvSpPr/>
            <p:nvPr/>
          </p:nvSpPr>
          <p:spPr>
            <a:xfrm>
              <a:off x="8026237" y="37020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5" name="tx135"/>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10775" y="377689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810775" y="329617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10775" y="2813676"/>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810775" y="233513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0" name="tx140"/>
            <p:cNvSpPr/>
            <p:nvPr/>
          </p:nvSpPr>
          <p:spPr>
            <a:xfrm>
              <a:off x="810775" y="185407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1" name="tx141"/>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3" name="tx143"/>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5" name="tx145"/>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7" name="tx147"/>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8" name="tx148"/>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9" name="tx149"/>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0" name="tx150"/>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1" name="tx151"/>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2" name="tx152"/>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3" name="tx153"/>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4" name="tx154"/>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7" name="tx157"/>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8" name="tx158"/>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0" name="tx160"/>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61" name="rc161"/>
            <p:cNvSpPr/>
            <p:nvPr/>
          </p:nvSpPr>
          <p:spPr>
            <a:xfrm>
              <a:off x="4448859" y="5180747"/>
              <a:ext cx="201456" cy="201456"/>
            </a:xfrm>
            <a:prstGeom prst="rect">
              <a:avLst/>
            </a:prstGeom>
            <a:solidFill>
              <a:srgbClr val="E2231A">
                <a:alpha val="100000"/>
              </a:srgbClr>
            </a:solidFill>
          </p:spPr>
          <p:txBody>
            <a:bodyPr/>
            <a:lstStyle/>
            <a:p/>
          </p:txBody>
        </p:sp>
        <p:sp>
          <p:nvSpPr>
            <p:cNvPr id="162" name="rc162"/>
            <p:cNvSpPr/>
            <p:nvPr/>
          </p:nvSpPr>
          <p:spPr>
            <a:xfrm>
              <a:off x="5653947" y="5180747"/>
              <a:ext cx="201456" cy="201456"/>
            </a:xfrm>
            <a:prstGeom prst="rect">
              <a:avLst/>
            </a:prstGeom>
            <a:solidFill>
              <a:srgbClr val="80BD41">
                <a:alpha val="100000"/>
              </a:srgbClr>
            </a:solidFill>
          </p:spPr>
          <p:txBody>
            <a:bodyPr/>
            <a:lstStyle/>
            <a:p/>
          </p:txBody>
        </p:sp>
        <p:sp>
          <p:nvSpPr>
            <p:cNvPr id="163" name="tx163"/>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4" name="tx164"/>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5" name="tx165"/>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6" name="tx166"/>
            <p:cNvSpPr/>
            <p:nvPr/>
          </p:nvSpPr>
          <p:spPr>
            <a:xfrm>
              <a:off x="951100" y="1592892"/>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167" name="pl167"/>
            <p:cNvSpPr/>
            <p:nvPr/>
          </p:nvSpPr>
          <p:spPr>
            <a:xfrm>
              <a:off x="24457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7445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0434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3" name="pl173"/>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59513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89398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9284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160936" cy="129091"/>
            </a:xfrm>
            <a:prstGeom prst="rect">
              <a:avLst/>
            </a:prstGeom>
            <a:solidFill>
              <a:srgbClr val="80BD41">
                <a:alpha val="100000"/>
              </a:srgbClr>
            </a:solidFill>
          </p:spPr>
          <p:txBody>
            <a:bodyPr/>
            <a:lstStyle/>
            <a:p/>
          </p:txBody>
        </p:sp>
        <p:sp>
          <p:nvSpPr>
            <p:cNvPr id="178" name="rc178"/>
            <p:cNvSpPr/>
            <p:nvPr/>
          </p:nvSpPr>
          <p:spPr>
            <a:xfrm>
              <a:off x="7457209" y="5954972"/>
              <a:ext cx="413794" cy="129091"/>
            </a:xfrm>
            <a:prstGeom prst="rect">
              <a:avLst/>
            </a:prstGeom>
            <a:solidFill>
              <a:srgbClr val="E2231A">
                <a:alpha val="100000"/>
              </a:srgbClr>
            </a:solidFill>
          </p:spPr>
          <p:txBody>
            <a:bodyPr/>
            <a:lstStyle/>
            <a:p/>
          </p:txBody>
        </p:sp>
        <p:sp>
          <p:nvSpPr>
            <p:cNvPr id="179" name="rc179"/>
            <p:cNvSpPr/>
            <p:nvPr/>
          </p:nvSpPr>
          <p:spPr>
            <a:xfrm>
              <a:off x="1296273" y="5793607"/>
              <a:ext cx="5057484" cy="129091"/>
            </a:xfrm>
            <a:prstGeom prst="rect">
              <a:avLst/>
            </a:prstGeom>
            <a:solidFill>
              <a:srgbClr val="80BD41">
                <a:alpha val="100000"/>
              </a:srgbClr>
            </a:solidFill>
          </p:spPr>
          <p:txBody>
            <a:bodyPr/>
            <a:lstStyle/>
            <a:p/>
          </p:txBody>
        </p:sp>
        <p:sp>
          <p:nvSpPr>
            <p:cNvPr id="180" name="rc180"/>
            <p:cNvSpPr/>
            <p:nvPr/>
          </p:nvSpPr>
          <p:spPr>
            <a:xfrm>
              <a:off x="6353758" y="5793607"/>
              <a:ext cx="1057474" cy="129091"/>
            </a:xfrm>
            <a:prstGeom prst="rect">
              <a:avLst/>
            </a:prstGeom>
            <a:solidFill>
              <a:srgbClr val="E2231A">
                <a:alpha val="100000"/>
              </a:srgbClr>
            </a:solidFill>
          </p:spPr>
          <p:txBody>
            <a:bodyPr/>
            <a:lstStyle/>
            <a:p/>
          </p:txBody>
        </p:sp>
        <p:sp>
          <p:nvSpPr>
            <p:cNvPr id="181" name="rc181"/>
            <p:cNvSpPr/>
            <p:nvPr/>
          </p:nvSpPr>
          <p:spPr>
            <a:xfrm>
              <a:off x="1296273" y="5632243"/>
              <a:ext cx="4965530" cy="129091"/>
            </a:xfrm>
            <a:prstGeom prst="rect">
              <a:avLst/>
            </a:prstGeom>
            <a:solidFill>
              <a:srgbClr val="80BD41">
                <a:alpha val="100000"/>
              </a:srgbClr>
            </a:solidFill>
          </p:spPr>
          <p:txBody>
            <a:bodyPr/>
            <a:lstStyle/>
            <a:p/>
          </p:txBody>
        </p:sp>
        <p:sp>
          <p:nvSpPr>
            <p:cNvPr id="182" name="rc182"/>
            <p:cNvSpPr/>
            <p:nvPr/>
          </p:nvSpPr>
          <p:spPr>
            <a:xfrm>
              <a:off x="6261804" y="5632243"/>
              <a:ext cx="1011496" cy="129091"/>
            </a:xfrm>
            <a:prstGeom prst="rect">
              <a:avLst/>
            </a:prstGeom>
            <a:solidFill>
              <a:srgbClr val="E2231A">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84" name="tx184"/>
            <p:cNvSpPr/>
            <p:nvPr/>
          </p:nvSpPr>
          <p:spPr>
            <a:xfrm>
              <a:off x="7636608" y="581496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5" name="tx185"/>
            <p:cNvSpPr/>
            <p:nvPr/>
          </p:nvSpPr>
          <p:spPr>
            <a:xfrm>
              <a:off x="7540056" y="56535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86" name="tx186"/>
            <p:cNvSpPr/>
            <p:nvPr/>
          </p:nvSpPr>
          <p:spPr>
            <a:xfrm>
              <a:off x="4301392"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87" name="tx187"/>
            <p:cNvSpPr/>
            <p:nvPr/>
          </p:nvSpPr>
          <p:spPr>
            <a:xfrm>
              <a:off x="7602308"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3749667"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9" name="tx189"/>
            <p:cNvSpPr/>
            <p:nvPr/>
          </p:nvSpPr>
          <p:spPr>
            <a:xfrm>
              <a:off x="682069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370369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91" name="tx191"/>
            <p:cNvSpPr/>
            <p:nvPr/>
          </p:nvSpPr>
          <p:spPr>
            <a:xfrm>
              <a:off x="6705754"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99172"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6" name="tx196"/>
            <p:cNvSpPr/>
            <p:nvPr/>
          </p:nvSpPr>
          <p:spPr>
            <a:xfrm>
              <a:off x="3498029"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7" name="tx197"/>
            <p:cNvSpPr/>
            <p:nvPr/>
          </p:nvSpPr>
          <p:spPr>
            <a:xfrm>
              <a:off x="5796886"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8" name="tx198"/>
            <p:cNvSpPr/>
            <p:nvPr/>
          </p:nvSpPr>
          <p:spPr>
            <a:xfrm>
              <a:off x="8095743" y="617685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(83%) was lower than in 2019 (94%).
The number of children vaccinated with MCV1 decreased 19% compared to in 2019.
The number of surviving infants decreased approximately 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00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412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580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20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61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536880"/>
              <a:ext cx="3520101" cy="1043393"/>
            </a:xfrm>
            <a:custGeom>
              <a:avLst/>
              <a:pathLst>
                <a:path w="3520101" h="1043393">
                  <a:moveTo>
                    <a:pt x="0" y="811528"/>
                  </a:moveTo>
                  <a:lnTo>
                    <a:pt x="140804" y="811528"/>
                  </a:lnTo>
                  <a:lnTo>
                    <a:pt x="281608" y="927460"/>
                  </a:lnTo>
                  <a:lnTo>
                    <a:pt x="422412" y="811528"/>
                  </a:lnTo>
                  <a:lnTo>
                    <a:pt x="563216" y="463730"/>
                  </a:lnTo>
                  <a:lnTo>
                    <a:pt x="704020" y="1043393"/>
                  </a:lnTo>
                  <a:lnTo>
                    <a:pt x="844824" y="347797"/>
                  </a:lnTo>
                  <a:lnTo>
                    <a:pt x="985628" y="811528"/>
                  </a:lnTo>
                  <a:lnTo>
                    <a:pt x="1126432" y="1043393"/>
                  </a:lnTo>
                  <a:lnTo>
                    <a:pt x="1267236" y="1043393"/>
                  </a:lnTo>
                  <a:lnTo>
                    <a:pt x="1408040" y="811528"/>
                  </a:lnTo>
                  <a:lnTo>
                    <a:pt x="1548844" y="695595"/>
                  </a:lnTo>
                  <a:lnTo>
                    <a:pt x="1689648" y="811528"/>
                  </a:lnTo>
                  <a:lnTo>
                    <a:pt x="1830452" y="811528"/>
                  </a:lnTo>
                  <a:lnTo>
                    <a:pt x="1971256" y="1043393"/>
                  </a:lnTo>
                  <a:lnTo>
                    <a:pt x="2112061" y="811528"/>
                  </a:lnTo>
                  <a:lnTo>
                    <a:pt x="2252865" y="811528"/>
                  </a:lnTo>
                  <a:lnTo>
                    <a:pt x="2393669" y="811528"/>
                  </a:lnTo>
                  <a:lnTo>
                    <a:pt x="2534473" y="927460"/>
                  </a:lnTo>
                  <a:lnTo>
                    <a:pt x="2675277" y="1043393"/>
                  </a:lnTo>
                  <a:lnTo>
                    <a:pt x="2816081" y="0"/>
                  </a:lnTo>
                  <a:lnTo>
                    <a:pt x="2956885" y="115932"/>
                  </a:lnTo>
                  <a:lnTo>
                    <a:pt x="3097689" y="811528"/>
                  </a:lnTo>
                  <a:lnTo>
                    <a:pt x="3238493" y="231865"/>
                  </a:lnTo>
                  <a:lnTo>
                    <a:pt x="3379297" y="1043393"/>
                  </a:lnTo>
                  <a:lnTo>
                    <a:pt x="3520101" y="1043393"/>
                  </a:lnTo>
                </a:path>
              </a:pathLst>
            </a:custGeom>
            <a:ln w="27101" cap="flat">
              <a:solidFill>
                <a:srgbClr val="0058AB">
                  <a:alpha val="80000"/>
                </a:srgbClr>
              </a:solidFill>
              <a:prstDash val="solid"/>
              <a:round/>
            </a:ln>
          </p:spPr>
          <p:txBody>
            <a:bodyPr/>
            <a:lstStyle/>
            <a:p/>
          </p:txBody>
        </p:sp>
        <p:sp>
          <p:nvSpPr>
            <p:cNvPr id="19" name="pl19"/>
            <p:cNvSpPr/>
            <p:nvPr/>
          </p:nvSpPr>
          <p:spPr>
            <a:xfrm>
              <a:off x="943464" y="3073149"/>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3420947"/>
              <a:ext cx="3520101" cy="927460"/>
            </a:xfrm>
            <a:custGeom>
              <a:avLst/>
              <a:pathLst>
                <a:path w="3520101" h="927460">
                  <a:moveTo>
                    <a:pt x="0" y="463730"/>
                  </a:moveTo>
                  <a:lnTo>
                    <a:pt x="140804" y="579662"/>
                  </a:lnTo>
                  <a:lnTo>
                    <a:pt x="281608" y="579662"/>
                  </a:lnTo>
                  <a:lnTo>
                    <a:pt x="422412" y="695595"/>
                  </a:lnTo>
                  <a:lnTo>
                    <a:pt x="563216" y="811528"/>
                  </a:lnTo>
                  <a:lnTo>
                    <a:pt x="704020" y="695595"/>
                  </a:lnTo>
                  <a:lnTo>
                    <a:pt x="844824" y="811528"/>
                  </a:lnTo>
                  <a:lnTo>
                    <a:pt x="985628" y="927460"/>
                  </a:lnTo>
                  <a:lnTo>
                    <a:pt x="1126432" y="579662"/>
                  </a:lnTo>
                  <a:lnTo>
                    <a:pt x="1267236" y="811528"/>
                  </a:lnTo>
                  <a:lnTo>
                    <a:pt x="1408040" y="811528"/>
                  </a:lnTo>
                  <a:lnTo>
                    <a:pt x="1548844" y="695595"/>
                  </a:lnTo>
                  <a:lnTo>
                    <a:pt x="1689648" y="811528"/>
                  </a:lnTo>
                  <a:lnTo>
                    <a:pt x="1830452" y="695595"/>
                  </a:lnTo>
                  <a:lnTo>
                    <a:pt x="1971256" y="347797"/>
                  </a:lnTo>
                  <a:lnTo>
                    <a:pt x="2112061" y="347797"/>
                  </a:lnTo>
                  <a:lnTo>
                    <a:pt x="2252865" y="463730"/>
                  </a:lnTo>
                  <a:lnTo>
                    <a:pt x="2393669" y="115932"/>
                  </a:lnTo>
                  <a:lnTo>
                    <a:pt x="2534473" y="579662"/>
                  </a:lnTo>
                  <a:lnTo>
                    <a:pt x="2675277" y="347797"/>
                  </a:lnTo>
                  <a:lnTo>
                    <a:pt x="2816081" y="0"/>
                  </a:lnTo>
                  <a:lnTo>
                    <a:pt x="2956885" y="115932"/>
                  </a:lnTo>
                  <a:lnTo>
                    <a:pt x="3097689" y="115932"/>
                  </a:lnTo>
                  <a:lnTo>
                    <a:pt x="3238493" y="579662"/>
                  </a:lnTo>
                  <a:lnTo>
                    <a:pt x="3379297" y="695595"/>
                  </a:lnTo>
                  <a:lnTo>
                    <a:pt x="3520101" y="347797"/>
                  </a:lnTo>
                </a:path>
              </a:pathLst>
            </a:custGeom>
            <a:ln w="27101" cap="flat">
              <a:solidFill>
                <a:srgbClr val="00833D">
                  <a:alpha val="80000"/>
                </a:srgbClr>
              </a:solidFill>
              <a:prstDash val="solid"/>
              <a:round/>
            </a:ln>
          </p:spPr>
          <p:txBody>
            <a:bodyPr/>
            <a:lstStyle/>
            <a:p/>
          </p:txBody>
        </p:sp>
        <p:sp>
          <p:nvSpPr>
            <p:cNvPr id="21" name="pl21"/>
            <p:cNvSpPr/>
            <p:nvPr/>
          </p:nvSpPr>
          <p:spPr>
            <a:xfrm>
              <a:off x="943464" y="3536880"/>
              <a:ext cx="3520101" cy="1043393"/>
            </a:xfrm>
            <a:custGeom>
              <a:avLst/>
              <a:pathLst>
                <a:path w="3520101" h="1043393">
                  <a:moveTo>
                    <a:pt x="0" y="811528"/>
                  </a:moveTo>
                  <a:lnTo>
                    <a:pt x="140804" y="811528"/>
                  </a:lnTo>
                  <a:lnTo>
                    <a:pt x="281608" y="927460"/>
                  </a:lnTo>
                  <a:lnTo>
                    <a:pt x="422412" y="811528"/>
                  </a:lnTo>
                  <a:lnTo>
                    <a:pt x="563216" y="463730"/>
                  </a:lnTo>
                  <a:lnTo>
                    <a:pt x="704020" y="1043393"/>
                  </a:lnTo>
                  <a:lnTo>
                    <a:pt x="844824" y="347797"/>
                  </a:lnTo>
                  <a:lnTo>
                    <a:pt x="985628" y="811528"/>
                  </a:lnTo>
                  <a:lnTo>
                    <a:pt x="1126432" y="1043393"/>
                  </a:lnTo>
                  <a:lnTo>
                    <a:pt x="1267236" y="1043393"/>
                  </a:lnTo>
                  <a:lnTo>
                    <a:pt x="1408040" y="811528"/>
                  </a:lnTo>
                  <a:lnTo>
                    <a:pt x="1548844" y="695595"/>
                  </a:lnTo>
                  <a:lnTo>
                    <a:pt x="1689648" y="811528"/>
                  </a:lnTo>
                  <a:lnTo>
                    <a:pt x="1830452" y="811528"/>
                  </a:lnTo>
                  <a:lnTo>
                    <a:pt x="1971256" y="1043393"/>
                  </a:lnTo>
                  <a:lnTo>
                    <a:pt x="2112061" y="811528"/>
                  </a:lnTo>
                  <a:lnTo>
                    <a:pt x="2252865" y="811528"/>
                  </a:lnTo>
                  <a:lnTo>
                    <a:pt x="2393669" y="811528"/>
                  </a:lnTo>
                  <a:lnTo>
                    <a:pt x="2534473" y="927460"/>
                  </a:lnTo>
                  <a:lnTo>
                    <a:pt x="2675277" y="1043393"/>
                  </a:lnTo>
                  <a:lnTo>
                    <a:pt x="2816081" y="0"/>
                  </a:lnTo>
                  <a:lnTo>
                    <a:pt x="2956885" y="115932"/>
                  </a:lnTo>
                  <a:lnTo>
                    <a:pt x="3097689" y="811528"/>
                  </a:lnTo>
                  <a:lnTo>
                    <a:pt x="3238493" y="231865"/>
                  </a:lnTo>
                  <a:lnTo>
                    <a:pt x="3379297" y="1043393"/>
                  </a:lnTo>
                  <a:lnTo>
                    <a:pt x="3520101" y="1043393"/>
                  </a:lnTo>
                </a:path>
              </a:pathLst>
            </a:custGeom>
            <a:ln w="43362" cap="flat">
              <a:solidFill>
                <a:srgbClr val="000000">
                  <a:alpha val="100000"/>
                </a:srgbClr>
              </a:solidFill>
              <a:prstDash val="solid"/>
              <a:round/>
            </a:ln>
          </p:spPr>
          <p:txBody>
            <a:bodyPr/>
            <a:lstStyle/>
            <a:p/>
          </p:txBody>
        </p:sp>
        <p:sp>
          <p:nvSpPr>
            <p:cNvPr id="22" name="pl22"/>
            <p:cNvSpPr/>
            <p:nvPr/>
          </p:nvSpPr>
          <p:spPr>
            <a:xfrm>
              <a:off x="943464" y="3536880"/>
              <a:ext cx="3520101" cy="1043393"/>
            </a:xfrm>
            <a:custGeom>
              <a:avLst/>
              <a:pathLst>
                <a:path w="3520101" h="1043393">
                  <a:moveTo>
                    <a:pt x="0" y="811528"/>
                  </a:moveTo>
                  <a:lnTo>
                    <a:pt x="140804" y="811528"/>
                  </a:lnTo>
                  <a:lnTo>
                    <a:pt x="281608" y="927460"/>
                  </a:lnTo>
                  <a:lnTo>
                    <a:pt x="422412" y="811528"/>
                  </a:lnTo>
                  <a:lnTo>
                    <a:pt x="563216" y="463730"/>
                  </a:lnTo>
                  <a:lnTo>
                    <a:pt x="704020" y="1043393"/>
                  </a:lnTo>
                  <a:lnTo>
                    <a:pt x="844824" y="347797"/>
                  </a:lnTo>
                  <a:lnTo>
                    <a:pt x="985628" y="811528"/>
                  </a:lnTo>
                  <a:lnTo>
                    <a:pt x="1126432" y="1043393"/>
                  </a:lnTo>
                  <a:lnTo>
                    <a:pt x="1267236" y="1043393"/>
                  </a:lnTo>
                  <a:lnTo>
                    <a:pt x="1408040" y="811528"/>
                  </a:lnTo>
                  <a:lnTo>
                    <a:pt x="1548844" y="695595"/>
                  </a:lnTo>
                  <a:lnTo>
                    <a:pt x="1689648" y="811528"/>
                  </a:lnTo>
                  <a:lnTo>
                    <a:pt x="1830452" y="811528"/>
                  </a:lnTo>
                  <a:lnTo>
                    <a:pt x="1971256" y="1043393"/>
                  </a:lnTo>
                  <a:lnTo>
                    <a:pt x="2112061" y="811528"/>
                  </a:lnTo>
                  <a:lnTo>
                    <a:pt x="2252865" y="811528"/>
                  </a:lnTo>
                  <a:lnTo>
                    <a:pt x="2393669" y="811528"/>
                  </a:lnTo>
                  <a:lnTo>
                    <a:pt x="2534473" y="927460"/>
                  </a:lnTo>
                  <a:lnTo>
                    <a:pt x="2675277" y="1043393"/>
                  </a:lnTo>
                  <a:lnTo>
                    <a:pt x="2816081" y="0"/>
                  </a:lnTo>
                  <a:lnTo>
                    <a:pt x="2956885" y="115932"/>
                  </a:lnTo>
                  <a:lnTo>
                    <a:pt x="3097689" y="811528"/>
                  </a:lnTo>
                  <a:lnTo>
                    <a:pt x="3238493" y="231865"/>
                  </a:lnTo>
                  <a:lnTo>
                    <a:pt x="3379297" y="1043393"/>
                  </a:lnTo>
                  <a:lnTo>
                    <a:pt x="3520101" y="1043393"/>
                  </a:lnTo>
                </a:path>
              </a:pathLst>
            </a:custGeom>
            <a:ln w="27101" cap="flat">
              <a:solidFill>
                <a:srgbClr val="0058AB">
                  <a:alpha val="100000"/>
                </a:srgbClr>
              </a:solidFill>
              <a:prstDash val="solid"/>
              <a:round/>
            </a:ln>
          </p:spPr>
          <p:txBody>
            <a:bodyPr/>
            <a:lstStyle/>
            <a:p/>
          </p:txBody>
        </p:sp>
        <p:sp>
          <p:nvSpPr>
            <p:cNvPr id="23" name="pl23"/>
            <p:cNvSpPr/>
            <p:nvPr/>
          </p:nvSpPr>
          <p:spPr>
            <a:xfrm>
              <a:off x="767459" y="458027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000610"/>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9641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3" name="pg33"/>
            <p:cNvSpPr/>
            <p:nvPr/>
          </p:nvSpPr>
          <p:spPr>
            <a:xfrm>
              <a:off x="1588995"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293016"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39641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39340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39641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560252"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64273"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9615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7309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53763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218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6224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6224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6453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2698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29341" y="6119132"/>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3" name="tx63"/>
            <p:cNvSpPr/>
            <p:nvPr/>
          </p:nvSpPr>
          <p:spPr>
            <a:xfrm>
              <a:off x="273163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94086"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15993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4000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8412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5802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209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26162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09419"/>
              <a:ext cx="3520101" cy="2550517"/>
            </a:xfrm>
            <a:custGeom>
              <a:avLst/>
              <a:pathLst>
                <a:path w="3520101" h="2550517">
                  <a:moveTo>
                    <a:pt x="0" y="1159325"/>
                  </a:moveTo>
                  <a:lnTo>
                    <a:pt x="140804" y="2086786"/>
                  </a:lnTo>
                  <a:lnTo>
                    <a:pt x="281608" y="1623056"/>
                  </a:lnTo>
                  <a:lnTo>
                    <a:pt x="422412" y="1970854"/>
                  </a:lnTo>
                  <a:lnTo>
                    <a:pt x="563216" y="231865"/>
                  </a:lnTo>
                  <a:lnTo>
                    <a:pt x="704020" y="1970854"/>
                  </a:lnTo>
                  <a:lnTo>
                    <a:pt x="844824" y="2086786"/>
                  </a:lnTo>
                  <a:lnTo>
                    <a:pt x="985628" y="1970854"/>
                  </a:lnTo>
                  <a:lnTo>
                    <a:pt x="1126432" y="1970854"/>
                  </a:lnTo>
                  <a:lnTo>
                    <a:pt x="1267236" y="1854921"/>
                  </a:lnTo>
                  <a:lnTo>
                    <a:pt x="1408040" y="1507123"/>
                  </a:lnTo>
                  <a:lnTo>
                    <a:pt x="1548844" y="1623056"/>
                  </a:lnTo>
                  <a:lnTo>
                    <a:pt x="1689648" y="1391191"/>
                  </a:lnTo>
                  <a:lnTo>
                    <a:pt x="1830452" y="1391191"/>
                  </a:lnTo>
                  <a:lnTo>
                    <a:pt x="1971256" y="1623056"/>
                  </a:lnTo>
                  <a:lnTo>
                    <a:pt x="2112061" y="2550517"/>
                  </a:lnTo>
                  <a:lnTo>
                    <a:pt x="2252865" y="1623056"/>
                  </a:lnTo>
                  <a:lnTo>
                    <a:pt x="2393669" y="463730"/>
                  </a:lnTo>
                  <a:lnTo>
                    <a:pt x="2534473" y="579662"/>
                  </a:lnTo>
                  <a:lnTo>
                    <a:pt x="2675277" y="1970854"/>
                  </a:lnTo>
                  <a:lnTo>
                    <a:pt x="2816081" y="2550517"/>
                  </a:lnTo>
                  <a:lnTo>
                    <a:pt x="2956885" y="0"/>
                  </a:lnTo>
                  <a:lnTo>
                    <a:pt x="3097689" y="1507123"/>
                  </a:lnTo>
                  <a:lnTo>
                    <a:pt x="3238493" y="695595"/>
                  </a:lnTo>
                  <a:lnTo>
                    <a:pt x="3379297" y="695595"/>
                  </a:lnTo>
                  <a:lnTo>
                    <a:pt x="3520101" y="695595"/>
                  </a:lnTo>
                </a:path>
              </a:pathLst>
            </a:custGeom>
            <a:ln w="27101" cap="flat">
              <a:solidFill>
                <a:srgbClr val="0058AB">
                  <a:alpha val="80000"/>
                </a:srgbClr>
              </a:solidFill>
              <a:prstDash val="solid"/>
              <a:round/>
            </a:ln>
          </p:spPr>
          <p:txBody>
            <a:bodyPr/>
            <a:lstStyle/>
            <a:p/>
          </p:txBody>
        </p:sp>
        <p:sp>
          <p:nvSpPr>
            <p:cNvPr id="80" name="pl80"/>
            <p:cNvSpPr/>
            <p:nvPr/>
          </p:nvSpPr>
          <p:spPr>
            <a:xfrm>
              <a:off x="5308715" y="2957217"/>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3768745"/>
              <a:ext cx="3520101" cy="927460"/>
            </a:xfrm>
            <a:custGeom>
              <a:avLst/>
              <a:pathLst>
                <a:path w="3520101" h="927460">
                  <a:moveTo>
                    <a:pt x="0" y="463730"/>
                  </a:moveTo>
                  <a:lnTo>
                    <a:pt x="140804" y="811528"/>
                  </a:lnTo>
                  <a:lnTo>
                    <a:pt x="281608" y="463730"/>
                  </a:lnTo>
                  <a:lnTo>
                    <a:pt x="422412" y="463730"/>
                  </a:lnTo>
                  <a:lnTo>
                    <a:pt x="563216" y="463730"/>
                  </a:lnTo>
                  <a:lnTo>
                    <a:pt x="704020" y="231865"/>
                  </a:lnTo>
                  <a:lnTo>
                    <a:pt x="844824" y="579662"/>
                  </a:lnTo>
                  <a:lnTo>
                    <a:pt x="985628" y="695595"/>
                  </a:lnTo>
                  <a:lnTo>
                    <a:pt x="1126432" y="579662"/>
                  </a:lnTo>
                  <a:lnTo>
                    <a:pt x="1267236" y="579662"/>
                  </a:lnTo>
                  <a:lnTo>
                    <a:pt x="1408040" y="463730"/>
                  </a:lnTo>
                  <a:lnTo>
                    <a:pt x="1548844" y="579662"/>
                  </a:lnTo>
                  <a:lnTo>
                    <a:pt x="1689648" y="695595"/>
                  </a:lnTo>
                  <a:lnTo>
                    <a:pt x="1830452" y="579662"/>
                  </a:lnTo>
                  <a:lnTo>
                    <a:pt x="1971256" y="579662"/>
                  </a:lnTo>
                  <a:lnTo>
                    <a:pt x="2112061" y="463730"/>
                  </a:lnTo>
                  <a:lnTo>
                    <a:pt x="2252865" y="579662"/>
                  </a:lnTo>
                  <a:lnTo>
                    <a:pt x="2393669" y="0"/>
                  </a:lnTo>
                  <a:lnTo>
                    <a:pt x="2534473" y="927460"/>
                  </a:lnTo>
                  <a:lnTo>
                    <a:pt x="2675277" y="811528"/>
                  </a:lnTo>
                  <a:lnTo>
                    <a:pt x="2816081" y="579662"/>
                  </a:lnTo>
                  <a:lnTo>
                    <a:pt x="2956885" y="811528"/>
                  </a:lnTo>
                  <a:lnTo>
                    <a:pt x="3097689" y="0"/>
                  </a:lnTo>
                  <a:lnTo>
                    <a:pt x="3238493" y="463730"/>
                  </a:lnTo>
                  <a:lnTo>
                    <a:pt x="3379297" y="927460"/>
                  </a:lnTo>
                  <a:lnTo>
                    <a:pt x="3520101" y="347797"/>
                  </a:lnTo>
                </a:path>
              </a:pathLst>
            </a:custGeom>
            <a:ln w="27101" cap="flat">
              <a:solidFill>
                <a:srgbClr val="00833D">
                  <a:alpha val="80000"/>
                </a:srgbClr>
              </a:solidFill>
              <a:prstDash val="solid"/>
              <a:round/>
            </a:ln>
          </p:spPr>
          <p:txBody>
            <a:bodyPr/>
            <a:lstStyle/>
            <a:p/>
          </p:txBody>
        </p:sp>
        <p:sp>
          <p:nvSpPr>
            <p:cNvPr id="82" name="pl82"/>
            <p:cNvSpPr/>
            <p:nvPr/>
          </p:nvSpPr>
          <p:spPr>
            <a:xfrm>
              <a:off x="5308715" y="2609419"/>
              <a:ext cx="3520101" cy="2550517"/>
            </a:xfrm>
            <a:custGeom>
              <a:avLst/>
              <a:pathLst>
                <a:path w="3520101" h="2550517">
                  <a:moveTo>
                    <a:pt x="0" y="1159325"/>
                  </a:moveTo>
                  <a:lnTo>
                    <a:pt x="140804" y="2086786"/>
                  </a:lnTo>
                  <a:lnTo>
                    <a:pt x="281608" y="1623056"/>
                  </a:lnTo>
                  <a:lnTo>
                    <a:pt x="422412" y="1970854"/>
                  </a:lnTo>
                  <a:lnTo>
                    <a:pt x="563216" y="231865"/>
                  </a:lnTo>
                  <a:lnTo>
                    <a:pt x="704020" y="1970854"/>
                  </a:lnTo>
                  <a:lnTo>
                    <a:pt x="844824" y="2086786"/>
                  </a:lnTo>
                  <a:lnTo>
                    <a:pt x="985628" y="1970854"/>
                  </a:lnTo>
                  <a:lnTo>
                    <a:pt x="1126432" y="1970854"/>
                  </a:lnTo>
                  <a:lnTo>
                    <a:pt x="1267236" y="1854921"/>
                  </a:lnTo>
                  <a:lnTo>
                    <a:pt x="1408040" y="1507123"/>
                  </a:lnTo>
                  <a:lnTo>
                    <a:pt x="1548844" y="1623056"/>
                  </a:lnTo>
                  <a:lnTo>
                    <a:pt x="1689648" y="1391191"/>
                  </a:lnTo>
                  <a:lnTo>
                    <a:pt x="1830452" y="1391191"/>
                  </a:lnTo>
                  <a:lnTo>
                    <a:pt x="1971256" y="1623056"/>
                  </a:lnTo>
                  <a:lnTo>
                    <a:pt x="2112061" y="2550517"/>
                  </a:lnTo>
                  <a:lnTo>
                    <a:pt x="2252865" y="1623056"/>
                  </a:lnTo>
                  <a:lnTo>
                    <a:pt x="2393669" y="463730"/>
                  </a:lnTo>
                  <a:lnTo>
                    <a:pt x="2534473" y="579662"/>
                  </a:lnTo>
                  <a:lnTo>
                    <a:pt x="2675277" y="1970854"/>
                  </a:lnTo>
                  <a:lnTo>
                    <a:pt x="2816081" y="2550517"/>
                  </a:lnTo>
                  <a:lnTo>
                    <a:pt x="2956885" y="0"/>
                  </a:lnTo>
                  <a:lnTo>
                    <a:pt x="3097689" y="1507123"/>
                  </a:lnTo>
                  <a:lnTo>
                    <a:pt x="3238493" y="695595"/>
                  </a:lnTo>
                  <a:lnTo>
                    <a:pt x="3379297" y="695595"/>
                  </a:lnTo>
                  <a:lnTo>
                    <a:pt x="3520101" y="695595"/>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09419"/>
              <a:ext cx="3520101" cy="2550517"/>
            </a:xfrm>
            <a:custGeom>
              <a:avLst/>
              <a:pathLst>
                <a:path w="3520101" h="2550517">
                  <a:moveTo>
                    <a:pt x="0" y="1159325"/>
                  </a:moveTo>
                  <a:lnTo>
                    <a:pt x="140804" y="2086786"/>
                  </a:lnTo>
                  <a:lnTo>
                    <a:pt x="281608" y="1623056"/>
                  </a:lnTo>
                  <a:lnTo>
                    <a:pt x="422412" y="1970854"/>
                  </a:lnTo>
                  <a:lnTo>
                    <a:pt x="563216" y="231865"/>
                  </a:lnTo>
                  <a:lnTo>
                    <a:pt x="704020" y="1970854"/>
                  </a:lnTo>
                  <a:lnTo>
                    <a:pt x="844824" y="2086786"/>
                  </a:lnTo>
                  <a:lnTo>
                    <a:pt x="985628" y="1970854"/>
                  </a:lnTo>
                  <a:lnTo>
                    <a:pt x="1126432" y="1970854"/>
                  </a:lnTo>
                  <a:lnTo>
                    <a:pt x="1267236" y="1854921"/>
                  </a:lnTo>
                  <a:lnTo>
                    <a:pt x="1408040" y="1507123"/>
                  </a:lnTo>
                  <a:lnTo>
                    <a:pt x="1548844" y="1623056"/>
                  </a:lnTo>
                  <a:lnTo>
                    <a:pt x="1689648" y="1391191"/>
                  </a:lnTo>
                  <a:lnTo>
                    <a:pt x="1830452" y="1391191"/>
                  </a:lnTo>
                  <a:lnTo>
                    <a:pt x="1971256" y="1623056"/>
                  </a:lnTo>
                  <a:lnTo>
                    <a:pt x="2112061" y="2550517"/>
                  </a:lnTo>
                  <a:lnTo>
                    <a:pt x="2252865" y="1623056"/>
                  </a:lnTo>
                  <a:lnTo>
                    <a:pt x="2393669" y="463730"/>
                  </a:lnTo>
                  <a:lnTo>
                    <a:pt x="2534473" y="579662"/>
                  </a:lnTo>
                  <a:lnTo>
                    <a:pt x="2675277" y="1970854"/>
                  </a:lnTo>
                  <a:lnTo>
                    <a:pt x="2816081" y="2550517"/>
                  </a:lnTo>
                  <a:lnTo>
                    <a:pt x="2956885" y="0"/>
                  </a:lnTo>
                  <a:lnTo>
                    <a:pt x="3097689" y="1507123"/>
                  </a:lnTo>
                  <a:lnTo>
                    <a:pt x="3238493" y="695595"/>
                  </a:lnTo>
                  <a:lnTo>
                    <a:pt x="3379297" y="695595"/>
                  </a:lnTo>
                  <a:lnTo>
                    <a:pt x="3520101" y="695595"/>
                  </a:lnTo>
                </a:path>
              </a:pathLst>
            </a:custGeom>
            <a:ln w="27101" cap="flat">
              <a:solidFill>
                <a:srgbClr val="0058AB">
                  <a:alpha val="100000"/>
                </a:srgbClr>
              </a:solidFill>
              <a:prstDash val="solid"/>
              <a:round/>
            </a:ln>
          </p:spPr>
          <p:txBody>
            <a:bodyPr/>
            <a:lstStyle/>
            <a:p/>
          </p:txBody>
        </p:sp>
        <p:sp>
          <p:nvSpPr>
            <p:cNvPr id="84" name="pl84"/>
            <p:cNvSpPr/>
            <p:nvPr/>
          </p:nvSpPr>
          <p:spPr>
            <a:xfrm>
              <a:off x="5132709" y="458027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42094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376874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81213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295721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957217"/>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35438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38567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4" name="pg94"/>
            <p:cNvSpPr/>
            <p:nvPr/>
          </p:nvSpPr>
          <p:spPr>
            <a:xfrm>
              <a:off x="5954246"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6" name="pg96"/>
            <p:cNvSpPr/>
            <p:nvPr/>
          </p:nvSpPr>
          <p:spPr>
            <a:xfrm>
              <a:off x="6658267"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373253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345441" y="4745572"/>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75794" y="4775679"/>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0" name="pg100"/>
            <p:cNvSpPr/>
            <p:nvPr/>
          </p:nvSpPr>
          <p:spPr>
            <a:xfrm>
              <a:off x="7925503"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19473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01388" y="2890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1742" y="292070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8742193" y="28906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92070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6" name="tx106"/>
            <p:cNvSpPr/>
            <p:nvPr/>
          </p:nvSpPr>
          <p:spPr>
            <a:xfrm>
              <a:off x="8889106" y="3844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40777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08" name="tx108"/>
            <p:cNvSpPr/>
            <p:nvPr/>
          </p:nvSpPr>
          <p:spPr>
            <a:xfrm>
              <a:off x="5006511" y="453763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3783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218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2749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2749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2978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922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94592" y="6119132"/>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4" name="tx124"/>
            <p:cNvSpPr/>
            <p:nvPr/>
          </p:nvSpPr>
          <p:spPr>
            <a:xfrm>
              <a:off x="70968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59337"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11% of children who received DTP1 did not receive MCV1 (right).
The absence of DTP drop-out implies very good ability to provide a complete series of vaccines early in life. The high DTP-MCV drop-out rate implies poor retention in immunization programmes and ability to provide a full course of vaccines in infancy (up to one year).
In 2025, Grenada DTP drop-out was lower than the global rate, while DTP-MCV drop-out was higher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high (11%) in Grenada, indicating very good ability to deliver the primary series early on, but poor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78053"/>
            </a:xfrm>
            <a:custGeom>
              <a:avLst/>
              <a:pathLst>
                <a:path w="2135265" h="278053">
                  <a:moveTo>
                    <a:pt x="0" y="0"/>
                  </a:moveTo>
                  <a:lnTo>
                    <a:pt x="85410" y="13902"/>
                  </a:lnTo>
                  <a:lnTo>
                    <a:pt x="170821" y="0"/>
                  </a:lnTo>
                  <a:lnTo>
                    <a:pt x="256231" y="0"/>
                  </a:lnTo>
                  <a:lnTo>
                    <a:pt x="341642" y="166832"/>
                  </a:lnTo>
                  <a:lnTo>
                    <a:pt x="427053" y="0"/>
                  </a:lnTo>
                  <a:lnTo>
                    <a:pt x="512463" y="27805"/>
                  </a:lnTo>
                  <a:lnTo>
                    <a:pt x="597874" y="13902"/>
                  </a:lnTo>
                  <a:lnTo>
                    <a:pt x="683284" y="0"/>
                  </a:lnTo>
                  <a:lnTo>
                    <a:pt x="768695" y="0"/>
                  </a:lnTo>
                  <a:lnTo>
                    <a:pt x="854106" y="0"/>
                  </a:lnTo>
                  <a:lnTo>
                    <a:pt x="939516" y="13902"/>
                  </a:lnTo>
                  <a:lnTo>
                    <a:pt x="1024927" y="0"/>
                  </a:lnTo>
                  <a:lnTo>
                    <a:pt x="1110337" y="0"/>
                  </a:lnTo>
                  <a:lnTo>
                    <a:pt x="1195748" y="27805"/>
                  </a:lnTo>
                  <a:lnTo>
                    <a:pt x="1281159" y="69513"/>
                  </a:lnTo>
                  <a:lnTo>
                    <a:pt x="1366569" y="13902"/>
                  </a:lnTo>
                  <a:lnTo>
                    <a:pt x="1451980" y="13902"/>
                  </a:lnTo>
                  <a:lnTo>
                    <a:pt x="1537390" y="41708"/>
                  </a:lnTo>
                  <a:lnTo>
                    <a:pt x="1622801" y="69513"/>
                  </a:lnTo>
                  <a:lnTo>
                    <a:pt x="1708212" y="278053"/>
                  </a:lnTo>
                  <a:lnTo>
                    <a:pt x="1793622" y="208540"/>
                  </a:lnTo>
                  <a:lnTo>
                    <a:pt x="1879033" y="278053"/>
                  </a:lnTo>
                  <a:lnTo>
                    <a:pt x="1964443" y="97318"/>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1379696" y="218594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3301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2971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22765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2917087"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tx52"/>
            <p:cNvSpPr/>
            <p:nvPr/>
          </p:nvSpPr>
          <p:spPr>
            <a:xfrm>
              <a:off x="262464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403177"/>
            </a:xfrm>
            <a:custGeom>
              <a:avLst/>
              <a:pathLst>
                <a:path w="2135265" h="403177">
                  <a:moveTo>
                    <a:pt x="0" y="97318"/>
                  </a:moveTo>
                  <a:lnTo>
                    <a:pt x="85410" y="0"/>
                  </a:lnTo>
                  <a:lnTo>
                    <a:pt x="170821" y="41708"/>
                  </a:lnTo>
                  <a:lnTo>
                    <a:pt x="256231" y="0"/>
                  </a:lnTo>
                  <a:lnTo>
                    <a:pt x="341642" y="347566"/>
                  </a:lnTo>
                  <a:lnTo>
                    <a:pt x="427053" y="0"/>
                  </a:lnTo>
                  <a:lnTo>
                    <a:pt x="512463" y="13902"/>
                  </a:lnTo>
                  <a:lnTo>
                    <a:pt x="597874" y="13902"/>
                  </a:lnTo>
                  <a:lnTo>
                    <a:pt x="683284" y="0"/>
                  </a:lnTo>
                  <a:lnTo>
                    <a:pt x="768695" y="13902"/>
                  </a:lnTo>
                  <a:lnTo>
                    <a:pt x="854106" y="55610"/>
                  </a:lnTo>
                  <a:lnTo>
                    <a:pt x="939516" y="55610"/>
                  </a:lnTo>
                  <a:lnTo>
                    <a:pt x="1024927" y="69513"/>
                  </a:lnTo>
                  <a:lnTo>
                    <a:pt x="1110337" y="69513"/>
                  </a:lnTo>
                  <a:lnTo>
                    <a:pt x="1195748" y="69513"/>
                  </a:lnTo>
                  <a:lnTo>
                    <a:pt x="1281159" y="0"/>
                  </a:lnTo>
                  <a:lnTo>
                    <a:pt x="1366569" y="55610"/>
                  </a:lnTo>
                  <a:lnTo>
                    <a:pt x="1451980" y="194637"/>
                  </a:lnTo>
                  <a:lnTo>
                    <a:pt x="1537390" y="208540"/>
                  </a:lnTo>
                  <a:lnTo>
                    <a:pt x="1622801" y="69513"/>
                  </a:lnTo>
                  <a:lnTo>
                    <a:pt x="1708212" y="222442"/>
                  </a:lnTo>
                  <a:lnTo>
                    <a:pt x="1793622" y="403177"/>
                  </a:lnTo>
                  <a:lnTo>
                    <a:pt x="1879033" y="319761"/>
                  </a:lnTo>
                  <a:lnTo>
                    <a:pt x="1964443" y="236345"/>
                  </a:lnTo>
                  <a:lnTo>
                    <a:pt x="2049854" y="222442"/>
                  </a:lnTo>
                  <a:lnTo>
                    <a:pt x="2135265" y="222442"/>
                  </a:lnTo>
                </a:path>
              </a:pathLst>
            </a:custGeom>
            <a:ln w="27101" cap="flat">
              <a:solidFill>
                <a:srgbClr val="1CABE2">
                  <a:alpha val="100000"/>
                </a:srgbClr>
              </a:solidFill>
              <a:prstDash val="solid"/>
              <a:round/>
            </a:ln>
          </p:spPr>
          <p:txBody>
            <a:bodyPr/>
            <a:lstStyle/>
            <a:p/>
          </p:txBody>
        </p:sp>
        <p:sp>
          <p:nvSpPr>
            <p:cNvPr id="74" name="pt74"/>
            <p:cNvSpPr/>
            <p:nvPr/>
          </p:nvSpPr>
          <p:spPr>
            <a:xfrm>
              <a:off x="103805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146510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39996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4" name="pt84"/>
            <p:cNvSpPr/>
            <p:nvPr/>
          </p:nvSpPr>
          <p:spPr>
            <a:xfrm>
              <a:off x="189216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552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7" name="pt87"/>
            <p:cNvSpPr/>
            <p:nvPr/>
          </p:nvSpPr>
          <p:spPr>
            <a:xfrm>
              <a:off x="2148391"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2" name="pt92"/>
            <p:cNvSpPr/>
            <p:nvPr/>
          </p:nvSpPr>
          <p:spPr>
            <a:xfrm>
              <a:off x="2575444"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3" name="pt93"/>
            <p:cNvSpPr/>
            <p:nvPr/>
          </p:nvSpPr>
          <p:spPr>
            <a:xfrm>
              <a:off x="266085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38896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2917087" y="43055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3002498" y="422213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3087908"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1" name="tx101"/>
            <p:cNvSpPr/>
            <p:nvPr/>
          </p:nvSpPr>
          <p:spPr>
            <a:xfrm>
              <a:off x="3223926"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2" name="tx102"/>
            <p:cNvSpPr/>
            <p:nvPr/>
          </p:nvSpPr>
          <p:spPr>
            <a:xfrm>
              <a:off x="2624645" y="39321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3" name="tx103"/>
            <p:cNvSpPr/>
            <p:nvPr/>
          </p:nvSpPr>
          <p:spPr>
            <a:xfrm>
              <a:off x="3051698" y="408507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375372"/>
            </a:xfrm>
            <a:custGeom>
              <a:avLst/>
              <a:pathLst>
                <a:path w="2135265" h="375372">
                  <a:moveTo>
                    <a:pt x="0" y="27805"/>
                  </a:moveTo>
                  <a:lnTo>
                    <a:pt x="85410" y="41708"/>
                  </a:lnTo>
                  <a:lnTo>
                    <a:pt x="170821" y="13902"/>
                  </a:lnTo>
                  <a:lnTo>
                    <a:pt x="256231" y="27805"/>
                  </a:lnTo>
                  <a:lnTo>
                    <a:pt x="341642" y="222442"/>
                  </a:lnTo>
                  <a:lnTo>
                    <a:pt x="427053" y="0"/>
                  </a:lnTo>
                  <a:lnTo>
                    <a:pt x="512463" y="111221"/>
                  </a:lnTo>
                  <a:lnTo>
                    <a:pt x="597874" y="41708"/>
                  </a:lnTo>
                  <a:lnTo>
                    <a:pt x="683284" y="0"/>
                  </a:lnTo>
                  <a:lnTo>
                    <a:pt x="768695" y="0"/>
                  </a:lnTo>
                  <a:lnTo>
                    <a:pt x="854106" y="27805"/>
                  </a:lnTo>
                  <a:lnTo>
                    <a:pt x="939516" y="55610"/>
                  </a:lnTo>
                  <a:lnTo>
                    <a:pt x="1024927" y="27805"/>
                  </a:lnTo>
                  <a:lnTo>
                    <a:pt x="1110337" y="27805"/>
                  </a:lnTo>
                  <a:lnTo>
                    <a:pt x="1195748" y="27805"/>
                  </a:lnTo>
                  <a:lnTo>
                    <a:pt x="1281159" y="97318"/>
                  </a:lnTo>
                  <a:lnTo>
                    <a:pt x="1366569" y="41708"/>
                  </a:lnTo>
                  <a:lnTo>
                    <a:pt x="1451980" y="41708"/>
                  </a:lnTo>
                  <a:lnTo>
                    <a:pt x="1537390" y="55610"/>
                  </a:lnTo>
                  <a:lnTo>
                    <a:pt x="1622801" y="69513"/>
                  </a:lnTo>
                  <a:lnTo>
                    <a:pt x="1708212" y="375372"/>
                  </a:lnTo>
                  <a:lnTo>
                    <a:pt x="1793622" y="305858"/>
                  </a:lnTo>
                  <a:lnTo>
                    <a:pt x="1879033" y="305858"/>
                  </a:lnTo>
                  <a:lnTo>
                    <a:pt x="1964443" y="180734"/>
                  </a:lnTo>
                  <a:lnTo>
                    <a:pt x="2049854" y="83416"/>
                  </a:lnTo>
                  <a:lnTo>
                    <a:pt x="2135265" y="83416"/>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4173883" y="22415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4259294"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434470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747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485716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1" name="pt141"/>
            <p:cNvSpPr/>
            <p:nvPr/>
          </p:nvSpPr>
          <p:spPr>
            <a:xfrm>
              <a:off x="5284221"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8862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4" name="pt144"/>
            <p:cNvSpPr/>
            <p:nvPr/>
          </p:nvSpPr>
          <p:spPr>
            <a:xfrm>
              <a:off x="5540453" y="23944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5" name="pt145"/>
            <p:cNvSpPr/>
            <p:nvPr/>
          </p:nvSpPr>
          <p:spPr>
            <a:xfrm>
              <a:off x="5625864" y="23249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6" name="pt146"/>
            <p:cNvSpPr/>
            <p:nvPr/>
          </p:nvSpPr>
          <p:spPr>
            <a:xfrm>
              <a:off x="5711274" y="23249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1" name="tx151"/>
            <p:cNvSpPr/>
            <p:nvPr/>
          </p:nvSpPr>
          <p:spPr>
            <a:xfrm>
              <a:off x="6018113"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2" name="tx152"/>
            <p:cNvSpPr/>
            <p:nvPr/>
          </p:nvSpPr>
          <p:spPr>
            <a:xfrm>
              <a:off x="5418832"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3" name="tx153"/>
            <p:cNvSpPr/>
            <p:nvPr/>
          </p:nvSpPr>
          <p:spPr>
            <a:xfrm>
              <a:off x="5845885"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021113" y="4101155"/>
              <a:ext cx="1964443" cy="514398"/>
            </a:xfrm>
            <a:custGeom>
              <a:avLst/>
              <a:pathLst>
                <a:path w="1964443" h="514398">
                  <a:moveTo>
                    <a:pt x="0" y="250248"/>
                  </a:moveTo>
                  <a:lnTo>
                    <a:pt x="85410" y="333664"/>
                  </a:lnTo>
                  <a:lnTo>
                    <a:pt x="170821" y="430982"/>
                  </a:lnTo>
                  <a:lnTo>
                    <a:pt x="256231" y="152929"/>
                  </a:lnTo>
                  <a:lnTo>
                    <a:pt x="341642" y="69513"/>
                  </a:lnTo>
                  <a:lnTo>
                    <a:pt x="427053" y="83416"/>
                  </a:lnTo>
                  <a:lnTo>
                    <a:pt x="512463" y="83416"/>
                  </a:lnTo>
                  <a:lnTo>
                    <a:pt x="597874" y="194637"/>
                  </a:lnTo>
                  <a:lnTo>
                    <a:pt x="683284" y="83416"/>
                  </a:lnTo>
                  <a:lnTo>
                    <a:pt x="768695" y="97318"/>
                  </a:lnTo>
                  <a:lnTo>
                    <a:pt x="854106" y="236345"/>
                  </a:lnTo>
                  <a:lnTo>
                    <a:pt x="939516" y="97318"/>
                  </a:lnTo>
                  <a:lnTo>
                    <a:pt x="1024927" y="0"/>
                  </a:lnTo>
                  <a:lnTo>
                    <a:pt x="1110337" y="41708"/>
                  </a:lnTo>
                  <a:lnTo>
                    <a:pt x="1195748" y="97318"/>
                  </a:lnTo>
                  <a:lnTo>
                    <a:pt x="1281159" y="180734"/>
                  </a:lnTo>
                  <a:lnTo>
                    <a:pt x="1366569" y="250248"/>
                  </a:lnTo>
                  <a:lnTo>
                    <a:pt x="1451980" y="139026"/>
                  </a:lnTo>
                  <a:lnTo>
                    <a:pt x="1537390" y="180734"/>
                  </a:lnTo>
                  <a:lnTo>
                    <a:pt x="1622801" y="514398"/>
                  </a:lnTo>
                  <a:lnTo>
                    <a:pt x="1708212" y="333664"/>
                  </a:lnTo>
                  <a:lnTo>
                    <a:pt x="1793622" y="111221"/>
                  </a:lnTo>
                  <a:lnTo>
                    <a:pt x="1879033" y="347566"/>
                  </a:lnTo>
                  <a:lnTo>
                    <a:pt x="1964443" y="347566"/>
                  </a:lnTo>
                </a:path>
              </a:pathLst>
            </a:custGeom>
            <a:ln w="27101" cap="flat">
              <a:solidFill>
                <a:srgbClr val="1CABE2">
                  <a:alpha val="100000"/>
                </a:srgbClr>
              </a:solidFill>
              <a:prstDash val="solid"/>
              <a:round/>
            </a:ln>
          </p:spPr>
          <p:txBody>
            <a:bodyPr/>
            <a:lstStyle/>
            <a:p/>
          </p:txBody>
        </p:sp>
        <p:sp>
          <p:nvSpPr>
            <p:cNvPr id="174" name="pt174"/>
            <p:cNvSpPr/>
            <p:nvPr/>
          </p:nvSpPr>
          <p:spPr>
            <a:xfrm>
              <a:off x="4003062"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088473" y="44167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173883" y="45140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pt177"/>
            <p:cNvSpPr/>
            <p:nvPr/>
          </p:nvSpPr>
          <p:spPr>
            <a:xfrm>
              <a:off x="4259294" y="42360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34470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43011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515526"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00936" y="4277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2" name="pt182"/>
            <p:cNvSpPr/>
            <p:nvPr/>
          </p:nvSpPr>
          <p:spPr>
            <a:xfrm>
              <a:off x="468634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477175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7168" y="43194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5" name="pt185"/>
            <p:cNvSpPr/>
            <p:nvPr/>
          </p:nvSpPr>
          <p:spPr>
            <a:xfrm>
              <a:off x="4942579"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02798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13400"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198811"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284221" y="42638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0" name="pt190"/>
            <p:cNvSpPr/>
            <p:nvPr/>
          </p:nvSpPr>
          <p:spPr>
            <a:xfrm>
              <a:off x="5369632" y="433335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1" name="pt191"/>
            <p:cNvSpPr/>
            <p:nvPr/>
          </p:nvSpPr>
          <p:spPr>
            <a:xfrm>
              <a:off x="5455042"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540453"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625864" y="45975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4" name="pt194"/>
            <p:cNvSpPr/>
            <p:nvPr/>
          </p:nvSpPr>
          <p:spPr>
            <a:xfrm>
              <a:off x="5711274" y="44167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5" name="pt195"/>
            <p:cNvSpPr/>
            <p:nvPr/>
          </p:nvSpPr>
          <p:spPr>
            <a:xfrm>
              <a:off x="5796685"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96" name="pt196"/>
            <p:cNvSpPr/>
            <p:nvPr/>
          </p:nvSpPr>
          <p:spPr>
            <a:xfrm>
              <a:off x="5882095"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967506" y="44306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tx198"/>
            <p:cNvSpPr/>
            <p:nvPr/>
          </p:nvSpPr>
          <p:spPr>
            <a:xfrm>
              <a:off x="3869183"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9" name="tx199"/>
            <p:cNvSpPr/>
            <p:nvPr/>
          </p:nvSpPr>
          <p:spPr>
            <a:xfrm>
              <a:off x="6018113" y="435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00" name="tx200"/>
            <p:cNvSpPr/>
            <p:nvPr/>
          </p:nvSpPr>
          <p:spPr>
            <a:xfrm>
              <a:off x="5418832" y="40990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01" name="tx201"/>
            <p:cNvSpPr/>
            <p:nvPr/>
          </p:nvSpPr>
          <p:spPr>
            <a:xfrm>
              <a:off x="5845885" y="43075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02" name="pl202"/>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4" name="pl214"/>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7925638" y="2064967"/>
              <a:ext cx="854106" cy="597814"/>
            </a:xfrm>
            <a:custGeom>
              <a:avLst/>
              <a:pathLst>
                <a:path w="854106" h="597814">
                  <a:moveTo>
                    <a:pt x="0" y="597814"/>
                  </a:moveTo>
                  <a:lnTo>
                    <a:pt x="85410" y="97318"/>
                  </a:lnTo>
                  <a:lnTo>
                    <a:pt x="170821" y="83416"/>
                  </a:lnTo>
                  <a:lnTo>
                    <a:pt x="256231" y="13902"/>
                  </a:lnTo>
                  <a:lnTo>
                    <a:pt x="341642" y="0"/>
                  </a:lnTo>
                  <a:lnTo>
                    <a:pt x="427053" y="250248"/>
                  </a:lnTo>
                  <a:lnTo>
                    <a:pt x="512463" y="319761"/>
                  </a:lnTo>
                  <a:lnTo>
                    <a:pt x="597874" y="250248"/>
                  </a:lnTo>
                  <a:lnTo>
                    <a:pt x="683284" y="69513"/>
                  </a:lnTo>
                  <a:lnTo>
                    <a:pt x="768695" y="55610"/>
                  </a:lnTo>
                  <a:lnTo>
                    <a:pt x="854106" y="55610"/>
                  </a:lnTo>
                </a:path>
              </a:pathLst>
            </a:custGeom>
            <a:ln w="27101" cap="flat">
              <a:solidFill>
                <a:srgbClr val="1CABE2">
                  <a:alpha val="100000"/>
                </a:srgbClr>
              </a:solidFill>
              <a:prstDash val="solid"/>
              <a:round/>
            </a:ln>
          </p:spPr>
          <p:txBody>
            <a:bodyPr/>
            <a:lstStyle/>
            <a:p/>
          </p:txBody>
        </p:sp>
        <p:sp>
          <p:nvSpPr>
            <p:cNvPr id="222" name="pt222"/>
            <p:cNvSpPr/>
            <p:nvPr/>
          </p:nvSpPr>
          <p:spPr>
            <a:xfrm>
              <a:off x="7907587" y="26447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92998"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24923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2971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7773708" y="2570801"/>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234" name="tx234"/>
            <p:cNvSpPr/>
            <p:nvPr/>
          </p:nvSpPr>
          <p:spPr>
            <a:xfrm>
              <a:off x="8812300"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5" name="tx235"/>
            <p:cNvSpPr/>
            <p:nvPr/>
          </p:nvSpPr>
          <p:spPr>
            <a:xfrm>
              <a:off x="8213020"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640073" y="19793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7" name="tx237"/>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8" name="tx238"/>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9" name="tx239"/>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40" name="tx240"/>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1" name="tx241"/>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2" name="tx24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8" name="tx24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9" name="tx24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0" name="tx25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1" name="tx25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2" name="tx25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3" name="tx25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4" name="tx25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5" name="tx25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6" name="tx256"/>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7" name="tx257"/>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8" name="tx258"/>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9" name="tx259"/>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0" name="tx260"/>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1" name="tx261"/>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2" name="tx262"/>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3" name="tx263"/>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4" name="tx264"/>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5" name="tx265"/>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6" name="tx266"/>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7" name="tx267"/>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8" name="tx268"/>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9" name="tx269"/>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70" name="tx270"/>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1" name="tx271"/>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2" name="tx272"/>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3" name="tx273"/>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4" name="tx274"/>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5" name="tx27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6" name="pt27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8" name="tx27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9" name="tx27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80" name="tx280"/>
            <p:cNvSpPr/>
            <p:nvPr/>
          </p:nvSpPr>
          <p:spPr>
            <a:xfrm>
              <a:off x="2350486" y="1330710"/>
              <a:ext cx="51348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Grenada, 2000-2025</a:t>
              </a:r>
            </a:p>
          </p:txBody>
        </p:sp>
        <p:sp>
          <p:nvSpPr>
            <p:cNvPr id="281" name="tx28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2" name="tx28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(67%), followed by MCV1 (83%).
Compared to 2019, coverage of 5 vaccines decreased (DTP1, DTP3, IPV1, MCV1 and MCV2).
Compared to 2024, coverage of 5 vaccines remained constant (DTP1, DTP3, IPV1, MCV1 and MCV2).</a:t>
            </a:r>
          </a:p>
        </p:txBody>
      </p:sp>
      <p:sp>
        <p:nvSpPr>
          <p:cNvPr id="2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had its lowest coverage in MCV2 (67%), while most other routine vaccines clustered around 83-93%; 5 antigens decreased since 2019, and 5 antigens remained constant since 2024.</a:t>
            </a:r>
          </a:p>
        </p:txBody>
      </p:sp>
      <p:grpSp xmlns:pic="http://schemas.openxmlformats.org/drawingml/2006/picture">
        <p:nvGrpSpPr>
          <p:cNvPr id="285" name=""/>
          <p:cNvGrpSpPr/>
          <p:nvPr/>
        </p:nvGrpSpPr>
        <p:grpSpPr>
          <a:xfrm>
            <a:off x="292608" y="1097280"/>
            <a:ext cx="8595360" cy="28575"/>
            <a:chOff x="292608" y="1097280"/>
            <a:chExt cx="8595360" cy="28575"/>
          </a:xfrm>
        </p:grpSpPr>
        <p:sp>
          <p:nvSpPr>
            <p:cNvPr id="28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94899"/>
                  </a:moveTo>
                  <a:lnTo>
                    <a:pt x="260727" y="142348"/>
                  </a:lnTo>
                  <a:lnTo>
                    <a:pt x="521455" y="47449"/>
                  </a:lnTo>
                  <a:lnTo>
                    <a:pt x="782182" y="94899"/>
                  </a:lnTo>
                  <a:lnTo>
                    <a:pt x="1042910" y="759193"/>
                  </a:lnTo>
                  <a:lnTo>
                    <a:pt x="1303638" y="0"/>
                  </a:lnTo>
                  <a:lnTo>
                    <a:pt x="1564365" y="379596"/>
                  </a:lnTo>
                  <a:lnTo>
                    <a:pt x="1825093" y="142348"/>
                  </a:lnTo>
                  <a:lnTo>
                    <a:pt x="2085820" y="0"/>
                  </a:lnTo>
                  <a:lnTo>
                    <a:pt x="2346548" y="0"/>
                  </a:lnTo>
                  <a:lnTo>
                    <a:pt x="2607276" y="94899"/>
                  </a:lnTo>
                  <a:lnTo>
                    <a:pt x="2868003" y="189798"/>
                  </a:lnTo>
                  <a:lnTo>
                    <a:pt x="3128731" y="94899"/>
                  </a:lnTo>
                  <a:lnTo>
                    <a:pt x="3389458" y="94899"/>
                  </a:lnTo>
                  <a:lnTo>
                    <a:pt x="3650186" y="94899"/>
                  </a:lnTo>
                  <a:lnTo>
                    <a:pt x="3910914" y="332147"/>
                  </a:lnTo>
                  <a:lnTo>
                    <a:pt x="4171641" y="142348"/>
                  </a:lnTo>
                  <a:lnTo>
                    <a:pt x="4432369" y="142348"/>
                  </a:lnTo>
                  <a:lnTo>
                    <a:pt x="4693096" y="189798"/>
                  </a:lnTo>
                  <a:lnTo>
                    <a:pt x="4953824" y="237248"/>
                  </a:lnTo>
                  <a:lnTo>
                    <a:pt x="5214552" y="1281139"/>
                  </a:lnTo>
                  <a:lnTo>
                    <a:pt x="5475279" y="1043891"/>
                  </a:lnTo>
                  <a:lnTo>
                    <a:pt x="5736007" y="1043891"/>
                  </a:lnTo>
                  <a:lnTo>
                    <a:pt x="5996734" y="616844"/>
                  </a:lnTo>
                  <a:lnTo>
                    <a:pt x="6257462" y="284697"/>
                  </a:lnTo>
                  <a:lnTo>
                    <a:pt x="6518190" y="284697"/>
                  </a:lnTo>
                </a:path>
              </a:pathLst>
            </a:custGeom>
            <a:ln w="27101" cap="flat">
              <a:solidFill>
                <a:srgbClr val="1C86EE">
                  <a:alpha val="100000"/>
                </a:srgbClr>
              </a:solidFill>
              <a:prstDash val="solid"/>
              <a:round/>
            </a:ln>
          </p:spPr>
          <p:txBody>
            <a:bodyPr/>
            <a:lstStyle/>
            <a:p/>
          </p:txBody>
        </p:sp>
        <p:sp>
          <p:nvSpPr>
            <p:cNvPr id="39" name="pl39"/>
            <p:cNvSpPr/>
            <p:nvPr/>
          </p:nvSpPr>
          <p:spPr>
            <a:xfrm>
              <a:off x="1395982" y="930799"/>
              <a:ext cx="6257462" cy="1281139"/>
            </a:xfrm>
            <a:custGeom>
              <a:avLst/>
              <a:pathLst>
                <a:path w="6257462" h="1281139">
                  <a:moveTo>
                    <a:pt x="0" y="142348"/>
                  </a:moveTo>
                  <a:lnTo>
                    <a:pt x="260727" y="47449"/>
                  </a:lnTo>
                  <a:lnTo>
                    <a:pt x="521455" y="94899"/>
                  </a:lnTo>
                  <a:lnTo>
                    <a:pt x="782182" y="759193"/>
                  </a:lnTo>
                  <a:lnTo>
                    <a:pt x="1042910" y="0"/>
                  </a:lnTo>
                  <a:lnTo>
                    <a:pt x="1303638" y="379596"/>
                  </a:lnTo>
                  <a:lnTo>
                    <a:pt x="1564365" y="142348"/>
                  </a:lnTo>
                  <a:lnTo>
                    <a:pt x="1825093" y="0"/>
                  </a:lnTo>
                  <a:lnTo>
                    <a:pt x="2085820" y="0"/>
                  </a:lnTo>
                  <a:lnTo>
                    <a:pt x="2346548" y="94899"/>
                  </a:lnTo>
                  <a:lnTo>
                    <a:pt x="2607276" y="237248"/>
                  </a:lnTo>
                  <a:lnTo>
                    <a:pt x="2868003" y="94899"/>
                  </a:lnTo>
                  <a:lnTo>
                    <a:pt x="3128731" y="94899"/>
                  </a:lnTo>
                  <a:lnTo>
                    <a:pt x="3389458" y="94899"/>
                  </a:lnTo>
                  <a:lnTo>
                    <a:pt x="3650186" y="332147"/>
                  </a:lnTo>
                  <a:lnTo>
                    <a:pt x="3910914" y="142348"/>
                  </a:lnTo>
                  <a:lnTo>
                    <a:pt x="4171641" y="142348"/>
                  </a:lnTo>
                  <a:lnTo>
                    <a:pt x="4432369" y="189798"/>
                  </a:lnTo>
                  <a:lnTo>
                    <a:pt x="4693096" y="237248"/>
                  </a:lnTo>
                  <a:lnTo>
                    <a:pt x="4953824" y="1281139"/>
                  </a:lnTo>
                  <a:lnTo>
                    <a:pt x="5214552" y="1043891"/>
                  </a:lnTo>
                  <a:lnTo>
                    <a:pt x="5475279" y="1043891"/>
                  </a:lnTo>
                  <a:lnTo>
                    <a:pt x="5736007" y="616844"/>
                  </a:lnTo>
                  <a:lnTo>
                    <a:pt x="5996734" y="616844"/>
                  </a:lnTo>
                  <a:lnTo>
                    <a:pt x="6257462" y="616844"/>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3131674"/>
            </a:xfrm>
            <a:custGeom>
              <a:avLst/>
              <a:pathLst>
                <a:path w="6518190" h="3131674">
                  <a:moveTo>
                    <a:pt x="0" y="3131674"/>
                  </a:moveTo>
                  <a:lnTo>
                    <a:pt x="260727" y="142348"/>
                  </a:lnTo>
                  <a:lnTo>
                    <a:pt x="521455" y="47449"/>
                  </a:lnTo>
                  <a:lnTo>
                    <a:pt x="782182" y="94899"/>
                  </a:lnTo>
                  <a:lnTo>
                    <a:pt x="1042910" y="759193"/>
                  </a:lnTo>
                  <a:lnTo>
                    <a:pt x="1303638" y="0"/>
                  </a:lnTo>
                  <a:lnTo>
                    <a:pt x="1564365" y="379596"/>
                  </a:lnTo>
                  <a:lnTo>
                    <a:pt x="1825093" y="142348"/>
                  </a:lnTo>
                  <a:lnTo>
                    <a:pt x="2085820" y="0"/>
                  </a:lnTo>
                  <a:lnTo>
                    <a:pt x="2346548" y="0"/>
                  </a:lnTo>
                  <a:lnTo>
                    <a:pt x="2607276" y="94899"/>
                  </a:lnTo>
                  <a:lnTo>
                    <a:pt x="2868003" y="189798"/>
                  </a:lnTo>
                  <a:lnTo>
                    <a:pt x="3128731" y="94899"/>
                  </a:lnTo>
                  <a:lnTo>
                    <a:pt x="3389458" y="94899"/>
                  </a:lnTo>
                  <a:lnTo>
                    <a:pt x="3650186" y="94899"/>
                  </a:lnTo>
                  <a:lnTo>
                    <a:pt x="3910914" y="332147"/>
                  </a:lnTo>
                  <a:lnTo>
                    <a:pt x="4171641" y="142348"/>
                  </a:lnTo>
                  <a:lnTo>
                    <a:pt x="4432369" y="142348"/>
                  </a:lnTo>
                  <a:lnTo>
                    <a:pt x="4693096" y="189798"/>
                  </a:lnTo>
                  <a:lnTo>
                    <a:pt x="4953824" y="237248"/>
                  </a:lnTo>
                  <a:lnTo>
                    <a:pt x="5214552" y="1281139"/>
                  </a:lnTo>
                  <a:lnTo>
                    <a:pt x="5475279" y="1043891"/>
                  </a:lnTo>
                  <a:lnTo>
                    <a:pt x="5736007" y="1043891"/>
                  </a:lnTo>
                  <a:lnTo>
                    <a:pt x="5996734" y="616844"/>
                  </a:lnTo>
                  <a:lnTo>
                    <a:pt x="6257462" y="284697"/>
                  </a:lnTo>
                  <a:lnTo>
                    <a:pt x="6518190" y="284697"/>
                  </a:lnTo>
                </a:path>
              </a:pathLst>
            </a:custGeom>
            <a:ln w="27101" cap="flat">
              <a:solidFill>
                <a:srgbClr val="EE00EE">
                  <a:alpha val="100000"/>
                </a:srgbClr>
              </a:solidFill>
              <a:prstDash val="solid"/>
              <a:round/>
            </a:ln>
          </p:spPr>
          <p:txBody>
            <a:bodyPr/>
            <a:lstStyle/>
            <a:p/>
          </p:txBody>
        </p:sp>
        <p:sp>
          <p:nvSpPr>
            <p:cNvPr id="41" name="pl41"/>
            <p:cNvSpPr/>
            <p:nvPr/>
          </p:nvSpPr>
          <p:spPr>
            <a:xfrm>
              <a:off x="6089079" y="3635427"/>
              <a:ext cx="1564365" cy="1945434"/>
            </a:xfrm>
            <a:custGeom>
              <a:avLst/>
              <a:pathLst>
                <a:path w="1564365" h="1945434">
                  <a:moveTo>
                    <a:pt x="0" y="0"/>
                  </a:moveTo>
                  <a:lnTo>
                    <a:pt x="260727" y="427046"/>
                  </a:lnTo>
                  <a:lnTo>
                    <a:pt x="521455" y="1897984"/>
                  </a:lnTo>
                  <a:lnTo>
                    <a:pt x="782182" y="1708186"/>
                  </a:lnTo>
                  <a:lnTo>
                    <a:pt x="1042910" y="1945434"/>
                  </a:lnTo>
                  <a:lnTo>
                    <a:pt x="1303638" y="1755635"/>
                  </a:lnTo>
                  <a:lnTo>
                    <a:pt x="1564365" y="1850534"/>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25698"/>
              <a:ext cx="2607276" cy="2040333"/>
            </a:xfrm>
            <a:custGeom>
              <a:avLst/>
              <a:pathLst>
                <a:path w="2607276" h="2040333">
                  <a:moveTo>
                    <a:pt x="0" y="2040333"/>
                  </a:moveTo>
                  <a:lnTo>
                    <a:pt x="260727" y="332147"/>
                  </a:lnTo>
                  <a:lnTo>
                    <a:pt x="521455" y="284697"/>
                  </a:lnTo>
                  <a:lnTo>
                    <a:pt x="782182" y="47449"/>
                  </a:lnTo>
                  <a:lnTo>
                    <a:pt x="1042910" y="0"/>
                  </a:lnTo>
                  <a:lnTo>
                    <a:pt x="1303638" y="854093"/>
                  </a:lnTo>
                  <a:lnTo>
                    <a:pt x="1564365" y="1091341"/>
                  </a:lnTo>
                  <a:lnTo>
                    <a:pt x="1825093" y="854093"/>
                  </a:lnTo>
                  <a:lnTo>
                    <a:pt x="2085820" y="237248"/>
                  </a:lnTo>
                  <a:lnTo>
                    <a:pt x="2346548" y="189798"/>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15496"/>
              <a:ext cx="1042910" cy="901542"/>
            </a:xfrm>
            <a:custGeom>
              <a:avLst/>
              <a:pathLst>
                <a:path w="1042910" h="901542">
                  <a:moveTo>
                    <a:pt x="0" y="901542"/>
                  </a:moveTo>
                  <a:lnTo>
                    <a:pt x="260727" y="664294"/>
                  </a:lnTo>
                  <a:lnTo>
                    <a:pt x="521455" y="47449"/>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376038"/>
            </a:xfrm>
            <a:custGeom>
              <a:avLst/>
              <a:pathLst>
                <a:path w="6518190" h="1376038">
                  <a:moveTo>
                    <a:pt x="0" y="332147"/>
                  </a:moveTo>
                  <a:lnTo>
                    <a:pt x="260727" y="0"/>
                  </a:lnTo>
                  <a:lnTo>
                    <a:pt x="521455" y="142348"/>
                  </a:lnTo>
                  <a:lnTo>
                    <a:pt x="782182" y="0"/>
                  </a:lnTo>
                  <a:lnTo>
                    <a:pt x="1042910" y="1186240"/>
                  </a:lnTo>
                  <a:lnTo>
                    <a:pt x="1303638" y="0"/>
                  </a:lnTo>
                  <a:lnTo>
                    <a:pt x="1564365" y="47449"/>
                  </a:lnTo>
                  <a:lnTo>
                    <a:pt x="1825093" y="47449"/>
                  </a:lnTo>
                  <a:lnTo>
                    <a:pt x="2085820" y="0"/>
                  </a:lnTo>
                  <a:lnTo>
                    <a:pt x="2346548" y="47449"/>
                  </a:lnTo>
                  <a:lnTo>
                    <a:pt x="2607276" y="189798"/>
                  </a:lnTo>
                  <a:lnTo>
                    <a:pt x="2868003" y="189798"/>
                  </a:lnTo>
                  <a:lnTo>
                    <a:pt x="3128731" y="237248"/>
                  </a:lnTo>
                  <a:lnTo>
                    <a:pt x="3389458" y="237248"/>
                  </a:lnTo>
                  <a:lnTo>
                    <a:pt x="3650186" y="237248"/>
                  </a:lnTo>
                  <a:lnTo>
                    <a:pt x="3910914" y="0"/>
                  </a:lnTo>
                  <a:lnTo>
                    <a:pt x="4171641" y="189798"/>
                  </a:lnTo>
                  <a:lnTo>
                    <a:pt x="4432369" y="664294"/>
                  </a:lnTo>
                  <a:lnTo>
                    <a:pt x="4693096" y="711744"/>
                  </a:lnTo>
                  <a:lnTo>
                    <a:pt x="4953824" y="237248"/>
                  </a:lnTo>
                  <a:lnTo>
                    <a:pt x="5214552" y="759193"/>
                  </a:lnTo>
                  <a:lnTo>
                    <a:pt x="5475279" y="1376038"/>
                  </a:lnTo>
                  <a:lnTo>
                    <a:pt x="5736007" y="1091341"/>
                  </a:lnTo>
                  <a:lnTo>
                    <a:pt x="5996734" y="806643"/>
                  </a:lnTo>
                  <a:lnTo>
                    <a:pt x="6257462" y="759193"/>
                  </a:lnTo>
                  <a:lnTo>
                    <a:pt x="6518190" y="759193"/>
                  </a:lnTo>
                </a:path>
              </a:pathLst>
            </a:custGeom>
            <a:ln w="27101" cap="flat">
              <a:solidFill>
                <a:srgbClr val="FFC20E">
                  <a:alpha val="100000"/>
                </a:srgbClr>
              </a:solidFill>
              <a:prstDash val="solid"/>
              <a:round/>
            </a:ln>
          </p:spPr>
          <p:txBody>
            <a:bodyPr/>
            <a:lstStyle/>
            <a:p/>
          </p:txBody>
        </p:sp>
        <p:sp>
          <p:nvSpPr>
            <p:cNvPr id="45" name="pl45"/>
            <p:cNvSpPr/>
            <p:nvPr/>
          </p:nvSpPr>
          <p:spPr>
            <a:xfrm>
              <a:off x="1656710" y="1262946"/>
              <a:ext cx="5996734" cy="1755635"/>
            </a:xfrm>
            <a:custGeom>
              <a:avLst/>
              <a:pathLst>
                <a:path w="5996734" h="1755635">
                  <a:moveTo>
                    <a:pt x="0" y="854093"/>
                  </a:moveTo>
                  <a:lnTo>
                    <a:pt x="260727" y="1138790"/>
                  </a:lnTo>
                  <a:lnTo>
                    <a:pt x="521455" y="1470937"/>
                  </a:lnTo>
                  <a:lnTo>
                    <a:pt x="782182" y="521945"/>
                  </a:lnTo>
                  <a:lnTo>
                    <a:pt x="1042910" y="237248"/>
                  </a:lnTo>
                  <a:lnTo>
                    <a:pt x="1303638" y="284697"/>
                  </a:lnTo>
                  <a:lnTo>
                    <a:pt x="1564365" y="284697"/>
                  </a:lnTo>
                  <a:lnTo>
                    <a:pt x="1825093" y="664294"/>
                  </a:lnTo>
                  <a:lnTo>
                    <a:pt x="2085820" y="284697"/>
                  </a:lnTo>
                  <a:lnTo>
                    <a:pt x="2346548" y="332147"/>
                  </a:lnTo>
                  <a:lnTo>
                    <a:pt x="2607276" y="806643"/>
                  </a:lnTo>
                  <a:lnTo>
                    <a:pt x="2868003" y="332147"/>
                  </a:lnTo>
                  <a:lnTo>
                    <a:pt x="3128731" y="0"/>
                  </a:lnTo>
                  <a:lnTo>
                    <a:pt x="3389458" y="142348"/>
                  </a:lnTo>
                  <a:lnTo>
                    <a:pt x="3650186" y="332147"/>
                  </a:lnTo>
                  <a:lnTo>
                    <a:pt x="3910914" y="616844"/>
                  </a:lnTo>
                  <a:lnTo>
                    <a:pt x="4171641" y="854093"/>
                  </a:lnTo>
                  <a:lnTo>
                    <a:pt x="4432369" y="474496"/>
                  </a:lnTo>
                  <a:lnTo>
                    <a:pt x="4693096" y="616844"/>
                  </a:lnTo>
                  <a:lnTo>
                    <a:pt x="4953824" y="1755635"/>
                  </a:lnTo>
                  <a:lnTo>
                    <a:pt x="5214552" y="1138790"/>
                  </a:lnTo>
                  <a:lnTo>
                    <a:pt x="5475279" y="379596"/>
                  </a:lnTo>
                  <a:lnTo>
                    <a:pt x="5736007" y="1186240"/>
                  </a:lnTo>
                  <a:lnTo>
                    <a:pt x="5996734" y="1186240"/>
                  </a:lnTo>
                </a:path>
              </a:pathLst>
            </a:custGeom>
            <a:ln w="27101" cap="flat">
              <a:solidFill>
                <a:srgbClr val="008B00">
                  <a:alpha val="100000"/>
                </a:srgbClr>
              </a:solidFill>
              <a:prstDash val="solid"/>
              <a:round/>
            </a:ln>
          </p:spPr>
          <p:txBody>
            <a:bodyPr/>
            <a:lstStyle/>
            <a:p/>
          </p:txBody>
        </p:sp>
        <p:sp>
          <p:nvSpPr>
            <p:cNvPr id="46" name="pl46"/>
            <p:cNvSpPr/>
            <p:nvPr/>
          </p:nvSpPr>
          <p:spPr>
            <a:xfrm>
              <a:off x="1135255" y="930799"/>
              <a:ext cx="6518190" cy="1376038"/>
            </a:xfrm>
            <a:custGeom>
              <a:avLst/>
              <a:pathLst>
                <a:path w="6518190" h="1376038">
                  <a:moveTo>
                    <a:pt x="0" y="332147"/>
                  </a:moveTo>
                  <a:lnTo>
                    <a:pt x="260727" y="0"/>
                  </a:lnTo>
                  <a:lnTo>
                    <a:pt x="521455" y="142348"/>
                  </a:lnTo>
                  <a:lnTo>
                    <a:pt x="782182" y="0"/>
                  </a:lnTo>
                  <a:lnTo>
                    <a:pt x="1042910" y="1186240"/>
                  </a:lnTo>
                  <a:lnTo>
                    <a:pt x="1303638" y="0"/>
                  </a:lnTo>
                  <a:lnTo>
                    <a:pt x="1564365" y="47449"/>
                  </a:lnTo>
                  <a:lnTo>
                    <a:pt x="1825093" y="47449"/>
                  </a:lnTo>
                  <a:lnTo>
                    <a:pt x="2085820" y="0"/>
                  </a:lnTo>
                  <a:lnTo>
                    <a:pt x="2346548" y="47449"/>
                  </a:lnTo>
                  <a:lnTo>
                    <a:pt x="2607276" y="189798"/>
                  </a:lnTo>
                  <a:lnTo>
                    <a:pt x="2868003" y="189798"/>
                  </a:lnTo>
                  <a:lnTo>
                    <a:pt x="3128731" y="237248"/>
                  </a:lnTo>
                  <a:lnTo>
                    <a:pt x="3389458" y="237248"/>
                  </a:lnTo>
                  <a:lnTo>
                    <a:pt x="3650186" y="237248"/>
                  </a:lnTo>
                  <a:lnTo>
                    <a:pt x="3910914" y="0"/>
                  </a:lnTo>
                  <a:lnTo>
                    <a:pt x="4171641" y="189798"/>
                  </a:lnTo>
                  <a:lnTo>
                    <a:pt x="4432369" y="664294"/>
                  </a:lnTo>
                  <a:lnTo>
                    <a:pt x="4693096" y="711744"/>
                  </a:lnTo>
                  <a:lnTo>
                    <a:pt x="4953824" y="237248"/>
                  </a:lnTo>
                  <a:lnTo>
                    <a:pt x="5214552" y="759193"/>
                  </a:lnTo>
                  <a:lnTo>
                    <a:pt x="5475279" y="1376038"/>
                  </a:lnTo>
                  <a:lnTo>
                    <a:pt x="5736007" y="1091341"/>
                  </a:lnTo>
                  <a:lnTo>
                    <a:pt x="5996734" y="806643"/>
                  </a:lnTo>
                  <a:lnTo>
                    <a:pt x="6257462" y="759193"/>
                  </a:lnTo>
                  <a:lnTo>
                    <a:pt x="6518190" y="759193"/>
                  </a:lnTo>
                </a:path>
              </a:pathLst>
            </a:custGeom>
            <a:ln w="27101" cap="flat">
              <a:solidFill>
                <a:srgbClr val="9A32CD">
                  <a:alpha val="100000"/>
                </a:srgbClr>
              </a:solidFill>
              <a:prstDash val="solid"/>
              <a:round/>
            </a:ln>
          </p:spPr>
          <p:txBody>
            <a:bodyPr/>
            <a:lstStyle/>
            <a:p/>
          </p:txBody>
        </p:sp>
        <p:sp>
          <p:nvSpPr>
            <p:cNvPr id="47" name="pl47"/>
            <p:cNvSpPr/>
            <p:nvPr/>
          </p:nvSpPr>
          <p:spPr>
            <a:xfrm>
              <a:off x="7666808" y="795221"/>
              <a:ext cx="716137" cy="412576"/>
            </a:xfrm>
            <a:custGeom>
              <a:avLst/>
              <a:pathLst>
                <a:path w="716137" h="412576">
                  <a:moveTo>
                    <a:pt x="716137" y="0"/>
                  </a:moveTo>
                  <a:lnTo>
                    <a:pt x="0" y="412576"/>
                  </a:lnTo>
                </a:path>
              </a:pathLst>
            </a:custGeom>
          </p:spPr>
          <p:txBody>
            <a:bodyPr/>
            <a:lstStyle/>
            <a:p/>
          </p:txBody>
        </p:sp>
        <p:sp>
          <p:nvSpPr>
            <p:cNvPr id="48" name="pl48"/>
            <p:cNvSpPr/>
            <p:nvPr/>
          </p:nvSpPr>
          <p:spPr>
            <a:xfrm>
              <a:off x="7668206" y="1222114"/>
              <a:ext cx="768889" cy="344710"/>
            </a:xfrm>
            <a:custGeom>
              <a:avLst/>
              <a:pathLst>
                <a:path w="768889" h="344710">
                  <a:moveTo>
                    <a:pt x="768889" y="344710"/>
                  </a:moveTo>
                  <a:lnTo>
                    <a:pt x="0" y="0"/>
                  </a:lnTo>
                </a:path>
              </a:pathLst>
            </a:custGeom>
          </p:spPr>
          <p:txBody>
            <a:bodyPr/>
            <a:lstStyle/>
            <a:p/>
          </p:txBody>
        </p:sp>
        <p:sp>
          <p:nvSpPr>
            <p:cNvPr id="49" name="pl49"/>
            <p:cNvSpPr/>
            <p:nvPr/>
          </p:nvSpPr>
          <p:spPr>
            <a:xfrm>
              <a:off x="7670661" y="1054681"/>
              <a:ext cx="754365" cy="157227"/>
            </a:xfrm>
            <a:custGeom>
              <a:avLst/>
              <a:pathLst>
                <a:path w="754365" h="157227">
                  <a:moveTo>
                    <a:pt x="754365" y="0"/>
                  </a:moveTo>
                  <a:lnTo>
                    <a:pt x="0" y="157227"/>
                  </a:lnTo>
                </a:path>
              </a:pathLst>
            </a:custGeom>
          </p:spPr>
          <p:txBody>
            <a:bodyPr/>
            <a:lstStyle/>
            <a:p/>
          </p:txBody>
        </p:sp>
        <p:sp>
          <p:nvSpPr>
            <p:cNvPr id="50" name="pl50"/>
            <p:cNvSpPr/>
            <p:nvPr/>
          </p:nvSpPr>
          <p:spPr>
            <a:xfrm>
              <a:off x="7671235" y="1217723"/>
              <a:ext cx="735794" cy="92097"/>
            </a:xfrm>
            <a:custGeom>
              <a:avLst/>
              <a:pathLst>
                <a:path w="735794" h="92097">
                  <a:moveTo>
                    <a:pt x="735794" y="92097"/>
                  </a:moveTo>
                  <a:lnTo>
                    <a:pt x="0" y="0"/>
                  </a:lnTo>
                </a:path>
              </a:pathLst>
            </a:custGeom>
          </p:spPr>
          <p:txBody>
            <a:bodyPr/>
            <a:lstStyle/>
            <a:p/>
          </p:txBody>
        </p:sp>
        <p:sp>
          <p:nvSpPr>
            <p:cNvPr id="51" name="pl51"/>
            <p:cNvSpPr/>
            <p:nvPr/>
          </p:nvSpPr>
          <p:spPr>
            <a:xfrm>
              <a:off x="7668558" y="1553941"/>
              <a:ext cx="660026" cy="275015"/>
            </a:xfrm>
            <a:custGeom>
              <a:avLst/>
              <a:pathLst>
                <a:path w="660026" h="275015">
                  <a:moveTo>
                    <a:pt x="660026" y="275015"/>
                  </a:moveTo>
                  <a:lnTo>
                    <a:pt x="0" y="0"/>
                  </a:lnTo>
                </a:path>
              </a:pathLst>
            </a:custGeom>
          </p:spPr>
          <p:txBody>
            <a:bodyPr/>
            <a:lstStyle/>
            <a:p/>
          </p:txBody>
        </p:sp>
        <p:sp>
          <p:nvSpPr>
            <p:cNvPr id="52" name="pl52"/>
            <p:cNvSpPr/>
            <p:nvPr/>
          </p:nvSpPr>
          <p:spPr>
            <a:xfrm>
              <a:off x="7663494" y="1699470"/>
              <a:ext cx="695367" cy="655864"/>
            </a:xfrm>
            <a:custGeom>
              <a:avLst/>
              <a:pathLst>
                <a:path w="695367" h="655864">
                  <a:moveTo>
                    <a:pt x="695367" y="655864"/>
                  </a:moveTo>
                  <a:lnTo>
                    <a:pt x="0" y="0"/>
                  </a:lnTo>
                </a:path>
              </a:pathLst>
            </a:custGeom>
          </p:spPr>
          <p:txBody>
            <a:bodyPr/>
            <a:lstStyle/>
            <a:p/>
          </p:txBody>
        </p:sp>
        <p:sp>
          <p:nvSpPr>
            <p:cNvPr id="53" name="pl53"/>
            <p:cNvSpPr/>
            <p:nvPr/>
          </p:nvSpPr>
          <p:spPr>
            <a:xfrm>
              <a:off x="7666277" y="1698039"/>
              <a:ext cx="626154" cy="392640"/>
            </a:xfrm>
            <a:custGeom>
              <a:avLst/>
              <a:pathLst>
                <a:path w="626154" h="392640">
                  <a:moveTo>
                    <a:pt x="626154" y="392640"/>
                  </a:moveTo>
                  <a:lnTo>
                    <a:pt x="0" y="0"/>
                  </a:lnTo>
                </a:path>
              </a:pathLst>
            </a:custGeom>
          </p:spPr>
          <p:txBody>
            <a:bodyPr/>
            <a:lstStyle/>
            <a:p/>
          </p:txBody>
        </p:sp>
        <p:sp>
          <p:nvSpPr>
            <p:cNvPr id="54" name="pl54"/>
            <p:cNvSpPr/>
            <p:nvPr/>
          </p:nvSpPr>
          <p:spPr>
            <a:xfrm>
              <a:off x="7670294" y="2453405"/>
              <a:ext cx="688567" cy="172396"/>
            </a:xfrm>
            <a:custGeom>
              <a:avLst/>
              <a:pathLst>
                <a:path w="688567" h="172396">
                  <a:moveTo>
                    <a:pt x="688567" y="172396"/>
                  </a:moveTo>
                  <a:lnTo>
                    <a:pt x="0" y="0"/>
                  </a:lnTo>
                </a:path>
              </a:pathLst>
            </a:custGeom>
          </p:spPr>
          <p:txBody>
            <a:bodyPr/>
            <a:lstStyle/>
            <a:p/>
          </p:txBody>
        </p:sp>
        <p:sp>
          <p:nvSpPr>
            <p:cNvPr id="55" name="pl55"/>
            <p:cNvSpPr/>
            <p:nvPr/>
          </p:nvSpPr>
          <p:spPr>
            <a:xfrm>
              <a:off x="7671585" y="5485961"/>
              <a:ext cx="771649" cy="2"/>
            </a:xfrm>
            <a:custGeom>
              <a:avLst/>
              <a:pathLst>
                <a:path w="771649" h="2">
                  <a:moveTo>
                    <a:pt x="771649" y="2"/>
                  </a:moveTo>
                  <a:lnTo>
                    <a:pt x="0" y="0"/>
                  </a:lnTo>
                </a:path>
              </a:pathLst>
            </a:custGeom>
          </p:spPr>
          <p:txBody>
            <a:bodyPr/>
            <a:lstStyle/>
            <a:p/>
          </p:txBody>
        </p:sp>
        <p:sp>
          <p:nvSpPr>
            <p:cNvPr id="56" name="pg56"/>
            <p:cNvSpPr/>
            <p:nvPr/>
          </p:nvSpPr>
          <p:spPr>
            <a:xfrm>
              <a:off x="8314365" y="7033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7449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58" name="pg58"/>
            <p:cNvSpPr/>
            <p:nvPr/>
          </p:nvSpPr>
          <p:spPr>
            <a:xfrm>
              <a:off x="8368515" y="148863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9" name="tx59"/>
            <p:cNvSpPr/>
            <p:nvPr/>
          </p:nvSpPr>
          <p:spPr>
            <a:xfrm>
              <a:off x="8391375" y="15301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60" name="pg60"/>
            <p:cNvSpPr/>
            <p:nvPr/>
          </p:nvSpPr>
          <p:spPr>
            <a:xfrm>
              <a:off x="8356446" y="96676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00829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2" name="pg62"/>
            <p:cNvSpPr/>
            <p:nvPr/>
          </p:nvSpPr>
          <p:spPr>
            <a:xfrm>
              <a:off x="8338449" y="1226966"/>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61309" y="1268504"/>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64" name="pg64"/>
            <p:cNvSpPr/>
            <p:nvPr/>
          </p:nvSpPr>
          <p:spPr>
            <a:xfrm>
              <a:off x="8260004" y="175141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77427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6" name="pg66"/>
            <p:cNvSpPr/>
            <p:nvPr/>
          </p:nvSpPr>
          <p:spPr>
            <a:xfrm>
              <a:off x="8290281" y="22780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7" name="tx67"/>
            <p:cNvSpPr/>
            <p:nvPr/>
          </p:nvSpPr>
          <p:spPr>
            <a:xfrm>
              <a:off x="8313141" y="23196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83%</a:t>
              </a:r>
            </a:p>
          </p:txBody>
        </p:sp>
        <p:sp>
          <p:nvSpPr>
            <p:cNvPr id="68" name="pg68"/>
            <p:cNvSpPr/>
            <p:nvPr/>
          </p:nvSpPr>
          <p:spPr>
            <a:xfrm>
              <a:off x="8223851" y="20145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246711" y="20561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83%</a:t>
              </a:r>
            </a:p>
          </p:txBody>
        </p:sp>
        <p:sp>
          <p:nvSpPr>
            <p:cNvPr id="70" name="pg70"/>
            <p:cNvSpPr/>
            <p:nvPr/>
          </p:nvSpPr>
          <p:spPr>
            <a:xfrm>
              <a:off x="8290281" y="25457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1" name="tx71"/>
            <p:cNvSpPr/>
            <p:nvPr/>
          </p:nvSpPr>
          <p:spPr>
            <a:xfrm>
              <a:off x="8313141" y="258727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67%</a:t>
              </a:r>
            </a:p>
          </p:txBody>
        </p:sp>
        <p:sp>
          <p:nvSpPr>
            <p:cNvPr id="72" name="pg72"/>
            <p:cNvSpPr/>
            <p:nvPr/>
          </p:nvSpPr>
          <p:spPr>
            <a:xfrm>
              <a:off x="8374655" y="5401444"/>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3" name="tx73"/>
            <p:cNvSpPr/>
            <p:nvPr/>
          </p:nvSpPr>
          <p:spPr>
            <a:xfrm>
              <a:off x="8397515" y="5442983"/>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4" name="pl74"/>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5" name="rc75"/>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6" name="tx76"/>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7" name="tx77"/>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 name="tx78"/>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9" name="tx79"/>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 name="tx80"/>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1" name="tx81"/>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2" name="tx82"/>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4" name="tx84"/>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6" name="tx86"/>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7" name="tx87"/>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9" name="tx99"/>
            <p:cNvSpPr/>
            <p:nvPr/>
          </p:nvSpPr>
          <p:spPr>
            <a:xfrm>
              <a:off x="3424771" y="401416"/>
              <a:ext cx="29820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Grenada, 2000-2025</a:t>
              </a:r>
            </a:p>
          </p:txBody>
        </p:sp>
        <p:sp>
          <p:nvSpPr>
            <p:cNvPr id="100" name="tx1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1" name="tx10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(3%), followed by MCV2 (67%).
Coverage of 8 vaccines decreased (DTP3, HEPB3, HIB3, HPVC, IPV1, MCV1, MCV2 and RUBELLA) compared to respective coverage in 2019.
Coverage of 8 vaccines were the same (DTP3, HEPB3, HIB3, IPV1, IPVC, MCV1, MCV2 and RUBELLA) and 1 vaccine decreased (HPVC)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96784" y="961781"/>
              <a:ext cx="1083246" cy="0"/>
            </a:xfrm>
            <a:custGeom>
              <a:avLst/>
              <a:pathLst>
                <a:path w="1083246" h="0">
                  <a:moveTo>
                    <a:pt x="0" y="0"/>
                  </a:moveTo>
                  <a:lnTo>
                    <a:pt x="0" y="0"/>
                  </a:lnTo>
                  <a:lnTo>
                    <a:pt x="361082" y="0"/>
                  </a:lnTo>
                  <a:lnTo>
                    <a:pt x="938813" y="0"/>
                  </a:lnTo>
                  <a:lnTo>
                    <a:pt x="1011029" y="0"/>
                  </a:lnTo>
                  <a:lnTo>
                    <a:pt x="1011029" y="0"/>
                  </a:lnTo>
                  <a:lnTo>
                    <a:pt x="1083246" y="0"/>
                  </a:lnTo>
                </a:path>
              </a:pathLst>
            </a:custGeom>
            <a:ln w="116535" cap="flat">
              <a:solidFill>
                <a:srgbClr val="E8E8E8">
                  <a:alpha val="100000"/>
                </a:srgbClr>
              </a:solidFill>
              <a:prstDash val="solid"/>
              <a:round/>
            </a:ln>
          </p:spPr>
          <p:txBody>
            <a:bodyPr/>
            <a:lstStyle/>
            <a:p/>
          </p:txBody>
        </p:sp>
        <p:sp>
          <p:nvSpPr>
            <p:cNvPr id="19" name="pl19"/>
            <p:cNvSpPr/>
            <p:nvPr/>
          </p:nvSpPr>
          <p:spPr>
            <a:xfrm>
              <a:off x="6691269" y="1464387"/>
              <a:ext cx="1588760" cy="0"/>
            </a:xfrm>
            <a:custGeom>
              <a:avLst/>
              <a:pathLst>
                <a:path w="1588760" h="0">
                  <a:moveTo>
                    <a:pt x="0" y="0"/>
                  </a:moveTo>
                  <a:lnTo>
                    <a:pt x="361082" y="0"/>
                  </a:lnTo>
                  <a:lnTo>
                    <a:pt x="361082" y="0"/>
                  </a:lnTo>
                  <a:lnTo>
                    <a:pt x="1011029" y="0"/>
                  </a:lnTo>
                  <a:lnTo>
                    <a:pt x="1516544" y="0"/>
                  </a:lnTo>
                  <a:lnTo>
                    <a:pt x="1516544" y="0"/>
                  </a:lnTo>
                  <a:lnTo>
                    <a:pt x="1588760" y="0"/>
                  </a:lnTo>
                </a:path>
              </a:pathLst>
            </a:custGeom>
            <a:ln w="116535" cap="flat">
              <a:solidFill>
                <a:srgbClr val="E8E8E8">
                  <a:alpha val="100000"/>
                </a:srgbClr>
              </a:solidFill>
              <a:prstDash val="solid"/>
              <a:round/>
            </a:ln>
          </p:spPr>
          <p:txBody>
            <a:bodyPr/>
            <a:lstStyle/>
            <a:p/>
          </p:txBody>
        </p:sp>
        <p:sp>
          <p:nvSpPr>
            <p:cNvPr id="20" name="pl20"/>
            <p:cNvSpPr/>
            <p:nvPr/>
          </p:nvSpPr>
          <p:spPr>
            <a:xfrm>
              <a:off x="6691269" y="1966994"/>
              <a:ext cx="1588760" cy="0"/>
            </a:xfrm>
            <a:custGeom>
              <a:avLst/>
              <a:pathLst>
                <a:path w="1588760" h="0">
                  <a:moveTo>
                    <a:pt x="0" y="0"/>
                  </a:moveTo>
                  <a:lnTo>
                    <a:pt x="361082" y="0"/>
                  </a:lnTo>
                  <a:lnTo>
                    <a:pt x="361082" y="0"/>
                  </a:lnTo>
                  <a:lnTo>
                    <a:pt x="1011029" y="0"/>
                  </a:lnTo>
                  <a:lnTo>
                    <a:pt x="1011029" y="0"/>
                  </a:lnTo>
                  <a:lnTo>
                    <a:pt x="1011029" y="0"/>
                  </a:lnTo>
                  <a:lnTo>
                    <a:pt x="1588760" y="0"/>
                  </a:lnTo>
                </a:path>
              </a:pathLst>
            </a:custGeom>
            <a:ln w="116535" cap="flat">
              <a:solidFill>
                <a:srgbClr val="E8E8E8">
                  <a:alpha val="100000"/>
                </a:srgbClr>
              </a:solidFill>
              <a:prstDash val="solid"/>
              <a:round/>
            </a:ln>
          </p:spPr>
          <p:txBody>
            <a:bodyPr/>
            <a:lstStyle/>
            <a:p/>
          </p:txBody>
        </p:sp>
        <p:sp>
          <p:nvSpPr>
            <p:cNvPr id="21" name="pl21"/>
            <p:cNvSpPr/>
            <p:nvPr/>
          </p:nvSpPr>
          <p:spPr>
            <a:xfrm>
              <a:off x="7991164" y="2469600"/>
              <a:ext cx="433298" cy="0"/>
            </a:xfrm>
            <a:custGeom>
              <a:avLst/>
              <a:pathLst>
                <a:path w="433298" h="0">
                  <a:moveTo>
                    <a:pt x="0" y="0"/>
                  </a:moveTo>
                  <a:lnTo>
                    <a:pt x="72216" y="0"/>
                  </a:lnTo>
                  <a:lnTo>
                    <a:pt x="144432" y="0"/>
                  </a:lnTo>
                  <a:lnTo>
                    <a:pt x="144432" y="0"/>
                  </a:lnTo>
                  <a:lnTo>
                    <a:pt x="361082" y="0"/>
                  </a:lnTo>
                  <a:lnTo>
                    <a:pt x="361082"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2972206"/>
              <a:ext cx="1588760" cy="0"/>
            </a:xfrm>
            <a:custGeom>
              <a:avLst/>
              <a:pathLst>
                <a:path w="1588760" h="0">
                  <a:moveTo>
                    <a:pt x="0" y="0"/>
                  </a:moveTo>
                  <a:lnTo>
                    <a:pt x="361082" y="0"/>
                  </a:lnTo>
                  <a:lnTo>
                    <a:pt x="361082" y="0"/>
                  </a:lnTo>
                  <a:lnTo>
                    <a:pt x="1011029" y="0"/>
                  </a:lnTo>
                  <a:lnTo>
                    <a:pt x="1516544" y="0"/>
                  </a:lnTo>
                  <a:lnTo>
                    <a:pt x="1516544" y="0"/>
                  </a:lnTo>
                  <a:lnTo>
                    <a:pt x="1588760"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3474813"/>
              <a:ext cx="1660977" cy="0"/>
            </a:xfrm>
            <a:custGeom>
              <a:avLst/>
              <a:pathLst>
                <a:path w="1660977" h="0">
                  <a:moveTo>
                    <a:pt x="0" y="0"/>
                  </a:moveTo>
                  <a:lnTo>
                    <a:pt x="361082" y="0"/>
                  </a:lnTo>
                  <a:lnTo>
                    <a:pt x="361082" y="0"/>
                  </a:lnTo>
                  <a:lnTo>
                    <a:pt x="1299895" y="0"/>
                  </a:lnTo>
                  <a:lnTo>
                    <a:pt x="1372111" y="0"/>
                  </a:lnTo>
                  <a:lnTo>
                    <a:pt x="1372111" y="0"/>
                  </a:lnTo>
                  <a:lnTo>
                    <a:pt x="1660977" y="0"/>
                  </a:lnTo>
                </a:path>
              </a:pathLst>
            </a:custGeom>
            <a:ln w="116535" cap="flat">
              <a:solidFill>
                <a:srgbClr val="E8E8E8">
                  <a:alpha val="100000"/>
                </a:srgbClr>
              </a:solidFill>
              <a:prstDash val="solid"/>
              <a:round/>
            </a:ln>
          </p:spPr>
          <p:txBody>
            <a:bodyPr/>
            <a:lstStyle/>
            <a:p/>
          </p:txBody>
        </p:sp>
        <p:sp>
          <p:nvSpPr>
            <p:cNvPr id="24" name="pl24"/>
            <p:cNvSpPr/>
            <p:nvPr/>
          </p:nvSpPr>
          <p:spPr>
            <a:xfrm>
              <a:off x="6546836" y="3977419"/>
              <a:ext cx="1733193" cy="0"/>
            </a:xfrm>
            <a:custGeom>
              <a:avLst/>
              <a:pathLst>
                <a:path w="1733193" h="0">
                  <a:moveTo>
                    <a:pt x="0" y="0"/>
                  </a:moveTo>
                  <a:lnTo>
                    <a:pt x="433298" y="0"/>
                  </a:lnTo>
                  <a:lnTo>
                    <a:pt x="866596" y="0"/>
                  </a:lnTo>
                  <a:lnTo>
                    <a:pt x="938813" y="0"/>
                  </a:lnTo>
                  <a:lnTo>
                    <a:pt x="938813" y="0"/>
                  </a:lnTo>
                  <a:lnTo>
                    <a:pt x="938813" y="0"/>
                  </a:lnTo>
                  <a:lnTo>
                    <a:pt x="1733193" y="0"/>
                  </a:lnTo>
                </a:path>
              </a:pathLst>
            </a:custGeom>
            <a:ln w="116535" cap="flat">
              <a:solidFill>
                <a:srgbClr val="E8E8E8">
                  <a:alpha val="100000"/>
                </a:srgbClr>
              </a:solidFill>
              <a:prstDash val="solid"/>
              <a:round/>
            </a:ln>
          </p:spPr>
          <p:txBody>
            <a:bodyPr/>
            <a:lstStyle/>
            <a:p/>
          </p:txBody>
        </p:sp>
        <p:sp>
          <p:nvSpPr>
            <p:cNvPr id="25" name="pl25"/>
            <p:cNvSpPr/>
            <p:nvPr/>
          </p:nvSpPr>
          <p:spPr>
            <a:xfrm>
              <a:off x="5463590" y="4480025"/>
              <a:ext cx="2094275" cy="0"/>
            </a:xfrm>
            <a:custGeom>
              <a:avLst/>
              <a:pathLst>
                <a:path w="2094275" h="0">
                  <a:moveTo>
                    <a:pt x="0" y="0"/>
                  </a:moveTo>
                  <a:lnTo>
                    <a:pt x="866596" y="0"/>
                  </a:lnTo>
                  <a:lnTo>
                    <a:pt x="866596" y="0"/>
                  </a:lnTo>
                  <a:lnTo>
                    <a:pt x="938813" y="0"/>
                  </a:lnTo>
                  <a:lnTo>
                    <a:pt x="1733193" y="0"/>
                  </a:lnTo>
                  <a:lnTo>
                    <a:pt x="1949842" y="0"/>
                  </a:lnTo>
                  <a:lnTo>
                    <a:pt x="2094275" y="0"/>
                  </a:lnTo>
                </a:path>
              </a:pathLst>
            </a:custGeom>
            <a:ln w="116535" cap="flat">
              <a:solidFill>
                <a:srgbClr val="E8E8E8">
                  <a:alpha val="100000"/>
                </a:srgbClr>
              </a:solidFill>
              <a:prstDash val="solid"/>
              <a:round/>
            </a:ln>
          </p:spPr>
          <p:txBody>
            <a:bodyPr/>
            <a:lstStyle/>
            <a:p/>
          </p:txBody>
        </p:sp>
        <p:sp>
          <p:nvSpPr>
            <p:cNvPr id="26" name="pl26"/>
            <p:cNvSpPr/>
            <p:nvPr/>
          </p:nvSpPr>
          <p:spPr>
            <a:xfrm>
              <a:off x="6546836" y="4982632"/>
              <a:ext cx="1733193" cy="0"/>
            </a:xfrm>
            <a:custGeom>
              <a:avLst/>
              <a:pathLst>
                <a:path w="1733193" h="0">
                  <a:moveTo>
                    <a:pt x="0" y="0"/>
                  </a:moveTo>
                  <a:lnTo>
                    <a:pt x="433298" y="0"/>
                  </a:lnTo>
                  <a:lnTo>
                    <a:pt x="866596" y="0"/>
                  </a:lnTo>
                  <a:lnTo>
                    <a:pt x="938813" y="0"/>
                  </a:lnTo>
                  <a:lnTo>
                    <a:pt x="938813" y="0"/>
                  </a:lnTo>
                  <a:lnTo>
                    <a:pt x="938813" y="0"/>
                  </a:lnTo>
                  <a:lnTo>
                    <a:pt x="1733193" y="0"/>
                  </a:lnTo>
                </a:path>
              </a:pathLst>
            </a:custGeom>
            <a:ln w="116535" cap="flat">
              <a:solidFill>
                <a:srgbClr val="E8E8E8">
                  <a:alpha val="100000"/>
                </a:srgbClr>
              </a:solidFill>
              <a:prstDash val="solid"/>
              <a:round/>
            </a:ln>
          </p:spPr>
          <p:txBody>
            <a:bodyPr/>
            <a:lstStyle/>
            <a:p/>
          </p:txBody>
        </p:sp>
        <p:sp>
          <p:nvSpPr>
            <p:cNvPr id="27" name="pt27"/>
            <p:cNvSpPr/>
            <p:nvPr/>
          </p:nvSpPr>
          <p:spPr>
            <a:xfrm>
              <a:off x="8275530"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19228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55336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9228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131097"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8676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04785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47851"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69779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68676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4785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131097"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19228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7563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40893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9228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45909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39790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2568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32568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17262"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145046"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145046"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217262"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145046"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145046"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639531"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639531"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361695"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8947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217262"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422882"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422882"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350665"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267419"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26741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1726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422882"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2288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2" name="tx122"/>
            <p:cNvSpPr/>
            <p:nvPr/>
          </p:nvSpPr>
          <p:spPr>
            <a:xfrm>
              <a:off x="544863" y="236032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802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Grenada,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(94%) and 2024 (93%). DTP1 coverage remained the same in 2025 (93%) compared to 2024, and was lower than in 2019. In 2019-2025, DTP1 coverage was at it's lowest level in 2020 and 2022 (79%).
In 2024, 9 vaccines had lower coverage than in 2019.
In 2025, 9 vaccines had lower coverage than in 2019.
In 2025, 0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413261" y="2981931"/>
              <a:ext cx="2811689" cy="1995826"/>
            </a:xfrm>
            <a:custGeom>
              <a:avLst/>
              <a:pathLst>
                <a:path w="2811689" h="1995826">
                  <a:moveTo>
                    <a:pt x="0" y="0"/>
                  </a:moveTo>
                  <a:lnTo>
                    <a:pt x="468614" y="437441"/>
                  </a:lnTo>
                  <a:lnTo>
                    <a:pt x="937229" y="1968486"/>
                  </a:lnTo>
                  <a:lnTo>
                    <a:pt x="1405844" y="1613065"/>
                  </a:lnTo>
                  <a:lnTo>
                    <a:pt x="1874459" y="1995826"/>
                  </a:lnTo>
                  <a:lnTo>
                    <a:pt x="2343074" y="1886466"/>
                  </a:lnTo>
                  <a:lnTo>
                    <a:pt x="2811689" y="1941146"/>
                  </a:lnTo>
                </a:path>
              </a:pathLst>
            </a:custGeom>
            <a:ln w="29811" cap="flat">
              <a:solidFill>
                <a:srgbClr val="FF0000">
                  <a:alpha val="100000"/>
                </a:srgbClr>
              </a:solidFill>
              <a:prstDash val="solid"/>
              <a:round/>
            </a:ln>
          </p:spPr>
          <p:txBody>
            <a:bodyPr/>
            <a:lstStyle/>
            <a:p/>
          </p:txBody>
        </p:sp>
        <p:sp>
          <p:nvSpPr>
            <p:cNvPr id="25" name="pl25"/>
            <p:cNvSpPr/>
            <p:nvPr/>
          </p:nvSpPr>
          <p:spPr>
            <a:xfrm>
              <a:off x="1413261" y="3856814"/>
              <a:ext cx="2811689" cy="1120943"/>
            </a:xfrm>
            <a:custGeom>
              <a:avLst/>
              <a:pathLst>
                <a:path w="2811689" h="1120943">
                  <a:moveTo>
                    <a:pt x="0" y="0"/>
                  </a:moveTo>
                  <a:lnTo>
                    <a:pt x="468614" y="246060"/>
                  </a:lnTo>
                  <a:lnTo>
                    <a:pt x="937229" y="1093603"/>
                  </a:lnTo>
                  <a:lnTo>
                    <a:pt x="1405844" y="984243"/>
                  </a:lnTo>
                  <a:lnTo>
                    <a:pt x="1874459" y="1120943"/>
                  </a:lnTo>
                  <a:lnTo>
                    <a:pt x="2343074" y="1011583"/>
                  </a:lnTo>
                  <a:lnTo>
                    <a:pt x="2811689" y="1066263"/>
                  </a:lnTo>
                </a:path>
              </a:pathLst>
            </a:custGeom>
            <a:ln w="29811" cap="flat">
              <a:solidFill>
                <a:srgbClr val="0058AB">
                  <a:alpha val="100000"/>
                </a:srgbClr>
              </a:solidFill>
              <a:prstDash val="solid"/>
              <a:round/>
            </a:ln>
          </p:spPr>
          <p:txBody>
            <a:bodyPr/>
            <a:lstStyle/>
            <a:p/>
          </p:txBody>
        </p:sp>
        <p:sp>
          <p:nvSpPr>
            <p:cNvPr id="26" name="pt26"/>
            <p:cNvSpPr/>
            <p:nvPr/>
          </p:nvSpPr>
          <p:spPr>
            <a:xfrm>
              <a:off x="1388435"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857050" y="33945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2325664" y="492559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794279"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262894"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731509" y="4843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200124" y="489825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388435"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1857050"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2325664"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2794279"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3262894"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373150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4200124"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1413261"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1" name="tx41"/>
            <p:cNvSpPr/>
            <p:nvPr/>
          </p:nvSpPr>
          <p:spPr>
            <a:xfrm>
              <a:off x="1881875"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42" name="tx42"/>
            <p:cNvSpPr/>
            <p:nvPr/>
          </p:nvSpPr>
          <p:spPr>
            <a:xfrm>
              <a:off x="2350490"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3" name="tx43"/>
            <p:cNvSpPr/>
            <p:nvPr/>
          </p:nvSpPr>
          <p:spPr>
            <a:xfrm>
              <a:off x="2819105"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4" name="tx44"/>
            <p:cNvSpPr/>
            <p:nvPr/>
          </p:nvSpPr>
          <p:spPr>
            <a:xfrm>
              <a:off x="3287720"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5" name="tx45"/>
            <p:cNvSpPr/>
            <p:nvPr/>
          </p:nvSpPr>
          <p:spPr>
            <a:xfrm>
              <a:off x="375633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46" name="tx46"/>
            <p:cNvSpPr/>
            <p:nvPr/>
          </p:nvSpPr>
          <p:spPr>
            <a:xfrm>
              <a:off x="4224950"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47" name="tx47"/>
            <p:cNvSpPr/>
            <p:nvPr/>
          </p:nvSpPr>
          <p:spPr>
            <a:xfrm>
              <a:off x="1413261"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8" name="tx48"/>
            <p:cNvSpPr/>
            <p:nvPr/>
          </p:nvSpPr>
          <p:spPr>
            <a:xfrm>
              <a:off x="1881875" y="32471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9" name="tx49"/>
            <p:cNvSpPr/>
            <p:nvPr/>
          </p:nvSpPr>
          <p:spPr>
            <a:xfrm>
              <a:off x="2350490" y="477941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50" name="tx50"/>
            <p:cNvSpPr/>
            <p:nvPr/>
          </p:nvSpPr>
          <p:spPr>
            <a:xfrm>
              <a:off x="2819105"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51" name="tx51"/>
            <p:cNvSpPr/>
            <p:nvPr/>
          </p:nvSpPr>
          <p:spPr>
            <a:xfrm>
              <a:off x="3287720"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52" name="tx52"/>
            <p:cNvSpPr/>
            <p:nvPr/>
          </p:nvSpPr>
          <p:spPr>
            <a:xfrm>
              <a:off x="3756335" y="4697438"/>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53" name="tx53"/>
            <p:cNvSpPr/>
            <p:nvPr/>
          </p:nvSpPr>
          <p:spPr>
            <a:xfrm>
              <a:off x="4224950" y="4750808"/>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54" name="pl5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5" name="tx55"/>
            <p:cNvSpPr/>
            <p:nvPr/>
          </p:nvSpPr>
          <p:spPr>
            <a:xfrm>
              <a:off x="29608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56" name="tx56"/>
            <p:cNvSpPr/>
            <p:nvPr/>
          </p:nvSpPr>
          <p:spPr>
            <a:xfrm>
              <a:off x="282715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57" name="rc5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58" name="pl5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2" name="pl6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3" name="pl6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4" name="pl6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5" name="pl6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8" name="pl6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9" name="pl6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0" name="pl7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1" name="pl71"/>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78" name="pt78"/>
            <p:cNvSpPr/>
            <p:nvPr/>
          </p:nvSpPr>
          <p:spPr>
            <a:xfrm>
              <a:off x="8393524"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8393524"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0" name="tx80"/>
            <p:cNvSpPr/>
            <p:nvPr/>
          </p:nvSpPr>
          <p:spPr>
            <a:xfrm>
              <a:off x="8418350"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81" name="tx81"/>
            <p:cNvSpPr/>
            <p:nvPr/>
          </p:nvSpPr>
          <p:spPr>
            <a:xfrm>
              <a:off x="8418350"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2" name="pl8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3" name="tx83"/>
            <p:cNvSpPr/>
            <p:nvPr/>
          </p:nvSpPr>
          <p:spPr>
            <a:xfrm>
              <a:off x="7154224"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84" name="tx84"/>
            <p:cNvSpPr/>
            <p:nvPr/>
          </p:nvSpPr>
          <p:spPr>
            <a:xfrm>
              <a:off x="7020557"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85" name="rc8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86" name="tx8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7" name="tx8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8" name="tx88"/>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9" name="tx89"/>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0" name="tx90"/>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31596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95" name="tx95"/>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96" name="tx96"/>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7" name="tx97"/>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8" name="tx9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9" name="tx99"/>
            <p:cNvSpPr/>
            <p:nvPr/>
          </p:nvSpPr>
          <p:spPr>
            <a:xfrm rot="-5400000">
              <a:off x="735309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0" name="tx100"/>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1" name="tx101"/>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2" name="tx102"/>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3" name="tx103"/>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4" name="tx104"/>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5" name="tx105"/>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06" name="tx106"/>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07" name="tx107"/>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8" name="tx108"/>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9" name="pl109"/>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0" name="pl110"/>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1" name="tx111"/>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2" name="tx112"/>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3" name="tx113"/>
            <p:cNvSpPr/>
            <p:nvPr/>
          </p:nvSpPr>
          <p:spPr>
            <a:xfrm>
              <a:off x="757200" y="1330710"/>
              <a:ext cx="54602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Grenada, 2019-2025</a:t>
              </a:r>
            </a:p>
          </p:txBody>
        </p:sp>
        <p:sp>
          <p:nvSpPr>
            <p:cNvPr id="114" name="tx114"/>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Grenada was 2019.
In 2025, first dose (HPV1) programme coverage among girls was 3%. In 2025, last dose (HPVc) programme coverage among girls was 3%.</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3% and coverage among boys stood at 1%, following switch to single dose in 2023.</a:t>
            </a:r>
          </a:p>
        </p:txBody>
      </p:sp>
      <p:grpSp xmlns:pic="http://schemas.openxmlformats.org/drawingml/2006/picture">
        <p:nvGrpSpPr>
          <p:cNvPr id="118" name=""/>
          <p:cNvGrpSpPr/>
          <p:nvPr/>
        </p:nvGrpSpPr>
        <p:grpSpPr>
          <a:xfrm>
            <a:off x="292608" y="1005840"/>
            <a:ext cx="8595360" cy="28575"/>
            <a:chOff x="292608" y="1005840"/>
            <a:chExt cx="8595360" cy="28575"/>
          </a:xfrm>
        </p:grpSpPr>
        <p:sp>
          <p:nvSpPr>
            <p:cNvPr id="11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782907"/>
            </a:xfrm>
            <a:custGeom>
              <a:avLst/>
              <a:pathLst>
                <a:path w="6481656" h="782907">
                  <a:moveTo>
                    <a:pt x="0" y="57993"/>
                  </a:moveTo>
                  <a:lnTo>
                    <a:pt x="259266" y="86989"/>
                  </a:lnTo>
                  <a:lnTo>
                    <a:pt x="518532" y="28996"/>
                  </a:lnTo>
                  <a:lnTo>
                    <a:pt x="777798" y="57993"/>
                  </a:lnTo>
                  <a:lnTo>
                    <a:pt x="1037065" y="463945"/>
                  </a:lnTo>
                  <a:lnTo>
                    <a:pt x="1296331" y="0"/>
                  </a:lnTo>
                  <a:lnTo>
                    <a:pt x="1555597" y="231972"/>
                  </a:lnTo>
                  <a:lnTo>
                    <a:pt x="1814863" y="86989"/>
                  </a:lnTo>
                  <a:lnTo>
                    <a:pt x="2074130" y="0"/>
                  </a:lnTo>
                  <a:lnTo>
                    <a:pt x="2333396" y="0"/>
                  </a:lnTo>
                  <a:lnTo>
                    <a:pt x="2592662" y="57993"/>
                  </a:lnTo>
                  <a:lnTo>
                    <a:pt x="2851928" y="115986"/>
                  </a:lnTo>
                  <a:lnTo>
                    <a:pt x="3111195" y="57993"/>
                  </a:lnTo>
                  <a:lnTo>
                    <a:pt x="3370461" y="57993"/>
                  </a:lnTo>
                  <a:lnTo>
                    <a:pt x="3629727" y="57993"/>
                  </a:lnTo>
                  <a:lnTo>
                    <a:pt x="3888994" y="202976"/>
                  </a:lnTo>
                  <a:lnTo>
                    <a:pt x="4148260" y="86989"/>
                  </a:lnTo>
                  <a:lnTo>
                    <a:pt x="4407526" y="86989"/>
                  </a:lnTo>
                  <a:lnTo>
                    <a:pt x="4666792" y="115986"/>
                  </a:lnTo>
                  <a:lnTo>
                    <a:pt x="4926059" y="144982"/>
                  </a:lnTo>
                  <a:lnTo>
                    <a:pt x="5185325" y="782907"/>
                  </a:lnTo>
                  <a:lnTo>
                    <a:pt x="5444591" y="637924"/>
                  </a:lnTo>
                  <a:lnTo>
                    <a:pt x="5703857" y="637924"/>
                  </a:lnTo>
                  <a:lnTo>
                    <a:pt x="5963124" y="376955"/>
                  </a:lnTo>
                  <a:lnTo>
                    <a:pt x="6222390" y="173979"/>
                  </a:lnTo>
                  <a:lnTo>
                    <a:pt x="6481656" y="173979"/>
                  </a:lnTo>
                </a:path>
              </a:pathLst>
            </a:custGeom>
            <a:ln w="27101" cap="flat">
              <a:solidFill>
                <a:srgbClr val="F8766D">
                  <a:alpha val="100000"/>
                </a:srgbClr>
              </a:solidFill>
              <a:prstDash val="solid"/>
              <a:round/>
            </a:ln>
          </p:spPr>
          <p:txBody>
            <a:bodyPr/>
            <a:lstStyle/>
            <a:p/>
          </p:txBody>
        </p:sp>
        <p:sp>
          <p:nvSpPr>
            <p:cNvPr id="28" name="pl28"/>
            <p:cNvSpPr/>
            <p:nvPr/>
          </p:nvSpPr>
          <p:spPr>
            <a:xfrm>
              <a:off x="1957551" y="2331963"/>
              <a:ext cx="5963124" cy="1072873"/>
            </a:xfrm>
            <a:custGeom>
              <a:avLst/>
              <a:pathLst>
                <a:path w="5963124" h="1072873">
                  <a:moveTo>
                    <a:pt x="0" y="521938"/>
                  </a:moveTo>
                  <a:lnTo>
                    <a:pt x="259266" y="695918"/>
                  </a:lnTo>
                  <a:lnTo>
                    <a:pt x="518532" y="898894"/>
                  </a:lnTo>
                  <a:lnTo>
                    <a:pt x="777798" y="318962"/>
                  </a:lnTo>
                  <a:lnTo>
                    <a:pt x="1037065" y="144982"/>
                  </a:lnTo>
                  <a:lnTo>
                    <a:pt x="1296331" y="173979"/>
                  </a:lnTo>
                  <a:lnTo>
                    <a:pt x="1555597" y="173979"/>
                  </a:lnTo>
                  <a:lnTo>
                    <a:pt x="1814863" y="405952"/>
                  </a:lnTo>
                  <a:lnTo>
                    <a:pt x="2074130" y="173979"/>
                  </a:lnTo>
                  <a:lnTo>
                    <a:pt x="2333396" y="202976"/>
                  </a:lnTo>
                  <a:lnTo>
                    <a:pt x="2592662" y="492942"/>
                  </a:lnTo>
                  <a:lnTo>
                    <a:pt x="2851928" y="202976"/>
                  </a:lnTo>
                  <a:lnTo>
                    <a:pt x="3111195" y="0"/>
                  </a:lnTo>
                  <a:lnTo>
                    <a:pt x="3370461" y="86989"/>
                  </a:lnTo>
                  <a:lnTo>
                    <a:pt x="3629727" y="202976"/>
                  </a:lnTo>
                  <a:lnTo>
                    <a:pt x="3888994" y="376955"/>
                  </a:lnTo>
                  <a:lnTo>
                    <a:pt x="4148260" y="521938"/>
                  </a:lnTo>
                  <a:lnTo>
                    <a:pt x="4407526" y="289965"/>
                  </a:lnTo>
                  <a:lnTo>
                    <a:pt x="4666792" y="376955"/>
                  </a:lnTo>
                  <a:lnTo>
                    <a:pt x="4926059" y="1072873"/>
                  </a:lnTo>
                  <a:lnTo>
                    <a:pt x="5185325" y="695918"/>
                  </a:lnTo>
                  <a:lnTo>
                    <a:pt x="5444591" y="231972"/>
                  </a:lnTo>
                  <a:lnTo>
                    <a:pt x="5703857" y="724914"/>
                  </a:lnTo>
                  <a:lnTo>
                    <a:pt x="5963124" y="724914"/>
                  </a:lnTo>
                </a:path>
              </a:pathLst>
            </a:custGeom>
            <a:ln w="27101" cap="flat">
              <a:solidFill>
                <a:srgbClr val="00BA38">
                  <a:alpha val="100000"/>
                </a:srgbClr>
              </a:solidFill>
              <a:prstDash val="solid"/>
              <a:round/>
            </a:ln>
          </p:spPr>
          <p:txBody>
            <a:bodyPr/>
            <a:lstStyle/>
            <a:p/>
          </p:txBody>
        </p:sp>
        <p:sp>
          <p:nvSpPr>
            <p:cNvPr id="29" name="pl29"/>
            <p:cNvSpPr/>
            <p:nvPr/>
          </p:nvSpPr>
          <p:spPr>
            <a:xfrm>
              <a:off x="6365078" y="3781793"/>
              <a:ext cx="1555597" cy="1188860"/>
            </a:xfrm>
            <a:custGeom>
              <a:avLst/>
              <a:pathLst>
                <a:path w="1555597" h="1188860">
                  <a:moveTo>
                    <a:pt x="0" y="0"/>
                  </a:moveTo>
                  <a:lnTo>
                    <a:pt x="259266" y="260969"/>
                  </a:lnTo>
                  <a:lnTo>
                    <a:pt x="518532" y="1159863"/>
                  </a:lnTo>
                  <a:lnTo>
                    <a:pt x="777798" y="1043877"/>
                  </a:lnTo>
                  <a:lnTo>
                    <a:pt x="1037065" y="1188860"/>
                  </a:lnTo>
                  <a:lnTo>
                    <a:pt x="1296331" y="1072873"/>
                  </a:lnTo>
                  <a:lnTo>
                    <a:pt x="1555597" y="1130866"/>
                  </a:lnTo>
                </a:path>
              </a:pathLst>
            </a:custGeom>
            <a:ln w="27101" cap="flat">
              <a:solidFill>
                <a:srgbClr val="619CFF">
                  <a:alpha val="100000"/>
                </a:srgbClr>
              </a:solidFill>
              <a:prstDash val="solid"/>
              <a:round/>
            </a:ln>
          </p:spPr>
          <p:txBody>
            <a:bodyPr/>
            <a:lstStyle/>
            <a:p/>
          </p:txBody>
        </p:sp>
        <p:sp>
          <p:nvSpPr>
            <p:cNvPr id="30" name="pl30"/>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2645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301850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82299" y="487428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0642"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919175" y="281552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6326701" y="3743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40040" y="2302965"/>
              <a:ext cx="239902" cy="1"/>
            </a:xfrm>
            <a:custGeom>
              <a:avLst/>
              <a:pathLst>
                <a:path w="239902" h="1">
                  <a:moveTo>
                    <a:pt x="239902" y="0"/>
                  </a:moveTo>
                  <a:lnTo>
                    <a:pt x="0" y="1"/>
                  </a:lnTo>
                </a:path>
              </a:pathLst>
            </a:custGeom>
          </p:spPr>
          <p:txBody>
            <a:bodyPr/>
            <a:lstStyle/>
            <a:p/>
          </p:txBody>
        </p:sp>
        <p:sp>
          <p:nvSpPr>
            <p:cNvPr id="38" name="pl38"/>
            <p:cNvSpPr/>
            <p:nvPr/>
          </p:nvSpPr>
          <p:spPr>
            <a:xfrm>
              <a:off x="7940040" y="3056875"/>
              <a:ext cx="239902" cy="3"/>
            </a:xfrm>
            <a:custGeom>
              <a:avLst/>
              <a:pathLst>
                <a:path w="239902" h="3">
                  <a:moveTo>
                    <a:pt x="239902" y="0"/>
                  </a:moveTo>
                  <a:lnTo>
                    <a:pt x="0" y="3"/>
                  </a:lnTo>
                </a:path>
              </a:pathLst>
            </a:custGeom>
          </p:spPr>
          <p:txBody>
            <a:bodyPr/>
            <a:lstStyle/>
            <a:p/>
          </p:txBody>
        </p:sp>
        <p:sp>
          <p:nvSpPr>
            <p:cNvPr id="39" name="pl39"/>
            <p:cNvSpPr/>
            <p:nvPr/>
          </p:nvSpPr>
          <p:spPr>
            <a:xfrm>
              <a:off x="7940040" y="4912659"/>
              <a:ext cx="239902" cy="1"/>
            </a:xfrm>
            <a:custGeom>
              <a:avLst/>
              <a:pathLst>
                <a:path w="239902" h="1">
                  <a:moveTo>
                    <a:pt x="239902" y="0"/>
                  </a:moveTo>
                  <a:lnTo>
                    <a:pt x="0" y="1"/>
                  </a:lnTo>
                </a:path>
              </a:pathLst>
            </a:custGeom>
          </p:spPr>
          <p:txBody>
            <a:bodyPr/>
            <a:lstStyle/>
            <a:p/>
          </p:txBody>
        </p:sp>
        <p:sp>
          <p:nvSpPr>
            <p:cNvPr id="40" name="pg40"/>
            <p:cNvSpPr/>
            <p:nvPr/>
          </p:nvSpPr>
          <p:spPr>
            <a:xfrm>
              <a:off x="8111362" y="22119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34222" y="225282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2" name="pg42"/>
            <p:cNvSpPr/>
            <p:nvPr/>
          </p:nvSpPr>
          <p:spPr>
            <a:xfrm>
              <a:off x="8111362" y="296588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34222" y="300673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67%</a:t>
              </a:r>
            </a:p>
          </p:txBody>
        </p:sp>
        <p:sp>
          <p:nvSpPr>
            <p:cNvPr id="44" name="pg44"/>
            <p:cNvSpPr/>
            <p:nvPr/>
          </p:nvSpPr>
          <p:spPr>
            <a:xfrm>
              <a:off x="8111362" y="4821673"/>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34222" y="4862514"/>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3%</a:t>
              </a:r>
            </a:p>
          </p:txBody>
        </p:sp>
        <p:sp>
          <p:nvSpPr>
            <p:cNvPr id="46" name="pg46"/>
            <p:cNvSpPr/>
            <p:nvPr/>
          </p:nvSpPr>
          <p:spPr>
            <a:xfrm>
              <a:off x="1502955" y="202652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548675" y="20703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8" name="pg48"/>
            <p:cNvSpPr/>
            <p:nvPr/>
          </p:nvSpPr>
          <p:spPr>
            <a:xfrm>
              <a:off x="2022004" y="26938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2067724" y="273957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74</a:t>
              </a:r>
            </a:p>
          </p:txBody>
        </p:sp>
        <p:sp>
          <p:nvSpPr>
            <p:cNvPr id="50" name="pg50"/>
            <p:cNvSpPr/>
            <p:nvPr/>
          </p:nvSpPr>
          <p:spPr>
            <a:xfrm>
              <a:off x="6069351" y="375957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115071" y="380492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42</a:t>
              </a:r>
            </a:p>
          </p:txBody>
        </p:sp>
        <p:sp>
          <p:nvSpPr>
            <p:cNvPr id="52" name="tx52"/>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906742"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622471" y="6000730"/>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3" name="pl73"/>
            <p:cNvSpPr/>
            <p:nvPr/>
          </p:nvSpPr>
          <p:spPr>
            <a:xfrm>
              <a:off x="5369236" y="6000730"/>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4" name="tx74"/>
            <p:cNvSpPr/>
            <p:nvPr/>
          </p:nvSpPr>
          <p:spPr>
            <a:xfrm>
              <a:off x="4173842"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889570"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636336" y="5949093"/>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165497" y="1704354"/>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2000-2025</a:t>
              </a:r>
            </a:p>
          </p:txBody>
        </p:sp>
        <p:sp>
          <p:nvSpPr>
            <p:cNvPr id="80" name="tx8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3" name="tx83"/>
            <p:cNvSpPr/>
            <p:nvPr/>
          </p:nvSpPr>
          <p:spPr>
            <a:xfrm>
              <a:off x="3173068" y="6586855"/>
              <a:ext cx="59013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Grenada has 3 out of the 4 SDG vaccines.
In 2025, Grenada had achieved at least 90% coverage of 1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Grenada met the 90% SDG coverage target for DTP3,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93% between 2024 and 2025.
• DTP3 coverage remained constant at 93% between 2024 and 2025.
• There were there were approximately the same number of zero-dose children in 2025. This leaves &lt;100 children without vaccination, vulnerable to vaccine-preventable diseases and a further &lt;100 with incomplete protection.
• Grenada accounted for &lt;0.1% of zero-dose children in Latin America and the Caribbean (LACR) and &lt;0.1% of zero-dose children globally.
• MCV1 coverage remained constant at 83% between 2024 and 2025. There were &lt;500 children who missed out on the first measles vaccination.
• MCV2 coverage remained constant at 67% between 2024 and 2025.
• Last dose coverage of HPV vaccination (HPVc) among girls decreased from 5% to 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Grenada,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Grenada.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P7TF5XRZ5TZD-1674051314-8090</_dlc_DocId>
    <_dlc_DocIdUrl xmlns="5ce71423-0d49-4a04-8822-86064e799dcd">
      <Url>https://unicef.sharepoint.com/teams/DAPM-DataComm/_layouts/15/DocIdRedir.aspx?ID=P7TF5XRZ5TZD-1674051314-8090</Url>
      <Description>P7TF5XRZ5TZD-1674051314-8090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E5ABB3C-44C5-4BA2-B2CA-01B2DEFDB08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125d7229-d99a-4ce3-9edf-3e4500032939</vt:lpwstr>
  </property>
</Properties>
</file>