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b82e25e53c2430ef554e7969e24bdf21addced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60321f588b32f7d491bcadf7b9035cc8682ddd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d41c0f6c77bec441d1859ce2df5fe57b5b27c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865085"/>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561267"/>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561267"/>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56126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56126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56126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561267"/>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561267"/>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56126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56126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56126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56126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56126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4080356"/>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4080356"/>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4080356"/>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4080356"/>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943605"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5" name="rc125"/>
            <p:cNvSpPr/>
            <p:nvPr/>
          </p:nvSpPr>
          <p:spPr>
            <a:xfrm>
              <a:off x="1255130"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1566655"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1878180"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2189705"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2501230"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2812756"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3124281"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3435806"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3747331"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4058856"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4370381"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4681906"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4993431"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530495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5616482"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592800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6239532"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655105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6862582"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717410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3124281" y="499180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1" name="rc151"/>
            <p:cNvSpPr/>
            <p:nvPr/>
          </p:nvSpPr>
          <p:spPr>
            <a:xfrm>
              <a:off x="3435806" y="499180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2" name="rc152"/>
            <p:cNvSpPr/>
            <p:nvPr/>
          </p:nvSpPr>
          <p:spPr>
            <a:xfrm>
              <a:off x="3747331" y="499180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3" name="rc153"/>
            <p:cNvSpPr/>
            <p:nvPr/>
          </p:nvSpPr>
          <p:spPr>
            <a:xfrm>
              <a:off x="4058856" y="499180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4" name="rc154"/>
            <p:cNvSpPr/>
            <p:nvPr/>
          </p:nvSpPr>
          <p:spPr>
            <a:xfrm>
              <a:off x="4370381" y="499180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5" name="rc155"/>
            <p:cNvSpPr/>
            <p:nvPr/>
          </p:nvSpPr>
          <p:spPr>
            <a:xfrm>
              <a:off x="4681906"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6" name="rc156"/>
            <p:cNvSpPr/>
            <p:nvPr/>
          </p:nvSpPr>
          <p:spPr>
            <a:xfrm>
              <a:off x="4993431"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7" name="rc157"/>
            <p:cNvSpPr/>
            <p:nvPr/>
          </p:nvSpPr>
          <p:spPr>
            <a:xfrm>
              <a:off x="5304957"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8" name="rc158"/>
            <p:cNvSpPr/>
            <p:nvPr/>
          </p:nvSpPr>
          <p:spPr>
            <a:xfrm>
              <a:off x="5616482" y="499180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9" name="rc159"/>
            <p:cNvSpPr/>
            <p:nvPr/>
          </p:nvSpPr>
          <p:spPr>
            <a:xfrm>
              <a:off x="5928007" y="499180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0" name="rc160"/>
            <p:cNvSpPr/>
            <p:nvPr/>
          </p:nvSpPr>
          <p:spPr>
            <a:xfrm>
              <a:off x="6239532" y="499180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1" name="rc161"/>
            <p:cNvSpPr/>
            <p:nvPr/>
          </p:nvSpPr>
          <p:spPr>
            <a:xfrm>
              <a:off x="6551057" y="499180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2" name="rc162"/>
            <p:cNvSpPr/>
            <p:nvPr/>
          </p:nvSpPr>
          <p:spPr>
            <a:xfrm>
              <a:off x="6862582" y="499180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3" name="rc163"/>
            <p:cNvSpPr/>
            <p:nvPr/>
          </p:nvSpPr>
          <p:spPr>
            <a:xfrm>
              <a:off x="7174107" y="4991809"/>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4" name="rc164"/>
            <p:cNvSpPr/>
            <p:nvPr/>
          </p:nvSpPr>
          <p:spPr>
            <a:xfrm>
              <a:off x="7485632" y="4991809"/>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5" name="rc165"/>
            <p:cNvSpPr/>
            <p:nvPr/>
          </p:nvSpPr>
          <p:spPr>
            <a:xfrm>
              <a:off x="7797157" y="4991809"/>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6" name="rc166"/>
            <p:cNvSpPr/>
            <p:nvPr/>
          </p:nvSpPr>
          <p:spPr>
            <a:xfrm>
              <a:off x="8108683" y="4991809"/>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7" name="rc167"/>
            <p:cNvSpPr/>
            <p:nvPr/>
          </p:nvSpPr>
          <p:spPr>
            <a:xfrm>
              <a:off x="8420208" y="4991809"/>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8" name="rc168"/>
            <p:cNvSpPr/>
            <p:nvPr/>
          </p:nvSpPr>
          <p:spPr>
            <a:xfrm>
              <a:off x="8731733"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9" name="rc169"/>
            <p:cNvSpPr/>
            <p:nvPr/>
          </p:nvSpPr>
          <p:spPr>
            <a:xfrm>
              <a:off x="4681906" y="3168903"/>
              <a:ext cx="311525"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0" name="rc170"/>
            <p:cNvSpPr/>
            <p:nvPr/>
          </p:nvSpPr>
          <p:spPr>
            <a:xfrm>
              <a:off x="4993431" y="3168903"/>
              <a:ext cx="311525"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1" name="rc171"/>
            <p:cNvSpPr/>
            <p:nvPr/>
          </p:nvSpPr>
          <p:spPr>
            <a:xfrm>
              <a:off x="5304957"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5616482"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5928007"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6239532"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6551057"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6862582"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7174107"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7485632"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7797157"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0" name="rc180"/>
            <p:cNvSpPr/>
            <p:nvPr/>
          </p:nvSpPr>
          <p:spPr>
            <a:xfrm>
              <a:off x="8108683"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8420208"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8731733"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3" name="rc183"/>
            <p:cNvSpPr/>
            <p:nvPr/>
          </p:nvSpPr>
          <p:spPr>
            <a:xfrm>
              <a:off x="943605"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1255130"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5" name="rc185"/>
            <p:cNvSpPr/>
            <p:nvPr/>
          </p:nvSpPr>
          <p:spPr>
            <a:xfrm>
              <a:off x="1566655"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1878180"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2189705"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2501230"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2812756"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3124281"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3435806"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747331"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4058856"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370381"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681906"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993431"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530495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5616482"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9" name="rc199"/>
            <p:cNvSpPr/>
            <p:nvPr/>
          </p:nvSpPr>
          <p:spPr>
            <a:xfrm>
              <a:off x="592800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6239532"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655105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6862582"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717410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7485632"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7797157"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8108683"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7" name="rc207"/>
            <p:cNvSpPr/>
            <p:nvPr/>
          </p:nvSpPr>
          <p:spPr>
            <a:xfrm>
              <a:off x="8420208"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8" name="rc208"/>
            <p:cNvSpPr/>
            <p:nvPr/>
          </p:nvSpPr>
          <p:spPr>
            <a:xfrm>
              <a:off x="8731733"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9" name="rc209"/>
            <p:cNvSpPr/>
            <p:nvPr/>
          </p:nvSpPr>
          <p:spPr>
            <a:xfrm>
              <a:off x="5304957"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0" name="rc210"/>
            <p:cNvSpPr/>
            <p:nvPr/>
          </p:nvSpPr>
          <p:spPr>
            <a:xfrm>
              <a:off x="5616482"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1" name="rc211"/>
            <p:cNvSpPr/>
            <p:nvPr/>
          </p:nvSpPr>
          <p:spPr>
            <a:xfrm>
              <a:off x="5928007"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2" name="rc212"/>
            <p:cNvSpPr/>
            <p:nvPr/>
          </p:nvSpPr>
          <p:spPr>
            <a:xfrm>
              <a:off x="6239532"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3" name="rc213"/>
            <p:cNvSpPr/>
            <p:nvPr/>
          </p:nvSpPr>
          <p:spPr>
            <a:xfrm>
              <a:off x="6551057"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4" name="rc214"/>
            <p:cNvSpPr/>
            <p:nvPr/>
          </p:nvSpPr>
          <p:spPr>
            <a:xfrm>
              <a:off x="6862582"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5" name="rc215"/>
            <p:cNvSpPr/>
            <p:nvPr/>
          </p:nvSpPr>
          <p:spPr>
            <a:xfrm>
              <a:off x="7174107"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6" name="rc216"/>
            <p:cNvSpPr/>
            <p:nvPr/>
          </p:nvSpPr>
          <p:spPr>
            <a:xfrm>
              <a:off x="7485632"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7" name="rc217"/>
            <p:cNvSpPr/>
            <p:nvPr/>
          </p:nvSpPr>
          <p:spPr>
            <a:xfrm>
              <a:off x="7797157"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8" name="rc218"/>
            <p:cNvSpPr/>
            <p:nvPr/>
          </p:nvSpPr>
          <p:spPr>
            <a:xfrm>
              <a:off x="8108683"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9" name="rc219"/>
            <p:cNvSpPr/>
            <p:nvPr/>
          </p:nvSpPr>
          <p:spPr>
            <a:xfrm>
              <a:off x="8420208"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0" name="rc220"/>
            <p:cNvSpPr/>
            <p:nvPr/>
          </p:nvSpPr>
          <p:spPr>
            <a:xfrm>
              <a:off x="8731733" y="3472721"/>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1" name="rc221"/>
            <p:cNvSpPr/>
            <p:nvPr/>
          </p:nvSpPr>
          <p:spPr>
            <a:xfrm>
              <a:off x="7797157"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2" name="rc222"/>
            <p:cNvSpPr/>
            <p:nvPr/>
          </p:nvSpPr>
          <p:spPr>
            <a:xfrm>
              <a:off x="8108683" y="5295627"/>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3" name="rc223"/>
            <p:cNvSpPr/>
            <p:nvPr/>
          </p:nvSpPr>
          <p:spPr>
            <a:xfrm>
              <a:off x="8420208"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24" name="rc224"/>
            <p:cNvSpPr/>
            <p:nvPr/>
          </p:nvSpPr>
          <p:spPr>
            <a:xfrm>
              <a:off x="8731733"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5" name="tx225"/>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6" name="tx226"/>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7" name="tx227"/>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8" name="tx228"/>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9" name="tx229"/>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0" name="tx230"/>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724848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756001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849458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2" name="tx252"/>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3" name="tx253"/>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4" name="tx254"/>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5" name="tx255"/>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7" name="tx257"/>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7248487"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7560012"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8494587"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10390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8" name="tx278"/>
            <p:cNvSpPr/>
            <p:nvPr/>
          </p:nvSpPr>
          <p:spPr>
            <a:xfrm>
              <a:off x="13506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9" name="tx279"/>
            <p:cNvSpPr/>
            <p:nvPr/>
          </p:nvSpPr>
          <p:spPr>
            <a:xfrm>
              <a:off x="16621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0" name="tx280"/>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1" name="tx281"/>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2596703"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3" name="tx283"/>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4" name="tx284"/>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5" name="tx285"/>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724848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756001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8183062"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1" name="tx301"/>
            <p:cNvSpPr/>
            <p:nvPr/>
          </p:nvSpPr>
          <p:spPr>
            <a:xfrm>
              <a:off x="849458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2" name="tx302"/>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3" name="tx303"/>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4" name="tx304"/>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5" name="tx305"/>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6" name="tx306"/>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7" name="tx307"/>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8" name="tx308"/>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9" name="tx309"/>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0" name="tx310"/>
            <p:cNvSpPr/>
            <p:nvPr/>
          </p:nvSpPr>
          <p:spPr>
            <a:xfrm>
              <a:off x="321975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1" name="tx311"/>
            <p:cNvSpPr/>
            <p:nvPr/>
          </p:nvSpPr>
          <p:spPr>
            <a:xfrm>
              <a:off x="353127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2" name="tx312"/>
            <p:cNvSpPr/>
            <p:nvPr/>
          </p:nvSpPr>
          <p:spPr>
            <a:xfrm>
              <a:off x="384280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3" name="tx313"/>
            <p:cNvSpPr/>
            <p:nvPr/>
          </p:nvSpPr>
          <p:spPr>
            <a:xfrm>
              <a:off x="415432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4" name="tx314"/>
            <p:cNvSpPr/>
            <p:nvPr/>
          </p:nvSpPr>
          <p:spPr>
            <a:xfrm>
              <a:off x="446585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5" name="tx315"/>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724848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756001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787153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849458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8827206"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9" name="tx329"/>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7248487"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756001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818306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5" name="tx345"/>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6" name="tx346"/>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7" name="tx347"/>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8" name="tx348"/>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0" name="tx350"/>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7248487"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6" name="tx366"/>
            <p:cNvSpPr/>
            <p:nvPr/>
          </p:nvSpPr>
          <p:spPr>
            <a:xfrm>
              <a:off x="7560012"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7" name="tx367"/>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8183062"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3219754"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2" name="tx372"/>
            <p:cNvSpPr/>
            <p:nvPr/>
          </p:nvSpPr>
          <p:spPr>
            <a:xfrm>
              <a:off x="3531279"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3" name="tx373"/>
            <p:cNvSpPr/>
            <p:nvPr/>
          </p:nvSpPr>
          <p:spPr>
            <a:xfrm>
              <a:off x="3842804"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4" name="tx374"/>
            <p:cNvSpPr/>
            <p:nvPr/>
          </p:nvSpPr>
          <p:spPr>
            <a:xfrm>
              <a:off x="4154329"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5" name="tx375"/>
            <p:cNvSpPr/>
            <p:nvPr/>
          </p:nvSpPr>
          <p:spPr>
            <a:xfrm>
              <a:off x="4465854"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6" name="tx376"/>
            <p:cNvSpPr/>
            <p:nvPr/>
          </p:nvSpPr>
          <p:spPr>
            <a:xfrm>
              <a:off x="477737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7" name="tx377"/>
            <p:cNvSpPr/>
            <p:nvPr/>
          </p:nvSpPr>
          <p:spPr>
            <a:xfrm>
              <a:off x="508890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8" name="tx378"/>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9" name="tx379"/>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1" name="tx381"/>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2" name="tx382"/>
            <p:cNvSpPr/>
            <p:nvPr/>
          </p:nvSpPr>
          <p:spPr>
            <a:xfrm>
              <a:off x="6646530"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3" name="tx383"/>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4" name="tx384"/>
            <p:cNvSpPr/>
            <p:nvPr/>
          </p:nvSpPr>
          <p:spPr>
            <a:xfrm>
              <a:off x="7248487"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5" name="tx385"/>
            <p:cNvSpPr/>
            <p:nvPr/>
          </p:nvSpPr>
          <p:spPr>
            <a:xfrm>
              <a:off x="7560012" y="51022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6" name="tx386"/>
            <p:cNvSpPr/>
            <p:nvPr/>
          </p:nvSpPr>
          <p:spPr>
            <a:xfrm>
              <a:off x="7892630"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7" name="tx387"/>
            <p:cNvSpPr/>
            <p:nvPr/>
          </p:nvSpPr>
          <p:spPr>
            <a:xfrm>
              <a:off x="8183062" y="51035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8" name="tx388"/>
            <p:cNvSpPr/>
            <p:nvPr/>
          </p:nvSpPr>
          <p:spPr>
            <a:xfrm>
              <a:off x="8515681"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9" name="tx389"/>
            <p:cNvSpPr/>
            <p:nvPr/>
          </p:nvSpPr>
          <p:spPr>
            <a:xfrm>
              <a:off x="8827206"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0" name="tx390"/>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5" name="tx395"/>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7" name="tx397"/>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789263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0" name="tx400"/>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1" name="tx401"/>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2" name="tx402"/>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3" name="tx403"/>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4" name="tx404"/>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7" name="tx407"/>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7" name="tx417"/>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0" name="tx420"/>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1" name="tx421"/>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3" name="tx423"/>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4" name="tx424"/>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5" name="tx425"/>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8" name="tx428"/>
            <p:cNvSpPr/>
            <p:nvPr/>
          </p:nvSpPr>
          <p:spPr>
            <a:xfrm>
              <a:off x="477737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29" name="tx429"/>
            <p:cNvSpPr/>
            <p:nvPr/>
          </p:nvSpPr>
          <p:spPr>
            <a:xfrm>
              <a:off x="5088904"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30" name="tx430"/>
            <p:cNvSpPr/>
            <p:nvPr/>
          </p:nvSpPr>
          <p:spPr>
            <a:xfrm>
              <a:off x="54004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31" name="tx431"/>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32" name="tx432"/>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33" name="tx433"/>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34" name="tx434"/>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35" name="tx435"/>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36" name="tx436"/>
            <p:cNvSpPr/>
            <p:nvPr/>
          </p:nvSpPr>
          <p:spPr>
            <a:xfrm>
              <a:off x="7248487"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37" name="tx437"/>
            <p:cNvSpPr/>
            <p:nvPr/>
          </p:nvSpPr>
          <p:spPr>
            <a:xfrm>
              <a:off x="7560012"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38" name="tx438"/>
            <p:cNvSpPr/>
            <p:nvPr/>
          </p:nvSpPr>
          <p:spPr>
            <a:xfrm>
              <a:off x="7871537"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39" name="tx439"/>
            <p:cNvSpPr/>
            <p:nvPr/>
          </p:nvSpPr>
          <p:spPr>
            <a:xfrm>
              <a:off x="8183062"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40" name="tx440"/>
            <p:cNvSpPr/>
            <p:nvPr/>
          </p:nvSpPr>
          <p:spPr>
            <a:xfrm>
              <a:off x="8494587"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41" name="tx441"/>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42" name="tx442"/>
            <p:cNvSpPr/>
            <p:nvPr/>
          </p:nvSpPr>
          <p:spPr>
            <a:xfrm>
              <a:off x="78926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3" name="tx443"/>
            <p:cNvSpPr/>
            <p:nvPr/>
          </p:nvSpPr>
          <p:spPr>
            <a:xfrm>
              <a:off x="82041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44" name="tx444"/>
            <p:cNvSpPr/>
            <p:nvPr/>
          </p:nvSpPr>
          <p:spPr>
            <a:xfrm>
              <a:off x="851568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5" name="tx445"/>
            <p:cNvSpPr/>
            <p:nvPr/>
          </p:nvSpPr>
          <p:spPr>
            <a:xfrm>
              <a:off x="8827206"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46" name="tx44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7" name="tx44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8" name="tx44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9" name="tx44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0" name="tx45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1" name="tx45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2" name="tx45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3" name="tx45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4" name="tx45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5" name="tx45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6" name="tx45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7" name="tx45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8" name="tx45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9" name="tx45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0" name="tx46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1" name="tx46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2" name="tx46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3" name="tx46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4" name="tx46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5" name="tx46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6" name="tx46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7" name="tx46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8" name="tx46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9" name="tx46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0" name="tx47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1" name="tx47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2" name="tx472"/>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3" name="tx473"/>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4" name="tx474"/>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5" name="tx475"/>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6" name="tx476"/>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7" name="tx477"/>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8" name="tx478"/>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79" name="tx479"/>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0" name="tx480"/>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1" name="tx481"/>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2" name="tx482"/>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3" name="tx483"/>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4" name="tx484"/>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5" name="pic485"/>
            <p:cNvPicPr/>
            <p:nvPr/>
          </p:nvPicPr>
          <p:blipFill>
            <a:blip r:embed="rId2" cstate="print"/>
            <a:stretch>
              <a:fillRect/>
            </a:stretch>
          </p:blipFill>
          <p:spPr>
            <a:xfrm>
              <a:off x="4647033" y="5838594"/>
              <a:ext cx="2160000" cy="219455"/>
            </a:xfrm>
            <a:prstGeom prst="rect">
              <a:avLst/>
            </a:prstGeom>
          </p:spPr>
        </p:pic>
        <p:sp>
          <p:nvSpPr>
            <p:cNvPr id="486" name="pl486"/>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7" name="pl487"/>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8" name="pl488"/>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9" name="pl489"/>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1" name="pl491"/>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3" name="pl493"/>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4" name="pl494"/>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5" name="pl495"/>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pl496"/>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7" name="pl497"/>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tx498"/>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99" name="tx499"/>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0" name="tx500"/>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1" name="tx501"/>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2" name="tx502"/>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03" name="tx503"/>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4" name="tx504"/>
            <p:cNvSpPr/>
            <p:nvPr/>
          </p:nvSpPr>
          <p:spPr>
            <a:xfrm>
              <a:off x="912452" y="1330710"/>
              <a:ext cx="28703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Greece, 2000-2025</a:t>
              </a:r>
            </a:p>
          </p:txBody>
        </p:sp>
        <p:sp>
          <p:nvSpPr>
            <p:cNvPr id="505" name="tx50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6" name="tx50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7" name="tx50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8 out of 12 (67%) vaccines in the schedule achieved coverage of 90% or more. Vaccine coverage ranged from 20% to 98%.
Since 2007, estimates have been made for 6 new vaccines. HPVc is the newest vaccine reported (2022), which achieved 54% coverage in 2025.
In 2025, Greece reported stockouts of vaccines/supplies (MenA) (more information on slide 8).</a:t>
            </a:r>
          </a:p>
        </p:txBody>
      </p:sp>
      <p:sp>
        <p:nvSpPr>
          <p:cNvPr id="5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three, and declined for eight, indicating limited improvement in routine immunization performance; eight achieved at least 90% coverage.</a:t>
            </a:r>
          </a:p>
        </p:txBody>
      </p:sp>
      <p:grpSp xmlns:pic="http://schemas.openxmlformats.org/drawingml/2006/picture">
        <p:nvGrpSpPr>
          <p:cNvPr id="510" name=""/>
          <p:cNvGrpSpPr/>
          <p:nvPr/>
        </p:nvGrpSpPr>
        <p:grpSpPr>
          <a:xfrm>
            <a:off x="292608" y="1005840"/>
            <a:ext cx="8595360" cy="28575"/>
            <a:chOff x="292608" y="1005840"/>
            <a:chExt cx="8595360" cy="28575"/>
          </a:xfrm>
        </p:grpSpPr>
        <p:sp>
          <p:nvSpPr>
            <p:cNvPr id="5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
            </a:xfrm>
            <a:custGeom>
              <a:avLst/>
              <a:pathLst>
                <a:path w="6481656" h="79805">
                  <a:moveTo>
                    <a:pt x="0" y="79805"/>
                  </a:moveTo>
                  <a:lnTo>
                    <a:pt x="259266" y="79805"/>
                  </a:lnTo>
                  <a:lnTo>
                    <a:pt x="518532" y="39902"/>
                  </a:lnTo>
                  <a:lnTo>
                    <a:pt x="777798" y="39902"/>
                  </a:lnTo>
                  <a:lnTo>
                    <a:pt x="1037065" y="39902"/>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99027"/>
            </a:xfrm>
            <a:custGeom>
              <a:avLst/>
              <a:pathLst>
                <a:path w="6481656" h="399027">
                  <a:moveTo>
                    <a:pt x="0" y="399027"/>
                  </a:moveTo>
                  <a:lnTo>
                    <a:pt x="259266" y="319221"/>
                  </a:lnTo>
                  <a:lnTo>
                    <a:pt x="518532" y="279319"/>
                  </a:lnTo>
                  <a:lnTo>
                    <a:pt x="777798" y="199513"/>
                  </a:lnTo>
                  <a:lnTo>
                    <a:pt x="1037065" y="159610"/>
                  </a:lnTo>
                  <a:lnTo>
                    <a:pt x="1296331" y="119708"/>
                  </a:lnTo>
                  <a:lnTo>
                    <a:pt x="1555597" y="39902"/>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39902"/>
                  </a:lnTo>
                  <a:lnTo>
                    <a:pt x="5963124" y="159610"/>
                  </a:lnTo>
                  <a:lnTo>
                    <a:pt x="6222390" y="159610"/>
                  </a:lnTo>
                  <a:lnTo>
                    <a:pt x="6481656" y="199513"/>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99027"/>
            </a:xfrm>
            <a:custGeom>
              <a:avLst/>
              <a:pathLst>
                <a:path w="6481656" h="399027">
                  <a:moveTo>
                    <a:pt x="0" y="399027"/>
                  </a:moveTo>
                  <a:lnTo>
                    <a:pt x="259266" y="319221"/>
                  </a:lnTo>
                  <a:lnTo>
                    <a:pt x="518532" y="279319"/>
                  </a:lnTo>
                  <a:lnTo>
                    <a:pt x="777798" y="199513"/>
                  </a:lnTo>
                  <a:lnTo>
                    <a:pt x="1037065" y="159610"/>
                  </a:lnTo>
                  <a:lnTo>
                    <a:pt x="1296331" y="119708"/>
                  </a:lnTo>
                  <a:lnTo>
                    <a:pt x="1555597" y="39902"/>
                  </a:lnTo>
                  <a:lnTo>
                    <a:pt x="1814863" y="0"/>
                  </a:lnTo>
                  <a:lnTo>
                    <a:pt x="2074130" y="0"/>
                  </a:lnTo>
                  <a:lnTo>
                    <a:pt x="2333396" y="0"/>
                  </a:lnTo>
                  <a:lnTo>
                    <a:pt x="2592662" y="0"/>
                  </a:lnTo>
                  <a:lnTo>
                    <a:pt x="2851928" y="0"/>
                  </a:lnTo>
                  <a:lnTo>
                    <a:pt x="3111195" y="0"/>
                  </a:lnTo>
                  <a:lnTo>
                    <a:pt x="3370461" y="0"/>
                  </a:lnTo>
                  <a:lnTo>
                    <a:pt x="3629727" y="79805"/>
                  </a:lnTo>
                  <a:lnTo>
                    <a:pt x="3888994" y="79805"/>
                  </a:lnTo>
                  <a:lnTo>
                    <a:pt x="4148260" y="79805"/>
                  </a:lnTo>
                  <a:lnTo>
                    <a:pt x="4407526" y="79805"/>
                  </a:lnTo>
                  <a:lnTo>
                    <a:pt x="4666792" y="79805"/>
                  </a:lnTo>
                  <a:lnTo>
                    <a:pt x="4926059" y="79805"/>
                  </a:lnTo>
                  <a:lnTo>
                    <a:pt x="5185325" y="79805"/>
                  </a:lnTo>
                  <a:lnTo>
                    <a:pt x="5444591" y="79805"/>
                  </a:lnTo>
                  <a:lnTo>
                    <a:pt x="5703857" y="199513"/>
                  </a:lnTo>
                  <a:lnTo>
                    <a:pt x="5963124" y="319221"/>
                  </a:lnTo>
                  <a:lnTo>
                    <a:pt x="6222390" y="119708"/>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3253883" y="1957056"/>
              <a:ext cx="4666792" cy="478832"/>
            </a:xfrm>
            <a:custGeom>
              <a:avLst/>
              <a:pathLst>
                <a:path w="4666792" h="478832">
                  <a:moveTo>
                    <a:pt x="0" y="239416"/>
                  </a:moveTo>
                  <a:lnTo>
                    <a:pt x="259266" y="239416"/>
                  </a:lnTo>
                  <a:lnTo>
                    <a:pt x="518532" y="239416"/>
                  </a:lnTo>
                  <a:lnTo>
                    <a:pt x="777798" y="239416"/>
                  </a:lnTo>
                  <a:lnTo>
                    <a:pt x="1037065" y="239416"/>
                  </a:lnTo>
                  <a:lnTo>
                    <a:pt x="1296331" y="0"/>
                  </a:lnTo>
                  <a:lnTo>
                    <a:pt x="1555597" y="0"/>
                  </a:lnTo>
                  <a:lnTo>
                    <a:pt x="1814863" y="39902"/>
                  </a:lnTo>
                  <a:lnTo>
                    <a:pt x="2074130" y="79805"/>
                  </a:lnTo>
                  <a:lnTo>
                    <a:pt x="2333396" y="159610"/>
                  </a:lnTo>
                  <a:lnTo>
                    <a:pt x="2592662" y="199513"/>
                  </a:lnTo>
                  <a:lnTo>
                    <a:pt x="2851928" y="239416"/>
                  </a:lnTo>
                  <a:lnTo>
                    <a:pt x="3111195" y="279319"/>
                  </a:lnTo>
                  <a:lnTo>
                    <a:pt x="3370461" y="319221"/>
                  </a:lnTo>
                  <a:lnTo>
                    <a:pt x="3629727" y="399027"/>
                  </a:lnTo>
                  <a:lnTo>
                    <a:pt x="3888994" y="438929"/>
                  </a:lnTo>
                  <a:lnTo>
                    <a:pt x="4148260" y="478832"/>
                  </a:lnTo>
                  <a:lnTo>
                    <a:pt x="4407526" y="478832"/>
                  </a:lnTo>
                  <a:lnTo>
                    <a:pt x="4666792"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215506"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505" y="1201460"/>
              <a:ext cx="246437" cy="149283"/>
            </a:xfrm>
            <a:custGeom>
              <a:avLst/>
              <a:pathLst>
                <a:path w="246437" h="149283">
                  <a:moveTo>
                    <a:pt x="246437" y="0"/>
                  </a:moveTo>
                  <a:lnTo>
                    <a:pt x="0" y="149283"/>
                  </a:lnTo>
                </a:path>
              </a:pathLst>
            </a:custGeom>
          </p:spPr>
          <p:txBody>
            <a:bodyPr/>
            <a:lstStyle/>
            <a:p/>
          </p:txBody>
        </p:sp>
        <p:sp>
          <p:nvSpPr>
            <p:cNvPr id="42" name="pl42"/>
            <p:cNvSpPr/>
            <p:nvPr/>
          </p:nvSpPr>
          <p:spPr>
            <a:xfrm>
              <a:off x="7932421" y="1526461"/>
              <a:ext cx="247521" cy="175653"/>
            </a:xfrm>
            <a:custGeom>
              <a:avLst/>
              <a:pathLst>
                <a:path w="247521" h="175653">
                  <a:moveTo>
                    <a:pt x="247521" y="175653"/>
                  </a:moveTo>
                  <a:lnTo>
                    <a:pt x="0" y="0"/>
                  </a:lnTo>
                </a:path>
              </a:pathLst>
            </a:custGeom>
          </p:spPr>
          <p:txBody>
            <a:bodyPr/>
            <a:lstStyle/>
            <a:p/>
          </p:txBody>
        </p:sp>
        <p:sp>
          <p:nvSpPr>
            <p:cNvPr id="43" name="pl43"/>
            <p:cNvSpPr/>
            <p:nvPr/>
          </p:nvSpPr>
          <p:spPr>
            <a:xfrm>
              <a:off x="7937856" y="1457965"/>
              <a:ext cx="242085" cy="56174"/>
            </a:xfrm>
            <a:custGeom>
              <a:avLst/>
              <a:pathLst>
                <a:path w="242085" h="56174">
                  <a:moveTo>
                    <a:pt x="242085" y="0"/>
                  </a:moveTo>
                  <a:lnTo>
                    <a:pt x="0" y="56174"/>
                  </a:lnTo>
                </a:path>
              </a:pathLst>
            </a:custGeom>
          </p:spPr>
          <p:txBody>
            <a:bodyPr/>
            <a:lstStyle/>
            <a:p/>
          </p:txBody>
        </p:sp>
        <p:sp>
          <p:nvSpPr>
            <p:cNvPr id="44" name="pl44"/>
            <p:cNvSpPr/>
            <p:nvPr/>
          </p:nvSpPr>
          <p:spPr>
            <a:xfrm>
              <a:off x="7938337" y="1960246"/>
              <a:ext cx="241604" cy="43646"/>
            </a:xfrm>
            <a:custGeom>
              <a:avLst/>
              <a:pathLst>
                <a:path w="241604" h="43646">
                  <a:moveTo>
                    <a:pt x="241604" y="43646"/>
                  </a:moveTo>
                  <a:lnTo>
                    <a:pt x="0" y="0"/>
                  </a:lnTo>
                </a:path>
              </a:pathLst>
            </a:custGeom>
          </p:spPr>
          <p:txBody>
            <a:bodyPr/>
            <a:lstStyle/>
            <a:p/>
          </p:txBody>
        </p:sp>
        <p:sp>
          <p:nvSpPr>
            <p:cNvPr id="45" name="pg45"/>
            <p:cNvSpPr/>
            <p:nvPr/>
          </p:nvSpPr>
          <p:spPr>
            <a:xfrm>
              <a:off x="8111362" y="10874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2826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63444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7529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49" name="pg49"/>
            <p:cNvSpPr/>
            <p:nvPr/>
          </p:nvSpPr>
          <p:spPr>
            <a:xfrm>
              <a:off x="8111362" y="136157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4024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51" name="pg51"/>
            <p:cNvSpPr/>
            <p:nvPr/>
          </p:nvSpPr>
          <p:spPr>
            <a:xfrm>
              <a:off x="8111362" y="191532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5616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288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Greece,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1 vaccines increased coverage, 2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616432"/>
              <a:ext cx="1379037" cy="211814"/>
            </a:xfrm>
            <a:prstGeom prst="rect">
              <a:avLst/>
            </a:prstGeom>
            <a:solidFill>
              <a:srgbClr val="D9D9D9">
                <a:alpha val="60000"/>
              </a:srgbClr>
            </a:solidFill>
          </p:spPr>
          <p:txBody>
            <a:bodyPr/>
            <a:lstStyle/>
            <a:p/>
          </p:txBody>
        </p:sp>
        <p:sp>
          <p:nvSpPr>
            <p:cNvPr id="10" name="pl10"/>
            <p:cNvSpPr/>
            <p:nvPr/>
          </p:nvSpPr>
          <p:spPr>
            <a:xfrm>
              <a:off x="152448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9771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110879"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2547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358960"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3553"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0273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0273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6111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7570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0489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0489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948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3407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548669"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7855"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7855"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244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244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704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70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3262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24721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158117"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21684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215132"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201896"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26026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310184"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304047"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317244"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32745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346508"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356637"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381398"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376973"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41800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413614"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391605"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409266"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406198"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415048"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2463691"/>
              <a:ext cx="1379037" cy="211814"/>
            </a:xfrm>
            <a:prstGeom prst="rect">
              <a:avLst/>
            </a:prstGeom>
            <a:solidFill>
              <a:srgbClr val="D9D9D9">
                <a:alpha val="60000"/>
              </a:srgbClr>
            </a:solidFill>
          </p:spPr>
          <p:txBody>
            <a:bodyPr/>
            <a:lstStyle/>
            <a:p/>
          </p:txBody>
        </p:sp>
        <p:sp>
          <p:nvSpPr>
            <p:cNvPr id="61" name="pl61"/>
            <p:cNvSpPr/>
            <p:nvPr/>
          </p:nvSpPr>
          <p:spPr>
            <a:xfrm>
              <a:off x="29293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50256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3552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398983"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5740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32471"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70543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76380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80758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5136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65958"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93892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295351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2953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298270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98270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8270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01188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02648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4107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4107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4107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476946"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520725"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2695841"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27542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282717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2885550"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61998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60674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265048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270043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274689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2757059"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276587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278185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2795134"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2790670"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2837440"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282563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286224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284908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28578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1616432"/>
              <a:ext cx="1379037" cy="211814"/>
            </a:xfrm>
            <a:prstGeom prst="rect">
              <a:avLst/>
            </a:prstGeom>
            <a:solidFill>
              <a:srgbClr val="D9D9D9">
                <a:alpha val="60000"/>
              </a:srgbClr>
            </a:solidFill>
          </p:spPr>
          <p:txBody>
            <a:bodyPr/>
            <a:lstStyle/>
            <a:p/>
          </p:txBody>
        </p:sp>
        <p:sp>
          <p:nvSpPr>
            <p:cNvPr id="112" name="pl112"/>
            <p:cNvSpPr/>
            <p:nvPr/>
          </p:nvSpPr>
          <p:spPr>
            <a:xfrm>
              <a:off x="44217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99497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008132"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03731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227027"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270806"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299992"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31458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358364"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372957"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38755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402143"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40214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441673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44313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447510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47510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448970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448970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44897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50429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50429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50429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1298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15906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039420"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114097"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09914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149065"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157520"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17211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195518"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201299"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214497"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2247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243761"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27865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27422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315253"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310866"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288857"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303450"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31230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32111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2090228"/>
              <a:ext cx="1379037" cy="222963"/>
            </a:xfrm>
            <a:prstGeom prst="rect">
              <a:avLst/>
            </a:prstGeom>
            <a:solidFill>
              <a:srgbClr val="D9D9D9">
                <a:alpha val="60000"/>
              </a:srgbClr>
            </a:solidFill>
          </p:spPr>
          <p:txBody>
            <a:bodyPr/>
            <a:lstStyle/>
            <a:p/>
          </p:txBody>
        </p:sp>
        <p:sp>
          <p:nvSpPr>
            <p:cNvPr id="163" name="pl163"/>
            <p:cNvSpPr/>
            <p:nvPr/>
          </p:nvSpPr>
          <p:spPr>
            <a:xfrm>
              <a:off x="57682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34144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25245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29623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471351"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5529723"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557350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5602688"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5661060"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5748618"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574861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5806990"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5821583"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36176"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850769"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850769"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879955"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879955"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90914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9237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938327"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5292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53741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5417978"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5593094"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5651466"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5695244"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5724430"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578280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5547736"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5583098"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561495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562074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564414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5654312"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566312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5679112"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5692387"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5734693"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5722891"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5759493"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576973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2040062"/>
              <a:ext cx="1379037" cy="211814"/>
            </a:xfrm>
            <a:prstGeom prst="rect">
              <a:avLst/>
            </a:prstGeom>
            <a:solidFill>
              <a:srgbClr val="D9D9D9">
                <a:alpha val="60000"/>
              </a:srgbClr>
            </a:solidFill>
          </p:spPr>
          <p:txBody>
            <a:bodyPr/>
            <a:lstStyle/>
            <a:p/>
          </p:txBody>
        </p:sp>
        <p:sp>
          <p:nvSpPr>
            <p:cNvPr id="212" name="pl212"/>
            <p:cNvSpPr/>
            <p:nvPr/>
          </p:nvSpPr>
          <p:spPr>
            <a:xfrm>
              <a:off x="72898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863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14654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628118"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68761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05385"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6919978"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6992943"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2129"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109687"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24280"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887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2118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22643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24102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9939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729939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732858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735776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5776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8695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8695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4015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6268292"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6749860"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6997941"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027127"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7041720"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7114685"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7143871"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7231429"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6958760"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6964425"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010955"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7034399"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7044566"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711178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7111827"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712773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715692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7165735"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720811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719496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721836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3734581"/>
              <a:ext cx="1379037" cy="211814"/>
            </a:xfrm>
            <a:prstGeom prst="rect">
              <a:avLst/>
            </a:prstGeom>
            <a:solidFill>
              <a:srgbClr val="D9D9D9">
                <a:alpha val="60000"/>
              </a:srgbClr>
            </a:solidFill>
          </p:spPr>
          <p:txBody>
            <a:bodyPr/>
            <a:lstStyle/>
            <a:p/>
          </p:txBody>
        </p:sp>
        <p:sp>
          <p:nvSpPr>
            <p:cNvPr id="263" name="pl263"/>
            <p:cNvSpPr/>
            <p:nvPr/>
          </p:nvSpPr>
          <p:spPr>
            <a:xfrm>
              <a:off x="87384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311665"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819348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831023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836860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8397790"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8558313"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8572906"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8602092"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861668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864587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868965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868965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868965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87334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873342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873342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8777208"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8777208"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87918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883558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85017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8501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31523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843197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8490346"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8519532"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8680055"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8372024"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8405635"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8415842"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844502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851520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8510854"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8497618"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8532585"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8545783"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8545861"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8589601"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8585176"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8590957"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8656746"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86581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866699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2145969"/>
              <a:ext cx="1379037" cy="235349"/>
            </a:xfrm>
            <a:prstGeom prst="rect">
              <a:avLst/>
            </a:prstGeom>
            <a:solidFill>
              <a:srgbClr val="D9D9D9">
                <a:alpha val="60000"/>
              </a:srgbClr>
            </a:solidFill>
          </p:spPr>
          <p:txBody>
            <a:bodyPr/>
            <a:lstStyle/>
            <a:p/>
          </p:txBody>
        </p:sp>
        <p:sp>
          <p:nvSpPr>
            <p:cNvPr id="314" name="pl314"/>
            <p:cNvSpPr/>
            <p:nvPr/>
          </p:nvSpPr>
          <p:spPr>
            <a:xfrm>
              <a:off x="100411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1436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908758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262697"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569150"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612929"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729673"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17231"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9977753"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9977753"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0006939"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003612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079904"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09090"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52869"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52869"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0182055"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96648"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5502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84206"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9879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920932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9384439"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9690892"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9734671"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9851415"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9938973"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0099496"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0099496"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0128682"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9861677"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9892297"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9912633"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9960837"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9952026"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9994410"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0009080"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0054177"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0092213"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0115617"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5" name="pl355"/>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rc360"/>
            <p:cNvSpPr/>
            <p:nvPr/>
          </p:nvSpPr>
          <p:spPr>
            <a:xfrm>
              <a:off x="10484293" y="4919736"/>
              <a:ext cx="1379037" cy="403456"/>
            </a:xfrm>
            <a:prstGeom prst="rect">
              <a:avLst/>
            </a:prstGeom>
            <a:solidFill>
              <a:srgbClr val="D9D9D9">
                <a:alpha val="60000"/>
              </a:srgbClr>
            </a:solidFill>
          </p:spPr>
          <p:txBody>
            <a:bodyPr/>
            <a:lstStyle/>
            <a:p/>
          </p:txBody>
        </p:sp>
        <p:sp>
          <p:nvSpPr>
            <p:cNvPr id="361" name="pl361"/>
            <p:cNvSpPr/>
            <p:nvPr/>
          </p:nvSpPr>
          <p:spPr>
            <a:xfrm>
              <a:off x="109352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2" name="tx362"/>
            <p:cNvSpPr/>
            <p:nvPr/>
          </p:nvSpPr>
          <p:spPr>
            <a:xfrm>
              <a:off x="1050845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63" name="pt363"/>
            <p:cNvSpPr/>
            <p:nvPr/>
          </p:nvSpPr>
          <p:spPr>
            <a:xfrm>
              <a:off x="10594580"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4" name="pt364"/>
            <p:cNvSpPr/>
            <p:nvPr/>
          </p:nvSpPr>
          <p:spPr>
            <a:xfrm>
              <a:off x="11192892"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5" name="pt365"/>
            <p:cNvSpPr/>
            <p:nvPr/>
          </p:nvSpPr>
          <p:spPr>
            <a:xfrm>
              <a:off x="11236671"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6" name="pt366"/>
            <p:cNvSpPr/>
            <p:nvPr/>
          </p:nvSpPr>
          <p:spPr>
            <a:xfrm>
              <a:off x="11309636" y="38623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382601" y="34588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8" name="pt368"/>
            <p:cNvSpPr/>
            <p:nvPr/>
          </p:nvSpPr>
          <p:spPr>
            <a:xfrm>
              <a:off x="11470159"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11572310"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11703647" y="22484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11703647"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11732833"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1174742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tx374"/>
            <p:cNvSpPr/>
            <p:nvPr/>
          </p:nvSpPr>
          <p:spPr>
            <a:xfrm>
              <a:off x="10716322" y="509107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75" name="tx375"/>
            <p:cNvSpPr/>
            <p:nvPr/>
          </p:nvSpPr>
          <p:spPr>
            <a:xfrm>
              <a:off x="11314634" y="4687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76" name="tx376"/>
            <p:cNvSpPr/>
            <p:nvPr/>
          </p:nvSpPr>
          <p:spPr>
            <a:xfrm>
              <a:off x="11358413" y="428609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77" name="tx377"/>
            <p:cNvSpPr/>
            <p:nvPr/>
          </p:nvSpPr>
          <p:spPr>
            <a:xfrm>
              <a:off x="11431378" y="38826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78" name="tx378"/>
            <p:cNvSpPr/>
            <p:nvPr/>
          </p:nvSpPr>
          <p:spPr>
            <a:xfrm>
              <a:off x="11504343" y="347720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79" name="tx379"/>
            <p:cNvSpPr/>
            <p:nvPr/>
          </p:nvSpPr>
          <p:spPr>
            <a:xfrm>
              <a:off x="11282552" y="307378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0" name="tx380"/>
            <p:cNvSpPr/>
            <p:nvPr/>
          </p:nvSpPr>
          <p:spPr>
            <a:xfrm>
              <a:off x="11406790" y="2671299"/>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81" name="tx381"/>
            <p:cNvSpPr/>
            <p:nvPr/>
          </p:nvSpPr>
          <p:spPr>
            <a:xfrm>
              <a:off x="11529199" y="226881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82" name="tx382"/>
            <p:cNvSpPr/>
            <p:nvPr/>
          </p:nvSpPr>
          <p:spPr>
            <a:xfrm>
              <a:off x="11502803" y="18653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83" name="tx383"/>
            <p:cNvSpPr/>
            <p:nvPr/>
          </p:nvSpPr>
          <p:spPr>
            <a:xfrm>
              <a:off x="11540839" y="1461899"/>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84" name="tx384"/>
            <p:cNvSpPr/>
            <p:nvPr/>
          </p:nvSpPr>
          <p:spPr>
            <a:xfrm>
              <a:off x="1156424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85" name="rc38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86" name="rc38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388" name="rc38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(94%)</a:t>
              </a:r>
            </a:p>
          </p:txBody>
        </p:sp>
        <p:sp>
          <p:nvSpPr>
            <p:cNvPr id="390" name="rc39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392" name="rc39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(94%)</a:t>
              </a:r>
            </a:p>
          </p:txBody>
        </p:sp>
        <p:sp>
          <p:nvSpPr>
            <p:cNvPr id="394" name="rc39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5" name="tx39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(94%)</a:t>
              </a:r>
            </a:p>
          </p:txBody>
        </p:sp>
        <p:sp>
          <p:nvSpPr>
            <p:cNvPr id="396" name="rc39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(83%)</a:t>
              </a:r>
            </a:p>
          </p:txBody>
        </p:sp>
        <p:sp>
          <p:nvSpPr>
            <p:cNvPr id="398" name="rc39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(89%)</a:t>
              </a:r>
            </a:p>
          </p:txBody>
        </p:sp>
        <p:sp>
          <p:nvSpPr>
            <p:cNvPr id="400" name="rc40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1" name="tx40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(20%)</a:t>
              </a:r>
            </a:p>
          </p:txBody>
        </p:sp>
        <p:sp>
          <p:nvSpPr>
            <p:cNvPr id="402" name="pl40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3" name="pl40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4" name="pl41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6" name="pl43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pl44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7" name="pl44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tx452"/>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53" name="tx453"/>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54" name="tx454"/>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55" name="tx455"/>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56" name="tx456"/>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57" name="pl45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8" name="pl45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64" name="tx464"/>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65" name="tx465"/>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66" name="tx466"/>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67" name="tx467"/>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68" name="pl46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75" name="tx475"/>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76" name="tx476"/>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77" name="tx477"/>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78" name="tx478"/>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79" name="pl47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86" name="tx486"/>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87" name="tx487"/>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88" name="tx488"/>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89" name="tx489"/>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90" name="tx4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1" name="tx4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2" name="pt4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93" name="pt4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4" name="pt4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5" name="pt4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6" name="pt4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8" name="tx4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99" name="tx4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00" name="tx5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01" name="tx5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02" name="tx5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03" name="tx5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04" name="tx504"/>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505" name="tx5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06" name="tx506"/>
            <p:cNvSpPr/>
            <p:nvPr/>
          </p:nvSpPr>
          <p:spPr>
            <a:xfrm>
              <a:off x="5420869" y="6568512"/>
              <a:ext cx="644246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grc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1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20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26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633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66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73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280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87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778713"/>
              <a:ext cx="239888" cy="337284"/>
            </a:xfrm>
            <a:prstGeom prst="rect">
              <a:avLst/>
            </a:prstGeom>
            <a:solidFill>
              <a:srgbClr val="1CABE2">
                <a:alpha val="85098"/>
              </a:srgbClr>
            </a:solidFill>
          </p:spPr>
          <p:txBody>
            <a:bodyPr/>
            <a:lstStyle/>
            <a:p/>
          </p:txBody>
        </p:sp>
        <p:sp>
          <p:nvSpPr>
            <p:cNvPr id="26" name="rc26"/>
            <p:cNvSpPr/>
            <p:nvPr/>
          </p:nvSpPr>
          <p:spPr>
            <a:xfrm>
              <a:off x="1562816" y="3778395"/>
              <a:ext cx="239888" cy="337601"/>
            </a:xfrm>
            <a:prstGeom prst="rect">
              <a:avLst/>
            </a:prstGeom>
            <a:solidFill>
              <a:srgbClr val="1CABE2">
                <a:alpha val="85098"/>
              </a:srgbClr>
            </a:solidFill>
          </p:spPr>
          <p:txBody>
            <a:bodyPr/>
            <a:lstStyle/>
            <a:p/>
          </p:txBody>
        </p:sp>
        <p:sp>
          <p:nvSpPr>
            <p:cNvPr id="27" name="rc27"/>
            <p:cNvSpPr/>
            <p:nvPr/>
          </p:nvSpPr>
          <p:spPr>
            <a:xfrm>
              <a:off x="1829360" y="3888918"/>
              <a:ext cx="239888" cy="227079"/>
            </a:xfrm>
            <a:prstGeom prst="rect">
              <a:avLst/>
            </a:prstGeom>
            <a:solidFill>
              <a:srgbClr val="1CABE2">
                <a:alpha val="85098"/>
              </a:srgbClr>
            </a:solidFill>
          </p:spPr>
          <p:txBody>
            <a:bodyPr/>
            <a:lstStyle/>
            <a:p/>
          </p:txBody>
        </p:sp>
        <p:sp>
          <p:nvSpPr>
            <p:cNvPr id="28" name="rc28"/>
            <p:cNvSpPr/>
            <p:nvPr/>
          </p:nvSpPr>
          <p:spPr>
            <a:xfrm>
              <a:off x="2095903" y="3889659"/>
              <a:ext cx="239888" cy="226338"/>
            </a:xfrm>
            <a:prstGeom prst="rect">
              <a:avLst/>
            </a:prstGeom>
            <a:solidFill>
              <a:srgbClr val="1CABE2">
                <a:alpha val="85098"/>
              </a:srgbClr>
            </a:solidFill>
          </p:spPr>
          <p:txBody>
            <a:bodyPr/>
            <a:lstStyle/>
            <a:p/>
          </p:txBody>
        </p:sp>
        <p:sp>
          <p:nvSpPr>
            <p:cNvPr id="29" name="rc29"/>
            <p:cNvSpPr/>
            <p:nvPr/>
          </p:nvSpPr>
          <p:spPr>
            <a:xfrm>
              <a:off x="2362446" y="3889024"/>
              <a:ext cx="239888" cy="226973"/>
            </a:xfrm>
            <a:prstGeom prst="rect">
              <a:avLst/>
            </a:prstGeom>
            <a:solidFill>
              <a:srgbClr val="1CABE2">
                <a:alpha val="85098"/>
              </a:srgbClr>
            </a:solidFill>
          </p:spPr>
          <p:txBody>
            <a:bodyPr/>
            <a:lstStyle/>
            <a:p/>
          </p:txBody>
        </p:sp>
        <p:sp>
          <p:nvSpPr>
            <p:cNvPr id="30" name="rc30"/>
            <p:cNvSpPr/>
            <p:nvPr/>
          </p:nvSpPr>
          <p:spPr>
            <a:xfrm>
              <a:off x="2628989" y="4001240"/>
              <a:ext cx="239888" cy="114757"/>
            </a:xfrm>
            <a:prstGeom prst="rect">
              <a:avLst/>
            </a:prstGeom>
            <a:solidFill>
              <a:srgbClr val="1CABE2">
                <a:alpha val="85098"/>
              </a:srgbClr>
            </a:solidFill>
          </p:spPr>
          <p:txBody>
            <a:bodyPr/>
            <a:lstStyle/>
            <a:p/>
          </p:txBody>
        </p:sp>
        <p:sp>
          <p:nvSpPr>
            <p:cNvPr id="31" name="rc31"/>
            <p:cNvSpPr/>
            <p:nvPr/>
          </p:nvSpPr>
          <p:spPr>
            <a:xfrm>
              <a:off x="2895532" y="3997958"/>
              <a:ext cx="239888" cy="118038"/>
            </a:xfrm>
            <a:prstGeom prst="rect">
              <a:avLst/>
            </a:prstGeom>
            <a:solidFill>
              <a:srgbClr val="1CABE2">
                <a:alpha val="85098"/>
              </a:srgbClr>
            </a:solidFill>
          </p:spPr>
          <p:txBody>
            <a:bodyPr/>
            <a:lstStyle/>
            <a:p/>
          </p:txBody>
        </p:sp>
        <p:sp>
          <p:nvSpPr>
            <p:cNvPr id="32" name="rc32"/>
            <p:cNvSpPr/>
            <p:nvPr/>
          </p:nvSpPr>
          <p:spPr>
            <a:xfrm>
              <a:off x="3162075" y="3997535"/>
              <a:ext cx="239888" cy="118462"/>
            </a:xfrm>
            <a:prstGeom prst="rect">
              <a:avLst/>
            </a:prstGeom>
            <a:solidFill>
              <a:srgbClr val="1CABE2">
                <a:alpha val="85098"/>
              </a:srgbClr>
            </a:solidFill>
          </p:spPr>
          <p:txBody>
            <a:bodyPr/>
            <a:lstStyle/>
            <a:p/>
          </p:txBody>
        </p:sp>
        <p:sp>
          <p:nvSpPr>
            <p:cNvPr id="33" name="rc33"/>
            <p:cNvSpPr/>
            <p:nvPr/>
          </p:nvSpPr>
          <p:spPr>
            <a:xfrm>
              <a:off x="3428618" y="3991818"/>
              <a:ext cx="239888" cy="124178"/>
            </a:xfrm>
            <a:prstGeom prst="rect">
              <a:avLst/>
            </a:prstGeom>
            <a:solidFill>
              <a:srgbClr val="1CABE2">
                <a:alpha val="85098"/>
              </a:srgbClr>
            </a:solidFill>
          </p:spPr>
          <p:txBody>
            <a:bodyPr/>
            <a:lstStyle/>
            <a:p/>
          </p:txBody>
        </p:sp>
        <p:sp>
          <p:nvSpPr>
            <p:cNvPr id="34" name="rc34"/>
            <p:cNvSpPr/>
            <p:nvPr/>
          </p:nvSpPr>
          <p:spPr>
            <a:xfrm>
              <a:off x="3695161" y="3991606"/>
              <a:ext cx="239888" cy="124390"/>
            </a:xfrm>
            <a:prstGeom prst="rect">
              <a:avLst/>
            </a:prstGeom>
            <a:solidFill>
              <a:srgbClr val="1CABE2">
                <a:alpha val="85098"/>
              </a:srgbClr>
            </a:solidFill>
          </p:spPr>
          <p:txBody>
            <a:bodyPr/>
            <a:lstStyle/>
            <a:p/>
          </p:txBody>
        </p:sp>
        <p:sp>
          <p:nvSpPr>
            <p:cNvPr id="35" name="rc35"/>
            <p:cNvSpPr/>
            <p:nvPr/>
          </p:nvSpPr>
          <p:spPr>
            <a:xfrm>
              <a:off x="3961705" y="3994677"/>
              <a:ext cx="239888" cy="121320"/>
            </a:xfrm>
            <a:prstGeom prst="rect">
              <a:avLst/>
            </a:prstGeom>
            <a:solidFill>
              <a:srgbClr val="1CABE2">
                <a:alpha val="85098"/>
              </a:srgbClr>
            </a:solidFill>
          </p:spPr>
          <p:txBody>
            <a:bodyPr/>
            <a:lstStyle/>
            <a:p/>
          </p:txBody>
        </p:sp>
        <p:sp>
          <p:nvSpPr>
            <p:cNvPr id="36" name="rc36"/>
            <p:cNvSpPr/>
            <p:nvPr/>
          </p:nvSpPr>
          <p:spPr>
            <a:xfrm>
              <a:off x="4228248" y="4003463"/>
              <a:ext cx="239888" cy="112533"/>
            </a:xfrm>
            <a:prstGeom prst="rect">
              <a:avLst/>
            </a:prstGeom>
            <a:solidFill>
              <a:srgbClr val="1CABE2">
                <a:alpha val="85098"/>
              </a:srgbClr>
            </a:solidFill>
          </p:spPr>
          <p:txBody>
            <a:bodyPr/>
            <a:lstStyle/>
            <a:p/>
          </p:txBody>
        </p:sp>
        <p:sp>
          <p:nvSpPr>
            <p:cNvPr id="37" name="rc37"/>
            <p:cNvSpPr/>
            <p:nvPr/>
          </p:nvSpPr>
          <p:spPr>
            <a:xfrm>
              <a:off x="4494791" y="4009603"/>
              <a:ext cx="239888" cy="106393"/>
            </a:xfrm>
            <a:prstGeom prst="rect">
              <a:avLst/>
            </a:prstGeom>
            <a:solidFill>
              <a:srgbClr val="1CABE2">
                <a:alpha val="85098"/>
              </a:srgbClr>
            </a:solidFill>
          </p:spPr>
          <p:txBody>
            <a:bodyPr/>
            <a:lstStyle/>
            <a:p/>
          </p:txBody>
        </p:sp>
        <p:sp>
          <p:nvSpPr>
            <p:cNvPr id="38" name="rc38"/>
            <p:cNvSpPr/>
            <p:nvPr/>
          </p:nvSpPr>
          <p:spPr>
            <a:xfrm>
              <a:off x="4761334" y="4016379"/>
              <a:ext cx="239888" cy="99618"/>
            </a:xfrm>
            <a:prstGeom prst="rect">
              <a:avLst/>
            </a:prstGeom>
            <a:solidFill>
              <a:srgbClr val="1CABE2">
                <a:alpha val="85098"/>
              </a:srgbClr>
            </a:solidFill>
          </p:spPr>
          <p:txBody>
            <a:bodyPr/>
            <a:lstStyle/>
            <a:p/>
          </p:txBody>
        </p:sp>
        <p:sp>
          <p:nvSpPr>
            <p:cNvPr id="39" name="rc39"/>
            <p:cNvSpPr/>
            <p:nvPr/>
          </p:nvSpPr>
          <p:spPr>
            <a:xfrm>
              <a:off x="5027877" y="4018496"/>
              <a:ext cx="239888" cy="97501"/>
            </a:xfrm>
            <a:prstGeom prst="rect">
              <a:avLst/>
            </a:prstGeom>
            <a:solidFill>
              <a:srgbClr val="1CABE2">
                <a:alpha val="85098"/>
              </a:srgbClr>
            </a:solidFill>
          </p:spPr>
          <p:txBody>
            <a:bodyPr/>
            <a:lstStyle/>
            <a:p/>
          </p:txBody>
        </p:sp>
        <p:sp>
          <p:nvSpPr>
            <p:cNvPr id="40" name="rc40"/>
            <p:cNvSpPr/>
            <p:nvPr/>
          </p:nvSpPr>
          <p:spPr>
            <a:xfrm>
              <a:off x="5294420" y="4018814"/>
              <a:ext cx="239888" cy="97183"/>
            </a:xfrm>
            <a:prstGeom prst="rect">
              <a:avLst/>
            </a:prstGeom>
            <a:solidFill>
              <a:srgbClr val="1CABE2">
                <a:alpha val="85098"/>
              </a:srgbClr>
            </a:solidFill>
          </p:spPr>
          <p:txBody>
            <a:bodyPr/>
            <a:lstStyle/>
            <a:p/>
          </p:txBody>
        </p:sp>
        <p:sp>
          <p:nvSpPr>
            <p:cNvPr id="41" name="rc41"/>
            <p:cNvSpPr/>
            <p:nvPr/>
          </p:nvSpPr>
          <p:spPr>
            <a:xfrm>
              <a:off x="5560963" y="4017861"/>
              <a:ext cx="239888" cy="98136"/>
            </a:xfrm>
            <a:prstGeom prst="rect">
              <a:avLst/>
            </a:prstGeom>
            <a:solidFill>
              <a:srgbClr val="1CABE2">
                <a:alpha val="85098"/>
              </a:srgbClr>
            </a:solidFill>
          </p:spPr>
          <p:txBody>
            <a:bodyPr/>
            <a:lstStyle/>
            <a:p/>
          </p:txBody>
        </p:sp>
        <p:sp>
          <p:nvSpPr>
            <p:cNvPr id="42" name="rc42"/>
            <p:cNvSpPr/>
            <p:nvPr/>
          </p:nvSpPr>
          <p:spPr>
            <a:xfrm>
              <a:off x="5827506" y="4022519"/>
              <a:ext cx="239888" cy="93478"/>
            </a:xfrm>
            <a:prstGeom prst="rect">
              <a:avLst/>
            </a:prstGeom>
            <a:solidFill>
              <a:srgbClr val="1CABE2">
                <a:alpha val="85098"/>
              </a:srgbClr>
            </a:solidFill>
          </p:spPr>
          <p:txBody>
            <a:bodyPr/>
            <a:lstStyle/>
            <a:p/>
          </p:txBody>
        </p:sp>
        <p:sp>
          <p:nvSpPr>
            <p:cNvPr id="43" name="rc43"/>
            <p:cNvSpPr/>
            <p:nvPr/>
          </p:nvSpPr>
          <p:spPr>
            <a:xfrm>
              <a:off x="6094049" y="4024742"/>
              <a:ext cx="239888" cy="91255"/>
            </a:xfrm>
            <a:prstGeom prst="rect">
              <a:avLst/>
            </a:prstGeom>
            <a:solidFill>
              <a:srgbClr val="1CABE2">
                <a:alpha val="85098"/>
              </a:srgbClr>
            </a:solidFill>
          </p:spPr>
          <p:txBody>
            <a:bodyPr/>
            <a:lstStyle/>
            <a:p/>
          </p:txBody>
        </p:sp>
        <p:sp>
          <p:nvSpPr>
            <p:cNvPr id="44" name="rc44"/>
            <p:cNvSpPr/>
            <p:nvPr/>
          </p:nvSpPr>
          <p:spPr>
            <a:xfrm>
              <a:off x="6360593" y="4027812"/>
              <a:ext cx="239888" cy="88185"/>
            </a:xfrm>
            <a:prstGeom prst="rect">
              <a:avLst/>
            </a:prstGeom>
            <a:solidFill>
              <a:srgbClr val="1CABE2">
                <a:alpha val="85098"/>
              </a:srgbClr>
            </a:solidFill>
          </p:spPr>
          <p:txBody>
            <a:bodyPr/>
            <a:lstStyle/>
            <a:p/>
          </p:txBody>
        </p:sp>
        <p:sp>
          <p:nvSpPr>
            <p:cNvPr id="45" name="rc45"/>
            <p:cNvSpPr/>
            <p:nvPr/>
          </p:nvSpPr>
          <p:spPr>
            <a:xfrm>
              <a:off x="6627136" y="4026542"/>
              <a:ext cx="239888" cy="89455"/>
            </a:xfrm>
            <a:prstGeom prst="rect">
              <a:avLst/>
            </a:prstGeom>
            <a:solidFill>
              <a:srgbClr val="1CABE2">
                <a:alpha val="85098"/>
              </a:srgbClr>
            </a:solidFill>
          </p:spPr>
          <p:txBody>
            <a:bodyPr/>
            <a:lstStyle/>
            <a:p/>
          </p:txBody>
        </p:sp>
        <p:sp>
          <p:nvSpPr>
            <p:cNvPr id="46" name="rc46"/>
            <p:cNvSpPr/>
            <p:nvPr/>
          </p:nvSpPr>
          <p:spPr>
            <a:xfrm>
              <a:off x="6893679" y="4025060"/>
              <a:ext cx="239888" cy="90937"/>
            </a:xfrm>
            <a:prstGeom prst="rect">
              <a:avLst/>
            </a:prstGeom>
            <a:solidFill>
              <a:srgbClr val="1CABE2">
                <a:alpha val="85098"/>
              </a:srgbClr>
            </a:solidFill>
          </p:spPr>
          <p:txBody>
            <a:bodyPr/>
            <a:lstStyle/>
            <a:p/>
          </p:txBody>
        </p:sp>
        <p:sp>
          <p:nvSpPr>
            <p:cNvPr id="47" name="rc47"/>
            <p:cNvSpPr/>
            <p:nvPr/>
          </p:nvSpPr>
          <p:spPr>
            <a:xfrm>
              <a:off x="7160222" y="4037763"/>
              <a:ext cx="239888" cy="78233"/>
            </a:xfrm>
            <a:prstGeom prst="rect">
              <a:avLst/>
            </a:prstGeom>
            <a:solidFill>
              <a:srgbClr val="1CABE2">
                <a:alpha val="85098"/>
              </a:srgbClr>
            </a:solidFill>
          </p:spPr>
          <p:txBody>
            <a:bodyPr/>
            <a:lstStyle/>
            <a:p/>
          </p:txBody>
        </p:sp>
        <p:sp>
          <p:nvSpPr>
            <p:cNvPr id="48" name="rc48"/>
            <p:cNvSpPr/>
            <p:nvPr/>
          </p:nvSpPr>
          <p:spPr>
            <a:xfrm>
              <a:off x="7426765" y="4038187"/>
              <a:ext cx="239888" cy="77810"/>
            </a:xfrm>
            <a:prstGeom prst="rect">
              <a:avLst/>
            </a:prstGeom>
            <a:solidFill>
              <a:srgbClr val="1CABE2">
                <a:alpha val="85098"/>
              </a:srgbClr>
            </a:solidFill>
          </p:spPr>
          <p:txBody>
            <a:bodyPr/>
            <a:lstStyle/>
            <a:p/>
          </p:txBody>
        </p:sp>
        <p:sp>
          <p:nvSpPr>
            <p:cNvPr id="49" name="rc49"/>
            <p:cNvSpPr/>
            <p:nvPr/>
          </p:nvSpPr>
          <p:spPr>
            <a:xfrm>
              <a:off x="7693308" y="3965140"/>
              <a:ext cx="239888" cy="150856"/>
            </a:xfrm>
            <a:prstGeom prst="rect">
              <a:avLst/>
            </a:prstGeom>
            <a:solidFill>
              <a:srgbClr val="1CABE2">
                <a:alpha val="85098"/>
              </a:srgbClr>
            </a:solidFill>
          </p:spPr>
          <p:txBody>
            <a:bodyPr/>
            <a:lstStyle/>
            <a:p/>
          </p:txBody>
        </p:sp>
        <p:sp>
          <p:nvSpPr>
            <p:cNvPr id="50" name="rc50"/>
            <p:cNvSpPr/>
            <p:nvPr/>
          </p:nvSpPr>
          <p:spPr>
            <a:xfrm>
              <a:off x="7959851" y="3972022"/>
              <a:ext cx="239888" cy="143975"/>
            </a:xfrm>
            <a:prstGeom prst="rect">
              <a:avLst/>
            </a:prstGeom>
            <a:solidFill>
              <a:srgbClr val="1CABE2">
                <a:alpha val="85098"/>
              </a:srgbClr>
            </a:solidFill>
          </p:spPr>
          <p:txBody>
            <a:bodyPr/>
            <a:lstStyle/>
            <a:p/>
          </p:txBody>
        </p:sp>
        <p:sp>
          <p:nvSpPr>
            <p:cNvPr id="51" name="rc51"/>
            <p:cNvSpPr/>
            <p:nvPr/>
          </p:nvSpPr>
          <p:spPr>
            <a:xfrm>
              <a:off x="1296273" y="2879289"/>
              <a:ext cx="239888" cy="899424"/>
            </a:xfrm>
            <a:prstGeom prst="rect">
              <a:avLst/>
            </a:prstGeom>
            <a:solidFill>
              <a:srgbClr val="B3B3B3">
                <a:alpha val="85098"/>
              </a:srgbClr>
            </a:solidFill>
          </p:spPr>
          <p:txBody>
            <a:bodyPr/>
            <a:lstStyle/>
            <a:p/>
          </p:txBody>
        </p:sp>
        <p:sp>
          <p:nvSpPr>
            <p:cNvPr id="52" name="rc52"/>
            <p:cNvSpPr/>
            <p:nvPr/>
          </p:nvSpPr>
          <p:spPr>
            <a:xfrm>
              <a:off x="1562816" y="3103086"/>
              <a:ext cx="239888" cy="675309"/>
            </a:xfrm>
            <a:prstGeom prst="rect">
              <a:avLst/>
            </a:prstGeom>
            <a:solidFill>
              <a:srgbClr val="B3B3B3">
                <a:alpha val="85098"/>
              </a:srgbClr>
            </a:solidFill>
          </p:spPr>
          <p:txBody>
            <a:bodyPr/>
            <a:lstStyle/>
            <a:p/>
          </p:txBody>
        </p:sp>
        <p:sp>
          <p:nvSpPr>
            <p:cNvPr id="53" name="rc53"/>
            <p:cNvSpPr/>
            <p:nvPr/>
          </p:nvSpPr>
          <p:spPr>
            <a:xfrm>
              <a:off x="1829360" y="3207574"/>
              <a:ext cx="239888" cy="681343"/>
            </a:xfrm>
            <a:prstGeom prst="rect">
              <a:avLst/>
            </a:prstGeom>
            <a:solidFill>
              <a:srgbClr val="B3B3B3">
                <a:alpha val="85098"/>
              </a:srgbClr>
            </a:solidFill>
          </p:spPr>
          <p:txBody>
            <a:bodyPr/>
            <a:lstStyle/>
            <a:p/>
          </p:txBody>
        </p:sp>
        <p:sp>
          <p:nvSpPr>
            <p:cNvPr id="54" name="rc54"/>
            <p:cNvSpPr/>
            <p:nvPr/>
          </p:nvSpPr>
          <p:spPr>
            <a:xfrm>
              <a:off x="2095903" y="3436983"/>
              <a:ext cx="239888" cy="452676"/>
            </a:xfrm>
            <a:prstGeom prst="rect">
              <a:avLst/>
            </a:prstGeom>
            <a:solidFill>
              <a:srgbClr val="B3B3B3">
                <a:alpha val="85098"/>
              </a:srgbClr>
            </a:solidFill>
          </p:spPr>
          <p:txBody>
            <a:bodyPr/>
            <a:lstStyle/>
            <a:p/>
          </p:txBody>
        </p:sp>
        <p:sp>
          <p:nvSpPr>
            <p:cNvPr id="55" name="rc55"/>
            <p:cNvSpPr/>
            <p:nvPr/>
          </p:nvSpPr>
          <p:spPr>
            <a:xfrm>
              <a:off x="2362446" y="3548564"/>
              <a:ext cx="239888" cy="340460"/>
            </a:xfrm>
            <a:prstGeom prst="rect">
              <a:avLst/>
            </a:prstGeom>
            <a:solidFill>
              <a:srgbClr val="B3B3B3">
                <a:alpha val="85098"/>
              </a:srgbClr>
            </a:solidFill>
          </p:spPr>
          <p:txBody>
            <a:bodyPr/>
            <a:lstStyle/>
            <a:p/>
          </p:txBody>
        </p:sp>
        <p:sp>
          <p:nvSpPr>
            <p:cNvPr id="56" name="rc56"/>
            <p:cNvSpPr/>
            <p:nvPr/>
          </p:nvSpPr>
          <p:spPr>
            <a:xfrm>
              <a:off x="2628989" y="3657075"/>
              <a:ext cx="239888" cy="344165"/>
            </a:xfrm>
            <a:prstGeom prst="rect">
              <a:avLst/>
            </a:prstGeom>
            <a:solidFill>
              <a:srgbClr val="B3B3B3">
                <a:alpha val="85098"/>
              </a:srgbClr>
            </a:solidFill>
          </p:spPr>
          <p:txBody>
            <a:bodyPr/>
            <a:lstStyle/>
            <a:p/>
          </p:txBody>
        </p:sp>
        <p:sp>
          <p:nvSpPr>
            <p:cNvPr id="57" name="rc57"/>
            <p:cNvSpPr/>
            <p:nvPr/>
          </p:nvSpPr>
          <p:spPr>
            <a:xfrm>
              <a:off x="2895532" y="3879814"/>
              <a:ext cx="239888" cy="118144"/>
            </a:xfrm>
            <a:prstGeom prst="rect">
              <a:avLst/>
            </a:prstGeom>
            <a:solidFill>
              <a:srgbClr val="B3B3B3">
                <a:alpha val="85098"/>
              </a:srgbClr>
            </a:solidFill>
          </p:spPr>
          <p:txBody>
            <a:bodyPr/>
            <a:lstStyle/>
            <a:p/>
          </p:txBody>
        </p:sp>
        <p:sp>
          <p:nvSpPr>
            <p:cNvPr id="58" name="rc58"/>
            <p:cNvSpPr/>
            <p:nvPr/>
          </p:nvSpPr>
          <p:spPr>
            <a:xfrm>
              <a:off x="3162075" y="3997535"/>
              <a:ext cx="239888" cy="0"/>
            </a:xfrm>
            <a:prstGeom prst="rect">
              <a:avLst/>
            </a:prstGeom>
            <a:solidFill>
              <a:srgbClr val="B3B3B3">
                <a:alpha val="85098"/>
              </a:srgbClr>
            </a:solidFill>
          </p:spPr>
          <p:txBody>
            <a:bodyPr/>
            <a:lstStyle/>
            <a:p/>
          </p:txBody>
        </p:sp>
        <p:sp>
          <p:nvSpPr>
            <p:cNvPr id="59" name="rc59"/>
            <p:cNvSpPr/>
            <p:nvPr/>
          </p:nvSpPr>
          <p:spPr>
            <a:xfrm>
              <a:off x="3428618" y="3991818"/>
              <a:ext cx="239888" cy="0"/>
            </a:xfrm>
            <a:prstGeom prst="rect">
              <a:avLst/>
            </a:prstGeom>
            <a:solidFill>
              <a:srgbClr val="B3B3B3">
                <a:alpha val="85098"/>
              </a:srgbClr>
            </a:solidFill>
          </p:spPr>
          <p:txBody>
            <a:bodyPr/>
            <a:lstStyle/>
            <a:p/>
          </p:txBody>
        </p:sp>
        <p:sp>
          <p:nvSpPr>
            <p:cNvPr id="60" name="rc60"/>
            <p:cNvSpPr/>
            <p:nvPr/>
          </p:nvSpPr>
          <p:spPr>
            <a:xfrm>
              <a:off x="3695161" y="3991606"/>
              <a:ext cx="239888" cy="0"/>
            </a:xfrm>
            <a:prstGeom prst="rect">
              <a:avLst/>
            </a:prstGeom>
            <a:solidFill>
              <a:srgbClr val="B3B3B3">
                <a:alpha val="85098"/>
              </a:srgbClr>
            </a:solidFill>
          </p:spPr>
          <p:txBody>
            <a:bodyPr/>
            <a:lstStyle/>
            <a:p/>
          </p:txBody>
        </p:sp>
        <p:sp>
          <p:nvSpPr>
            <p:cNvPr id="61" name="rc61"/>
            <p:cNvSpPr/>
            <p:nvPr/>
          </p:nvSpPr>
          <p:spPr>
            <a:xfrm>
              <a:off x="3961705" y="3994677"/>
              <a:ext cx="239888" cy="0"/>
            </a:xfrm>
            <a:prstGeom prst="rect">
              <a:avLst/>
            </a:prstGeom>
            <a:solidFill>
              <a:srgbClr val="B3B3B3">
                <a:alpha val="85098"/>
              </a:srgbClr>
            </a:solidFill>
          </p:spPr>
          <p:txBody>
            <a:bodyPr/>
            <a:lstStyle/>
            <a:p/>
          </p:txBody>
        </p:sp>
        <p:sp>
          <p:nvSpPr>
            <p:cNvPr id="62" name="rc62"/>
            <p:cNvSpPr/>
            <p:nvPr/>
          </p:nvSpPr>
          <p:spPr>
            <a:xfrm>
              <a:off x="4228248" y="4003463"/>
              <a:ext cx="239888" cy="0"/>
            </a:xfrm>
            <a:prstGeom prst="rect">
              <a:avLst/>
            </a:prstGeom>
            <a:solidFill>
              <a:srgbClr val="B3B3B3">
                <a:alpha val="85098"/>
              </a:srgbClr>
            </a:solidFill>
          </p:spPr>
          <p:txBody>
            <a:bodyPr/>
            <a:lstStyle/>
            <a:p/>
          </p:txBody>
        </p:sp>
        <p:sp>
          <p:nvSpPr>
            <p:cNvPr id="63" name="rc63"/>
            <p:cNvSpPr/>
            <p:nvPr/>
          </p:nvSpPr>
          <p:spPr>
            <a:xfrm>
              <a:off x="4494791" y="4009603"/>
              <a:ext cx="239888" cy="0"/>
            </a:xfrm>
            <a:prstGeom prst="rect">
              <a:avLst/>
            </a:prstGeom>
            <a:solidFill>
              <a:srgbClr val="B3B3B3">
                <a:alpha val="85098"/>
              </a:srgbClr>
            </a:solidFill>
          </p:spPr>
          <p:txBody>
            <a:bodyPr/>
            <a:lstStyle/>
            <a:p/>
          </p:txBody>
        </p:sp>
        <p:sp>
          <p:nvSpPr>
            <p:cNvPr id="64" name="rc64"/>
            <p:cNvSpPr/>
            <p:nvPr/>
          </p:nvSpPr>
          <p:spPr>
            <a:xfrm>
              <a:off x="4761334" y="4016379"/>
              <a:ext cx="239888" cy="0"/>
            </a:xfrm>
            <a:prstGeom prst="rect">
              <a:avLst/>
            </a:prstGeom>
            <a:solidFill>
              <a:srgbClr val="B3B3B3">
                <a:alpha val="85098"/>
              </a:srgbClr>
            </a:solidFill>
          </p:spPr>
          <p:txBody>
            <a:bodyPr/>
            <a:lstStyle/>
            <a:p/>
          </p:txBody>
        </p:sp>
        <p:sp>
          <p:nvSpPr>
            <p:cNvPr id="65" name="rc65"/>
            <p:cNvSpPr/>
            <p:nvPr/>
          </p:nvSpPr>
          <p:spPr>
            <a:xfrm>
              <a:off x="5027877" y="4018496"/>
              <a:ext cx="239888" cy="0"/>
            </a:xfrm>
            <a:prstGeom prst="rect">
              <a:avLst/>
            </a:prstGeom>
            <a:solidFill>
              <a:srgbClr val="B3B3B3">
                <a:alpha val="85098"/>
              </a:srgbClr>
            </a:solidFill>
          </p:spPr>
          <p:txBody>
            <a:bodyPr/>
            <a:lstStyle/>
            <a:p/>
          </p:txBody>
        </p:sp>
        <p:sp>
          <p:nvSpPr>
            <p:cNvPr id="66" name="rc66"/>
            <p:cNvSpPr/>
            <p:nvPr/>
          </p:nvSpPr>
          <p:spPr>
            <a:xfrm>
              <a:off x="5294420" y="4018814"/>
              <a:ext cx="239888" cy="0"/>
            </a:xfrm>
            <a:prstGeom prst="rect">
              <a:avLst/>
            </a:prstGeom>
            <a:solidFill>
              <a:srgbClr val="B3B3B3">
                <a:alpha val="85098"/>
              </a:srgbClr>
            </a:solidFill>
          </p:spPr>
          <p:txBody>
            <a:bodyPr/>
            <a:lstStyle/>
            <a:p/>
          </p:txBody>
        </p:sp>
        <p:sp>
          <p:nvSpPr>
            <p:cNvPr id="67" name="rc67"/>
            <p:cNvSpPr/>
            <p:nvPr/>
          </p:nvSpPr>
          <p:spPr>
            <a:xfrm>
              <a:off x="5560963" y="4017861"/>
              <a:ext cx="239888" cy="0"/>
            </a:xfrm>
            <a:prstGeom prst="rect">
              <a:avLst/>
            </a:prstGeom>
            <a:solidFill>
              <a:srgbClr val="B3B3B3">
                <a:alpha val="85098"/>
              </a:srgbClr>
            </a:solidFill>
          </p:spPr>
          <p:txBody>
            <a:bodyPr/>
            <a:lstStyle/>
            <a:p/>
          </p:txBody>
        </p:sp>
        <p:sp>
          <p:nvSpPr>
            <p:cNvPr id="68" name="rc68"/>
            <p:cNvSpPr/>
            <p:nvPr/>
          </p:nvSpPr>
          <p:spPr>
            <a:xfrm>
              <a:off x="5827506" y="4022519"/>
              <a:ext cx="239888" cy="0"/>
            </a:xfrm>
            <a:prstGeom prst="rect">
              <a:avLst/>
            </a:prstGeom>
            <a:solidFill>
              <a:srgbClr val="B3B3B3">
                <a:alpha val="85098"/>
              </a:srgbClr>
            </a:solidFill>
          </p:spPr>
          <p:txBody>
            <a:bodyPr/>
            <a:lstStyle/>
            <a:p/>
          </p:txBody>
        </p:sp>
        <p:sp>
          <p:nvSpPr>
            <p:cNvPr id="69" name="rc69"/>
            <p:cNvSpPr/>
            <p:nvPr/>
          </p:nvSpPr>
          <p:spPr>
            <a:xfrm>
              <a:off x="6094049" y="4024742"/>
              <a:ext cx="239888" cy="0"/>
            </a:xfrm>
            <a:prstGeom prst="rect">
              <a:avLst/>
            </a:prstGeom>
            <a:solidFill>
              <a:srgbClr val="B3B3B3">
                <a:alpha val="85098"/>
              </a:srgbClr>
            </a:solidFill>
          </p:spPr>
          <p:txBody>
            <a:bodyPr/>
            <a:lstStyle/>
            <a:p/>
          </p:txBody>
        </p:sp>
        <p:sp>
          <p:nvSpPr>
            <p:cNvPr id="70" name="rc70"/>
            <p:cNvSpPr/>
            <p:nvPr/>
          </p:nvSpPr>
          <p:spPr>
            <a:xfrm>
              <a:off x="6360593" y="4027812"/>
              <a:ext cx="239888" cy="0"/>
            </a:xfrm>
            <a:prstGeom prst="rect">
              <a:avLst/>
            </a:prstGeom>
            <a:solidFill>
              <a:srgbClr val="B3B3B3">
                <a:alpha val="85098"/>
              </a:srgbClr>
            </a:solidFill>
          </p:spPr>
          <p:txBody>
            <a:bodyPr/>
            <a:lstStyle/>
            <a:p/>
          </p:txBody>
        </p:sp>
        <p:sp>
          <p:nvSpPr>
            <p:cNvPr id="71" name="rc71"/>
            <p:cNvSpPr/>
            <p:nvPr/>
          </p:nvSpPr>
          <p:spPr>
            <a:xfrm>
              <a:off x="6627136" y="4026542"/>
              <a:ext cx="239888" cy="0"/>
            </a:xfrm>
            <a:prstGeom prst="rect">
              <a:avLst/>
            </a:prstGeom>
            <a:solidFill>
              <a:srgbClr val="B3B3B3">
                <a:alpha val="85098"/>
              </a:srgbClr>
            </a:solidFill>
          </p:spPr>
          <p:txBody>
            <a:bodyPr/>
            <a:lstStyle/>
            <a:p/>
          </p:txBody>
        </p:sp>
        <p:sp>
          <p:nvSpPr>
            <p:cNvPr id="72" name="rc72"/>
            <p:cNvSpPr/>
            <p:nvPr/>
          </p:nvSpPr>
          <p:spPr>
            <a:xfrm>
              <a:off x="6893679" y="4025060"/>
              <a:ext cx="239888" cy="0"/>
            </a:xfrm>
            <a:prstGeom prst="rect">
              <a:avLst/>
            </a:prstGeom>
            <a:solidFill>
              <a:srgbClr val="B3B3B3">
                <a:alpha val="85098"/>
              </a:srgbClr>
            </a:solidFill>
          </p:spPr>
          <p:txBody>
            <a:bodyPr/>
            <a:lstStyle/>
            <a:p/>
          </p:txBody>
        </p:sp>
        <p:sp>
          <p:nvSpPr>
            <p:cNvPr id="73" name="rc73"/>
            <p:cNvSpPr/>
            <p:nvPr/>
          </p:nvSpPr>
          <p:spPr>
            <a:xfrm>
              <a:off x="7160222" y="3959424"/>
              <a:ext cx="239888" cy="78339"/>
            </a:xfrm>
            <a:prstGeom prst="rect">
              <a:avLst/>
            </a:prstGeom>
            <a:solidFill>
              <a:srgbClr val="B3B3B3">
                <a:alpha val="85098"/>
              </a:srgbClr>
            </a:solidFill>
          </p:spPr>
          <p:txBody>
            <a:bodyPr/>
            <a:lstStyle/>
            <a:p/>
          </p:txBody>
        </p:sp>
        <p:sp>
          <p:nvSpPr>
            <p:cNvPr id="74" name="rc74"/>
            <p:cNvSpPr/>
            <p:nvPr/>
          </p:nvSpPr>
          <p:spPr>
            <a:xfrm>
              <a:off x="7426765" y="3727157"/>
              <a:ext cx="239888" cy="311029"/>
            </a:xfrm>
            <a:prstGeom prst="rect">
              <a:avLst/>
            </a:prstGeom>
            <a:solidFill>
              <a:srgbClr val="B3B3B3">
                <a:alpha val="85098"/>
              </a:srgbClr>
            </a:solidFill>
          </p:spPr>
          <p:txBody>
            <a:bodyPr/>
            <a:lstStyle/>
            <a:p/>
          </p:txBody>
        </p:sp>
        <p:sp>
          <p:nvSpPr>
            <p:cNvPr id="75" name="rc75"/>
            <p:cNvSpPr/>
            <p:nvPr/>
          </p:nvSpPr>
          <p:spPr>
            <a:xfrm>
              <a:off x="7693308" y="3738908"/>
              <a:ext cx="239888" cy="226232"/>
            </a:xfrm>
            <a:prstGeom prst="rect">
              <a:avLst/>
            </a:prstGeom>
            <a:solidFill>
              <a:srgbClr val="B3B3B3">
                <a:alpha val="85098"/>
              </a:srgbClr>
            </a:solidFill>
          </p:spPr>
          <p:txBody>
            <a:bodyPr/>
            <a:lstStyle/>
            <a:p/>
          </p:txBody>
        </p:sp>
        <p:sp>
          <p:nvSpPr>
            <p:cNvPr id="76" name="rc76"/>
            <p:cNvSpPr/>
            <p:nvPr/>
          </p:nvSpPr>
          <p:spPr>
            <a:xfrm>
              <a:off x="7959851" y="3684176"/>
              <a:ext cx="239888" cy="287845"/>
            </a:xfrm>
            <a:prstGeom prst="rect">
              <a:avLst/>
            </a:prstGeom>
            <a:solidFill>
              <a:srgbClr val="B3B3B3">
                <a:alpha val="85098"/>
              </a:srgbClr>
            </a:solidFill>
          </p:spPr>
          <p:txBody>
            <a:bodyPr/>
            <a:lstStyle/>
            <a:p/>
          </p:txBody>
        </p:sp>
        <p:sp>
          <p:nvSpPr>
            <p:cNvPr id="77" name="pl77"/>
            <p:cNvSpPr/>
            <p:nvPr/>
          </p:nvSpPr>
          <p:spPr>
            <a:xfrm>
              <a:off x="1416218" y="2075428"/>
              <a:ext cx="6663577" cy="41223"/>
            </a:xfrm>
            <a:custGeom>
              <a:avLst/>
              <a:pathLst>
                <a:path w="6663577" h="41223">
                  <a:moveTo>
                    <a:pt x="0" y="41223"/>
                  </a:moveTo>
                  <a:lnTo>
                    <a:pt x="266543" y="41223"/>
                  </a:lnTo>
                  <a:lnTo>
                    <a:pt x="533086" y="20611"/>
                  </a:lnTo>
                  <a:lnTo>
                    <a:pt x="799629" y="20611"/>
                  </a:lnTo>
                  <a:lnTo>
                    <a:pt x="1066172" y="20611"/>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20611"/>
                  </a:lnTo>
                  <a:lnTo>
                    <a:pt x="6663577" y="20611"/>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206118"/>
            </a:xfrm>
            <a:custGeom>
              <a:avLst/>
              <a:pathLst>
                <a:path w="6663577" h="206118">
                  <a:moveTo>
                    <a:pt x="0" y="206118"/>
                  </a:moveTo>
                  <a:lnTo>
                    <a:pt x="266543" y="164894"/>
                  </a:lnTo>
                  <a:lnTo>
                    <a:pt x="533086" y="144282"/>
                  </a:lnTo>
                  <a:lnTo>
                    <a:pt x="799629" y="103059"/>
                  </a:lnTo>
                  <a:lnTo>
                    <a:pt x="1066172" y="82447"/>
                  </a:lnTo>
                  <a:lnTo>
                    <a:pt x="1332715" y="61835"/>
                  </a:lnTo>
                  <a:lnTo>
                    <a:pt x="1599258" y="20611"/>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20611"/>
                  </a:lnTo>
                  <a:lnTo>
                    <a:pt x="6130491" y="82447"/>
                  </a:lnTo>
                  <a:lnTo>
                    <a:pt x="6397034" y="82447"/>
                  </a:lnTo>
                  <a:lnTo>
                    <a:pt x="6663577" y="103059"/>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1355928"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1" name="tx91"/>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2" name="tx92"/>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21987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748642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9" name="tx99"/>
            <p:cNvSpPr/>
            <p:nvPr/>
          </p:nvSpPr>
          <p:spPr>
            <a:xfrm>
              <a:off x="7752963"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0" name="tx100"/>
            <p:cNvSpPr/>
            <p:nvPr/>
          </p:nvSpPr>
          <p:spPr>
            <a:xfrm>
              <a:off x="801950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1" name="tx101"/>
            <p:cNvSpPr/>
            <p:nvPr/>
          </p:nvSpPr>
          <p:spPr>
            <a:xfrm>
              <a:off x="1340869" y="39068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2" name="tx102"/>
            <p:cNvSpPr/>
            <p:nvPr/>
          </p:nvSpPr>
          <p:spPr>
            <a:xfrm>
              <a:off x="2673584" y="40195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4006300" y="40162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4" name="tx104"/>
            <p:cNvSpPr/>
            <p:nvPr/>
          </p:nvSpPr>
          <p:spPr>
            <a:xfrm>
              <a:off x="7737904" y="40014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8004447" y="40048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6" name="tx106"/>
            <p:cNvSpPr/>
            <p:nvPr/>
          </p:nvSpPr>
          <p:spPr>
            <a:xfrm>
              <a:off x="1340869" y="32885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7" name="tx107"/>
            <p:cNvSpPr/>
            <p:nvPr/>
          </p:nvSpPr>
          <p:spPr>
            <a:xfrm>
              <a:off x="2673584" y="378866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8" name="tx108"/>
            <p:cNvSpPr/>
            <p:nvPr/>
          </p:nvSpPr>
          <p:spPr>
            <a:xfrm>
              <a:off x="7471361" y="39200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9" name="tx109"/>
            <p:cNvSpPr/>
            <p:nvPr/>
          </p:nvSpPr>
          <p:spPr>
            <a:xfrm>
              <a:off x="7737904" y="38129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0" name="tx110"/>
            <p:cNvSpPr/>
            <p:nvPr/>
          </p:nvSpPr>
          <p:spPr>
            <a:xfrm>
              <a:off x="8004447" y="37889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1" name="tx111"/>
            <p:cNvSpPr/>
            <p:nvPr/>
          </p:nvSpPr>
          <p:spPr>
            <a:xfrm>
              <a:off x="1310724" y="276257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12" name="tx112"/>
            <p:cNvSpPr/>
            <p:nvPr/>
          </p:nvSpPr>
          <p:spPr>
            <a:xfrm>
              <a:off x="2673584" y="35389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3" name="tx113"/>
            <p:cNvSpPr/>
            <p:nvPr/>
          </p:nvSpPr>
          <p:spPr>
            <a:xfrm>
              <a:off x="4006300" y="38779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4" name="tx114"/>
            <p:cNvSpPr/>
            <p:nvPr/>
          </p:nvSpPr>
          <p:spPr>
            <a:xfrm>
              <a:off x="5352566" y="390209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5" name="tx115"/>
            <p:cNvSpPr/>
            <p:nvPr/>
          </p:nvSpPr>
          <p:spPr>
            <a:xfrm>
              <a:off x="6418739" y="391109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6" name="tx116"/>
            <p:cNvSpPr/>
            <p:nvPr/>
          </p:nvSpPr>
          <p:spPr>
            <a:xfrm>
              <a:off x="6685282" y="390982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7" name="tx117"/>
            <p:cNvSpPr/>
            <p:nvPr/>
          </p:nvSpPr>
          <p:spPr>
            <a:xfrm>
              <a:off x="6951825" y="390834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8" name="tx118"/>
            <p:cNvSpPr/>
            <p:nvPr/>
          </p:nvSpPr>
          <p:spPr>
            <a:xfrm>
              <a:off x="7204817" y="38413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9" name="tx119"/>
            <p:cNvSpPr/>
            <p:nvPr/>
          </p:nvSpPr>
          <p:spPr>
            <a:xfrm>
              <a:off x="7471361" y="36090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20" name="tx120"/>
            <p:cNvSpPr/>
            <p:nvPr/>
          </p:nvSpPr>
          <p:spPr>
            <a:xfrm>
              <a:off x="7737904" y="362081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21" name="tx121"/>
            <p:cNvSpPr/>
            <p:nvPr/>
          </p:nvSpPr>
          <p:spPr>
            <a:xfrm>
              <a:off x="8004447" y="35674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22" name="tx122"/>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3" name="tx123"/>
            <p:cNvSpPr/>
            <p:nvPr/>
          </p:nvSpPr>
          <p:spPr>
            <a:xfrm>
              <a:off x="717597" y="353497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4" name="tx124"/>
            <p:cNvSpPr/>
            <p:nvPr/>
          </p:nvSpPr>
          <p:spPr>
            <a:xfrm>
              <a:off x="639902" y="300523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5" name="tx125"/>
            <p:cNvSpPr/>
            <p:nvPr/>
          </p:nvSpPr>
          <p:spPr>
            <a:xfrm>
              <a:off x="639902" y="24759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6" name="tx126"/>
            <p:cNvSpPr/>
            <p:nvPr/>
          </p:nvSpPr>
          <p:spPr>
            <a:xfrm>
              <a:off x="639902" y="194659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7" name="tx12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4" name="tx14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5" name="pl14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pl14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7" name="tx14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8" name="tx14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9" name="rc149"/>
            <p:cNvSpPr/>
            <p:nvPr/>
          </p:nvSpPr>
          <p:spPr>
            <a:xfrm>
              <a:off x="4663170" y="4979579"/>
              <a:ext cx="201456" cy="201456"/>
            </a:xfrm>
            <a:prstGeom prst="rect">
              <a:avLst/>
            </a:prstGeom>
            <a:solidFill>
              <a:srgbClr val="B3B3B3">
                <a:alpha val="85098"/>
              </a:srgbClr>
            </a:solidFill>
          </p:spPr>
          <p:txBody>
            <a:bodyPr/>
            <a:lstStyle/>
            <a:p/>
          </p:txBody>
        </p:sp>
        <p:sp>
          <p:nvSpPr>
            <p:cNvPr id="150" name="rc150"/>
            <p:cNvSpPr/>
            <p:nvPr/>
          </p:nvSpPr>
          <p:spPr>
            <a:xfrm>
              <a:off x="5565324" y="4979579"/>
              <a:ext cx="201456" cy="201456"/>
            </a:xfrm>
            <a:prstGeom prst="rect">
              <a:avLst/>
            </a:prstGeom>
            <a:solidFill>
              <a:srgbClr val="1CABE2">
                <a:alpha val="85098"/>
              </a:srgbClr>
            </a:solidFill>
          </p:spPr>
          <p:txBody>
            <a:bodyPr/>
            <a:lstStyle/>
            <a:p/>
          </p:txBody>
        </p:sp>
        <p:sp>
          <p:nvSpPr>
            <p:cNvPr id="151" name="tx15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2" name="tx15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3" name="tx15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4" name="tx154"/>
            <p:cNvSpPr/>
            <p:nvPr/>
          </p:nvSpPr>
          <p:spPr>
            <a:xfrm>
              <a:off x="951100" y="1592892"/>
              <a:ext cx="14445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Greece, 2000-2025</a:t>
              </a:r>
            </a:p>
          </p:txBody>
        </p:sp>
        <p:sp>
          <p:nvSpPr>
            <p:cNvPr id="155" name="pl155"/>
            <p:cNvSpPr/>
            <p:nvPr/>
          </p:nvSpPr>
          <p:spPr>
            <a:xfrm>
              <a:off x="21424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349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52737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2198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887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8115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37359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660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26143"/>
              <a:ext cx="1409803" cy="119033"/>
            </a:xfrm>
            <a:prstGeom prst="rect">
              <a:avLst/>
            </a:prstGeom>
            <a:solidFill>
              <a:srgbClr val="1CABE2">
                <a:alpha val="85098"/>
              </a:srgbClr>
            </a:solidFill>
          </p:spPr>
          <p:txBody>
            <a:bodyPr/>
            <a:lstStyle/>
            <a:p/>
          </p:txBody>
        </p:sp>
        <p:sp>
          <p:nvSpPr>
            <p:cNvPr id="168" name="rc168"/>
            <p:cNvSpPr/>
            <p:nvPr/>
          </p:nvSpPr>
          <p:spPr>
            <a:xfrm>
              <a:off x="1296273" y="5577352"/>
              <a:ext cx="2411728" cy="119033"/>
            </a:xfrm>
            <a:prstGeom prst="rect">
              <a:avLst/>
            </a:prstGeom>
            <a:solidFill>
              <a:srgbClr val="1CABE2">
                <a:alpha val="85098"/>
              </a:srgbClr>
            </a:solidFill>
          </p:spPr>
          <p:txBody>
            <a:bodyPr/>
            <a:lstStyle/>
            <a:p/>
          </p:txBody>
        </p:sp>
        <p:sp>
          <p:nvSpPr>
            <p:cNvPr id="169" name="rc169"/>
            <p:cNvSpPr/>
            <p:nvPr/>
          </p:nvSpPr>
          <p:spPr>
            <a:xfrm>
              <a:off x="1296273" y="5428560"/>
              <a:ext cx="2301719" cy="119033"/>
            </a:xfrm>
            <a:prstGeom prst="rect">
              <a:avLst/>
            </a:prstGeom>
            <a:solidFill>
              <a:srgbClr val="1CABE2">
                <a:alpha val="85098"/>
              </a:srgbClr>
            </a:solidFill>
          </p:spPr>
          <p:txBody>
            <a:bodyPr/>
            <a:lstStyle/>
            <a:p/>
          </p:txBody>
        </p:sp>
        <p:sp>
          <p:nvSpPr>
            <p:cNvPr id="170" name="rc170"/>
            <p:cNvSpPr/>
            <p:nvPr/>
          </p:nvSpPr>
          <p:spPr>
            <a:xfrm>
              <a:off x="2706077" y="5726143"/>
              <a:ext cx="0" cy="119033"/>
            </a:xfrm>
            <a:prstGeom prst="rect">
              <a:avLst/>
            </a:prstGeom>
            <a:solidFill>
              <a:srgbClr val="B3B3B3">
                <a:alpha val="85098"/>
              </a:srgbClr>
            </a:solidFill>
          </p:spPr>
          <p:txBody>
            <a:bodyPr/>
            <a:lstStyle/>
            <a:p/>
          </p:txBody>
        </p:sp>
        <p:sp>
          <p:nvSpPr>
            <p:cNvPr id="171" name="rc171"/>
            <p:cNvSpPr/>
            <p:nvPr/>
          </p:nvSpPr>
          <p:spPr>
            <a:xfrm>
              <a:off x="3708002" y="5577352"/>
              <a:ext cx="3616746" cy="119033"/>
            </a:xfrm>
            <a:prstGeom prst="rect">
              <a:avLst/>
            </a:prstGeom>
            <a:solidFill>
              <a:srgbClr val="B3B3B3">
                <a:alpha val="85098"/>
              </a:srgbClr>
            </a:solidFill>
          </p:spPr>
          <p:txBody>
            <a:bodyPr/>
            <a:lstStyle/>
            <a:p/>
          </p:txBody>
        </p:sp>
        <p:sp>
          <p:nvSpPr>
            <p:cNvPr id="172" name="rc172"/>
            <p:cNvSpPr/>
            <p:nvPr/>
          </p:nvSpPr>
          <p:spPr>
            <a:xfrm>
              <a:off x="3597993" y="5428560"/>
              <a:ext cx="4601747" cy="119033"/>
            </a:xfrm>
            <a:prstGeom prst="rect">
              <a:avLst/>
            </a:prstGeom>
            <a:solidFill>
              <a:srgbClr val="B3B3B3">
                <a:alpha val="85098"/>
              </a:srgbClr>
            </a:solidFill>
          </p:spPr>
          <p:txBody>
            <a:bodyPr/>
            <a:lstStyle/>
            <a:p/>
          </p:txBody>
        </p:sp>
        <p:sp>
          <p:nvSpPr>
            <p:cNvPr id="173" name="tx173"/>
            <p:cNvSpPr/>
            <p:nvPr/>
          </p:nvSpPr>
          <p:spPr>
            <a:xfrm>
              <a:off x="2771995"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4" name="tx174"/>
            <p:cNvSpPr/>
            <p:nvPr/>
          </p:nvSpPr>
          <p:spPr>
            <a:xfrm>
              <a:off x="7405120"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75" name="tx175"/>
            <p:cNvSpPr/>
            <p:nvPr/>
          </p:nvSpPr>
          <p:spPr>
            <a:xfrm>
              <a:off x="8280112"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76" name="tx176"/>
            <p:cNvSpPr/>
            <p:nvPr/>
          </p:nvSpPr>
          <p:spPr>
            <a:xfrm>
              <a:off x="1935257"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7" name="tx177"/>
            <p:cNvSpPr/>
            <p:nvPr/>
          </p:nvSpPr>
          <p:spPr>
            <a:xfrm>
              <a:off x="2421765"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8" name="tx178"/>
            <p:cNvSpPr/>
            <p:nvPr/>
          </p:nvSpPr>
          <p:spPr>
            <a:xfrm>
              <a:off x="2366761"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9" name="tx179"/>
            <p:cNvSpPr/>
            <p:nvPr/>
          </p:nvSpPr>
          <p:spPr>
            <a:xfrm>
              <a:off x="2591941"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0" name="tx180"/>
            <p:cNvSpPr/>
            <p:nvPr/>
          </p:nvSpPr>
          <p:spPr>
            <a:xfrm>
              <a:off x="5436003"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81" name="tx181"/>
            <p:cNvSpPr/>
            <p:nvPr/>
          </p:nvSpPr>
          <p:spPr>
            <a:xfrm>
              <a:off x="5818494"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82" name="tx182"/>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6" name="tx186"/>
            <p:cNvSpPr/>
            <p:nvPr/>
          </p:nvSpPr>
          <p:spPr>
            <a:xfrm>
              <a:off x="2903278"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7" name="tx187"/>
            <p:cNvSpPr/>
            <p:nvPr/>
          </p:nvSpPr>
          <p:spPr>
            <a:xfrm>
              <a:off x="4595719"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8" name="tx188"/>
            <p:cNvSpPr/>
            <p:nvPr/>
          </p:nvSpPr>
          <p:spPr>
            <a:xfrm>
              <a:off x="6288160"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9" name="tx189"/>
            <p:cNvSpPr/>
            <p:nvPr/>
          </p:nvSpPr>
          <p:spPr>
            <a:xfrm>
              <a:off x="7980601"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0" name="tx19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1" name="tx19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3" name="tx19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Greece.
In 2025, DTP1 coverage in Greece remained constant 98%. The number of children missing out on any DTP vaccination (zero-dose children) remained constant at from 1,000 in 2024 to 1,000 in 2025.
DTP3 coverage remained relatively constant within 1% at 94% in 2025, leaving 4,000 children vulnerable to vaccine-preventable diseases.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94%, leaving 4,000 children un- or under-vaccinated, including 1,000 zero-dose and 3,000 with only partial protection.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
            </a:xfrm>
            <a:custGeom>
              <a:avLst/>
              <a:pathLst>
                <a:path w="3397293" h="43742">
                  <a:moveTo>
                    <a:pt x="0" y="43742"/>
                  </a:moveTo>
                  <a:lnTo>
                    <a:pt x="135891" y="43742"/>
                  </a:lnTo>
                  <a:lnTo>
                    <a:pt x="271783" y="21871"/>
                  </a:lnTo>
                  <a:lnTo>
                    <a:pt x="407675" y="21871"/>
                  </a:lnTo>
                  <a:lnTo>
                    <a:pt x="543566" y="21871"/>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
            </a:xfrm>
            <a:custGeom>
              <a:avLst/>
              <a:pathLst>
                <a:path w="3397293" h="43742">
                  <a:moveTo>
                    <a:pt x="0" y="43742"/>
                  </a:moveTo>
                  <a:lnTo>
                    <a:pt x="135891" y="43742"/>
                  </a:lnTo>
                  <a:lnTo>
                    <a:pt x="271783" y="21871"/>
                  </a:lnTo>
                  <a:lnTo>
                    <a:pt x="407675" y="21871"/>
                  </a:lnTo>
                  <a:lnTo>
                    <a:pt x="543566" y="21871"/>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
            </a:xfrm>
            <a:custGeom>
              <a:avLst/>
              <a:pathLst>
                <a:path w="3397293" h="43742">
                  <a:moveTo>
                    <a:pt x="0" y="43742"/>
                  </a:moveTo>
                  <a:lnTo>
                    <a:pt x="135891" y="43742"/>
                  </a:lnTo>
                  <a:lnTo>
                    <a:pt x="271783" y="21871"/>
                  </a:lnTo>
                  <a:lnTo>
                    <a:pt x="407675" y="21871"/>
                  </a:lnTo>
                  <a:lnTo>
                    <a:pt x="543566" y="21871"/>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11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88970"/>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60" name="tx60"/>
            <p:cNvSpPr/>
            <p:nvPr/>
          </p:nvSpPr>
          <p:spPr>
            <a:xfrm>
              <a:off x="27972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7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91221" y="1403693"/>
              <a:ext cx="24567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Greece,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120221"/>
              <a:ext cx="3397293" cy="208771"/>
            </a:xfrm>
            <a:custGeom>
              <a:avLst/>
              <a:pathLst>
                <a:path w="3397293" h="208771">
                  <a:moveTo>
                    <a:pt x="0" y="208771"/>
                  </a:moveTo>
                  <a:lnTo>
                    <a:pt x="135891" y="208771"/>
                  </a:lnTo>
                  <a:lnTo>
                    <a:pt x="271783" y="104385"/>
                  </a:lnTo>
                  <a:lnTo>
                    <a:pt x="407675" y="104385"/>
                  </a:lnTo>
                  <a:lnTo>
                    <a:pt x="543566" y="104385"/>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104385"/>
                  </a:lnTo>
                  <a:lnTo>
                    <a:pt x="3397293" y="104385"/>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835087"/>
            </a:xfrm>
            <a:custGeom>
              <a:avLst/>
              <a:pathLst>
                <a:path w="3397293" h="835087">
                  <a:moveTo>
                    <a:pt x="0" y="208771"/>
                  </a:moveTo>
                  <a:lnTo>
                    <a:pt x="135891" y="104385"/>
                  </a:lnTo>
                  <a:lnTo>
                    <a:pt x="271783" y="521929"/>
                  </a:lnTo>
                  <a:lnTo>
                    <a:pt x="407675" y="835087"/>
                  </a:lnTo>
                  <a:lnTo>
                    <a:pt x="543566" y="521929"/>
                  </a:lnTo>
                  <a:lnTo>
                    <a:pt x="679458" y="208771"/>
                  </a:lnTo>
                  <a:lnTo>
                    <a:pt x="815350" y="208771"/>
                  </a:lnTo>
                  <a:lnTo>
                    <a:pt x="951242" y="0"/>
                  </a:lnTo>
                  <a:lnTo>
                    <a:pt x="1087133" y="104385"/>
                  </a:lnTo>
                  <a:lnTo>
                    <a:pt x="1223025" y="313157"/>
                  </a:lnTo>
                  <a:lnTo>
                    <a:pt x="1358917" y="521929"/>
                  </a:lnTo>
                  <a:lnTo>
                    <a:pt x="1494809" y="521929"/>
                  </a:lnTo>
                  <a:lnTo>
                    <a:pt x="1630700" y="313157"/>
                  </a:lnTo>
                  <a:lnTo>
                    <a:pt x="1766592" y="208771"/>
                  </a:lnTo>
                  <a:lnTo>
                    <a:pt x="1902484" y="521929"/>
                  </a:lnTo>
                  <a:lnTo>
                    <a:pt x="2038375" y="417543"/>
                  </a:lnTo>
                  <a:lnTo>
                    <a:pt x="2174267" y="626315"/>
                  </a:lnTo>
                  <a:lnTo>
                    <a:pt x="2310159" y="417543"/>
                  </a:lnTo>
                  <a:lnTo>
                    <a:pt x="2446051" y="208771"/>
                  </a:lnTo>
                  <a:lnTo>
                    <a:pt x="2581942" y="313157"/>
                  </a:lnTo>
                  <a:lnTo>
                    <a:pt x="2717834" y="521929"/>
                  </a:lnTo>
                  <a:lnTo>
                    <a:pt x="2853726" y="626315"/>
                  </a:lnTo>
                  <a:lnTo>
                    <a:pt x="2989618" y="521929"/>
                  </a:lnTo>
                  <a:lnTo>
                    <a:pt x="3125509" y="521929"/>
                  </a:lnTo>
                  <a:lnTo>
                    <a:pt x="3261401" y="730701"/>
                  </a:lnTo>
                  <a:lnTo>
                    <a:pt x="3397293" y="73070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120221"/>
              <a:ext cx="3397293" cy="208771"/>
            </a:xfrm>
            <a:custGeom>
              <a:avLst/>
              <a:pathLst>
                <a:path w="3397293" h="208771">
                  <a:moveTo>
                    <a:pt x="0" y="208771"/>
                  </a:moveTo>
                  <a:lnTo>
                    <a:pt x="135891" y="208771"/>
                  </a:lnTo>
                  <a:lnTo>
                    <a:pt x="271783" y="104385"/>
                  </a:lnTo>
                  <a:lnTo>
                    <a:pt x="407675" y="104385"/>
                  </a:lnTo>
                  <a:lnTo>
                    <a:pt x="543566" y="104385"/>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104385"/>
                  </a:lnTo>
                  <a:lnTo>
                    <a:pt x="3397293" y="10438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40045"/>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40045"/>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40045"/>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120221"/>
              <a:ext cx="3397293" cy="208771"/>
            </a:xfrm>
            <a:custGeom>
              <a:avLst/>
              <a:pathLst>
                <a:path w="3397293" h="208771">
                  <a:moveTo>
                    <a:pt x="0" y="208771"/>
                  </a:moveTo>
                  <a:lnTo>
                    <a:pt x="135891" y="208771"/>
                  </a:lnTo>
                  <a:lnTo>
                    <a:pt x="271783" y="104385"/>
                  </a:lnTo>
                  <a:lnTo>
                    <a:pt x="407675" y="104385"/>
                  </a:lnTo>
                  <a:lnTo>
                    <a:pt x="543566" y="104385"/>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104385"/>
                  </a:lnTo>
                  <a:lnTo>
                    <a:pt x="3397293" y="104385"/>
                  </a:lnTo>
                </a:path>
              </a:pathLst>
            </a:custGeom>
            <a:ln w="27101" cap="flat">
              <a:solidFill>
                <a:srgbClr val="0058AB">
                  <a:alpha val="100000"/>
                </a:srgbClr>
              </a:solidFill>
              <a:prstDash val="solid"/>
              <a:round/>
            </a:ln>
          </p:spPr>
          <p:txBody>
            <a:bodyPr/>
            <a:lstStyle/>
            <a:p/>
          </p:txBody>
        </p:sp>
        <p:sp>
          <p:nvSpPr>
            <p:cNvPr id="93" name="tx93"/>
            <p:cNvSpPr/>
            <p:nvPr/>
          </p:nvSpPr>
          <p:spPr>
            <a:xfrm>
              <a:off x="5389469"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086977"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989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468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092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988970"/>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120" name="tx120"/>
            <p:cNvSpPr/>
            <p:nvPr/>
          </p:nvSpPr>
          <p:spPr>
            <a:xfrm>
              <a:off x="71139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7637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016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1706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7396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861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4551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4279904"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6987598"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65306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610552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Greece (98%) was 8 percentage points higher than the global average (90%) and 8 percentage points higher than the average across all ECAR countries (90%).
National DTP1 coverage was 1 percentage point lower than in 2019 (99%).
This equates to 1,000 zero-dose children in 2025 - the same number of zero-dose children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Greece DTP1 coverage was 98% - this is 1 percentage point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Greece ranked number 16 out of 21 countries for lowest DTP1 coverage (based on tied ranks).
Greece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Greece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Greece ranked number 19 out of 21 countries with &lt;1,000 zero-dose children.
In 2025, Greece ranked number 16 out of 21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0172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3439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6706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6997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13241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1805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5073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834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41607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84874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612921"/>
              <a:ext cx="203168" cy="1072465"/>
            </a:xfrm>
            <a:prstGeom prst="rect">
              <a:avLst/>
            </a:prstGeom>
            <a:solidFill>
              <a:srgbClr val="80BD41">
                <a:alpha val="100000"/>
              </a:srgbClr>
            </a:solidFill>
          </p:spPr>
          <p:txBody>
            <a:bodyPr/>
            <a:lstStyle/>
            <a:p/>
          </p:txBody>
        </p:sp>
        <p:sp>
          <p:nvSpPr>
            <p:cNvPr id="30" name="rc30"/>
            <p:cNvSpPr/>
            <p:nvPr/>
          </p:nvSpPr>
          <p:spPr>
            <a:xfrm>
              <a:off x="1332670" y="3480371"/>
              <a:ext cx="203168" cy="36150"/>
            </a:xfrm>
            <a:prstGeom prst="rect">
              <a:avLst/>
            </a:prstGeom>
            <a:solidFill>
              <a:srgbClr val="0058AB">
                <a:alpha val="100000"/>
              </a:srgbClr>
            </a:solidFill>
          </p:spPr>
          <p:txBody>
            <a:bodyPr/>
            <a:lstStyle/>
            <a:p/>
          </p:txBody>
        </p:sp>
        <p:sp>
          <p:nvSpPr>
            <p:cNvPr id="31" name="rc31"/>
            <p:cNvSpPr/>
            <p:nvPr/>
          </p:nvSpPr>
          <p:spPr>
            <a:xfrm>
              <a:off x="1332670" y="3516521"/>
              <a:ext cx="203168" cy="96400"/>
            </a:xfrm>
            <a:prstGeom prst="rect">
              <a:avLst/>
            </a:prstGeom>
            <a:solidFill>
              <a:srgbClr val="1CABE2">
                <a:alpha val="100000"/>
              </a:srgbClr>
            </a:solidFill>
          </p:spPr>
          <p:txBody>
            <a:bodyPr/>
            <a:lstStyle/>
            <a:p/>
          </p:txBody>
        </p:sp>
        <p:sp>
          <p:nvSpPr>
            <p:cNvPr id="32" name="rc32"/>
            <p:cNvSpPr/>
            <p:nvPr/>
          </p:nvSpPr>
          <p:spPr>
            <a:xfrm>
              <a:off x="1558413" y="3587698"/>
              <a:ext cx="203168" cy="1097688"/>
            </a:xfrm>
            <a:prstGeom prst="rect">
              <a:avLst/>
            </a:prstGeom>
            <a:solidFill>
              <a:srgbClr val="80BD41">
                <a:alpha val="100000"/>
              </a:srgbClr>
            </a:solidFill>
          </p:spPr>
          <p:txBody>
            <a:bodyPr/>
            <a:lstStyle/>
            <a:p/>
          </p:txBody>
        </p:sp>
        <p:sp>
          <p:nvSpPr>
            <p:cNvPr id="33" name="rc33"/>
            <p:cNvSpPr/>
            <p:nvPr/>
          </p:nvSpPr>
          <p:spPr>
            <a:xfrm>
              <a:off x="1558413" y="3479134"/>
              <a:ext cx="203168" cy="36184"/>
            </a:xfrm>
            <a:prstGeom prst="rect">
              <a:avLst/>
            </a:prstGeom>
            <a:solidFill>
              <a:srgbClr val="0058AB">
                <a:alpha val="100000"/>
              </a:srgbClr>
            </a:solidFill>
          </p:spPr>
          <p:txBody>
            <a:bodyPr/>
            <a:lstStyle/>
            <a:p/>
          </p:txBody>
        </p:sp>
        <p:sp>
          <p:nvSpPr>
            <p:cNvPr id="34" name="rc34"/>
            <p:cNvSpPr/>
            <p:nvPr/>
          </p:nvSpPr>
          <p:spPr>
            <a:xfrm>
              <a:off x="1558413" y="3515318"/>
              <a:ext cx="203168" cy="72379"/>
            </a:xfrm>
            <a:prstGeom prst="rect">
              <a:avLst/>
            </a:prstGeom>
            <a:solidFill>
              <a:srgbClr val="1CABE2">
                <a:alpha val="100000"/>
              </a:srgbClr>
            </a:solidFill>
          </p:spPr>
          <p:txBody>
            <a:bodyPr/>
            <a:lstStyle/>
            <a:p/>
          </p:txBody>
        </p:sp>
        <p:sp>
          <p:nvSpPr>
            <p:cNvPr id="35" name="rc35"/>
            <p:cNvSpPr/>
            <p:nvPr/>
          </p:nvSpPr>
          <p:spPr>
            <a:xfrm>
              <a:off x="1784155" y="3565708"/>
              <a:ext cx="203168" cy="1119678"/>
            </a:xfrm>
            <a:prstGeom prst="rect">
              <a:avLst/>
            </a:prstGeom>
            <a:solidFill>
              <a:srgbClr val="80BD41">
                <a:alpha val="100000"/>
              </a:srgbClr>
            </a:solidFill>
          </p:spPr>
          <p:txBody>
            <a:bodyPr/>
            <a:lstStyle/>
            <a:p/>
          </p:txBody>
        </p:sp>
        <p:sp>
          <p:nvSpPr>
            <p:cNvPr id="36" name="rc36"/>
            <p:cNvSpPr/>
            <p:nvPr/>
          </p:nvSpPr>
          <p:spPr>
            <a:xfrm>
              <a:off x="1784155" y="3468343"/>
              <a:ext cx="203168" cy="24338"/>
            </a:xfrm>
            <a:prstGeom prst="rect">
              <a:avLst/>
            </a:prstGeom>
            <a:solidFill>
              <a:srgbClr val="0058AB">
                <a:alpha val="100000"/>
              </a:srgbClr>
            </a:solidFill>
          </p:spPr>
          <p:txBody>
            <a:bodyPr/>
            <a:lstStyle/>
            <a:p/>
          </p:txBody>
        </p:sp>
        <p:sp>
          <p:nvSpPr>
            <p:cNvPr id="37" name="rc37"/>
            <p:cNvSpPr/>
            <p:nvPr/>
          </p:nvSpPr>
          <p:spPr>
            <a:xfrm>
              <a:off x="1784155" y="3492682"/>
              <a:ext cx="203168" cy="73026"/>
            </a:xfrm>
            <a:prstGeom prst="rect">
              <a:avLst/>
            </a:prstGeom>
            <a:solidFill>
              <a:srgbClr val="1CABE2">
                <a:alpha val="100000"/>
              </a:srgbClr>
            </a:solidFill>
          </p:spPr>
          <p:txBody>
            <a:bodyPr/>
            <a:lstStyle/>
            <a:p/>
          </p:txBody>
        </p:sp>
        <p:sp>
          <p:nvSpPr>
            <p:cNvPr id="38" name="rc38"/>
            <p:cNvSpPr/>
            <p:nvPr/>
          </p:nvSpPr>
          <p:spPr>
            <a:xfrm>
              <a:off x="2009898" y="3545273"/>
              <a:ext cx="203168" cy="1140113"/>
            </a:xfrm>
            <a:prstGeom prst="rect">
              <a:avLst/>
            </a:prstGeom>
            <a:solidFill>
              <a:srgbClr val="80BD41">
                <a:alpha val="100000"/>
              </a:srgbClr>
            </a:solidFill>
          </p:spPr>
          <p:txBody>
            <a:bodyPr/>
            <a:lstStyle/>
            <a:p/>
          </p:txBody>
        </p:sp>
        <p:sp>
          <p:nvSpPr>
            <p:cNvPr id="39" name="rc39"/>
            <p:cNvSpPr/>
            <p:nvPr/>
          </p:nvSpPr>
          <p:spPr>
            <a:xfrm>
              <a:off x="2009898" y="3472496"/>
              <a:ext cx="203168" cy="24258"/>
            </a:xfrm>
            <a:prstGeom prst="rect">
              <a:avLst/>
            </a:prstGeom>
            <a:solidFill>
              <a:srgbClr val="0058AB">
                <a:alpha val="100000"/>
              </a:srgbClr>
            </a:solidFill>
          </p:spPr>
          <p:txBody>
            <a:bodyPr/>
            <a:lstStyle/>
            <a:p/>
          </p:txBody>
        </p:sp>
        <p:sp>
          <p:nvSpPr>
            <p:cNvPr id="40" name="rc40"/>
            <p:cNvSpPr/>
            <p:nvPr/>
          </p:nvSpPr>
          <p:spPr>
            <a:xfrm>
              <a:off x="2009898" y="3496755"/>
              <a:ext cx="203168" cy="48517"/>
            </a:xfrm>
            <a:prstGeom prst="rect">
              <a:avLst/>
            </a:prstGeom>
            <a:solidFill>
              <a:srgbClr val="1CABE2">
                <a:alpha val="100000"/>
              </a:srgbClr>
            </a:solidFill>
          </p:spPr>
          <p:txBody>
            <a:bodyPr/>
            <a:lstStyle/>
            <a:p/>
          </p:txBody>
        </p:sp>
        <p:sp>
          <p:nvSpPr>
            <p:cNvPr id="41" name="rc41"/>
            <p:cNvSpPr/>
            <p:nvPr/>
          </p:nvSpPr>
          <p:spPr>
            <a:xfrm>
              <a:off x="2235640" y="3529864"/>
              <a:ext cx="203168" cy="1155522"/>
            </a:xfrm>
            <a:prstGeom prst="rect">
              <a:avLst/>
            </a:prstGeom>
            <a:solidFill>
              <a:srgbClr val="80BD41">
                <a:alpha val="100000"/>
              </a:srgbClr>
            </a:solidFill>
          </p:spPr>
          <p:txBody>
            <a:bodyPr/>
            <a:lstStyle/>
            <a:p/>
          </p:txBody>
        </p:sp>
        <p:sp>
          <p:nvSpPr>
            <p:cNvPr id="42" name="rc42"/>
            <p:cNvSpPr/>
            <p:nvPr/>
          </p:nvSpPr>
          <p:spPr>
            <a:xfrm>
              <a:off x="2235640" y="3469047"/>
              <a:ext cx="203168" cy="24327"/>
            </a:xfrm>
            <a:prstGeom prst="rect">
              <a:avLst/>
            </a:prstGeom>
            <a:solidFill>
              <a:srgbClr val="0058AB">
                <a:alpha val="100000"/>
              </a:srgbClr>
            </a:solidFill>
          </p:spPr>
          <p:txBody>
            <a:bodyPr/>
            <a:lstStyle/>
            <a:p/>
          </p:txBody>
        </p:sp>
        <p:sp>
          <p:nvSpPr>
            <p:cNvPr id="43" name="rc43"/>
            <p:cNvSpPr/>
            <p:nvPr/>
          </p:nvSpPr>
          <p:spPr>
            <a:xfrm>
              <a:off x="2235640" y="3493374"/>
              <a:ext cx="203168" cy="36490"/>
            </a:xfrm>
            <a:prstGeom prst="rect">
              <a:avLst/>
            </a:prstGeom>
            <a:solidFill>
              <a:srgbClr val="1CABE2">
                <a:alpha val="100000"/>
              </a:srgbClr>
            </a:solidFill>
          </p:spPr>
          <p:txBody>
            <a:bodyPr/>
            <a:lstStyle/>
            <a:p/>
          </p:txBody>
        </p:sp>
        <p:sp>
          <p:nvSpPr>
            <p:cNvPr id="44" name="rc44"/>
            <p:cNvSpPr/>
            <p:nvPr/>
          </p:nvSpPr>
          <p:spPr>
            <a:xfrm>
              <a:off x="2461382" y="3504913"/>
              <a:ext cx="203168" cy="1180473"/>
            </a:xfrm>
            <a:prstGeom prst="rect">
              <a:avLst/>
            </a:prstGeom>
            <a:solidFill>
              <a:srgbClr val="80BD41">
                <a:alpha val="100000"/>
              </a:srgbClr>
            </a:solidFill>
          </p:spPr>
          <p:txBody>
            <a:bodyPr/>
            <a:lstStyle/>
            <a:p/>
          </p:txBody>
        </p:sp>
        <p:sp>
          <p:nvSpPr>
            <p:cNvPr id="45" name="rc45"/>
            <p:cNvSpPr/>
            <p:nvPr/>
          </p:nvSpPr>
          <p:spPr>
            <a:xfrm>
              <a:off x="2461382" y="3455726"/>
              <a:ext cx="203168" cy="12299"/>
            </a:xfrm>
            <a:prstGeom prst="rect">
              <a:avLst/>
            </a:prstGeom>
            <a:solidFill>
              <a:srgbClr val="0058AB">
                <a:alpha val="100000"/>
              </a:srgbClr>
            </a:solidFill>
          </p:spPr>
          <p:txBody>
            <a:bodyPr/>
            <a:lstStyle/>
            <a:p/>
          </p:txBody>
        </p:sp>
        <p:sp>
          <p:nvSpPr>
            <p:cNvPr id="46" name="rc46"/>
            <p:cNvSpPr/>
            <p:nvPr/>
          </p:nvSpPr>
          <p:spPr>
            <a:xfrm>
              <a:off x="2461382" y="3468026"/>
              <a:ext cx="203168" cy="36887"/>
            </a:xfrm>
            <a:prstGeom prst="rect">
              <a:avLst/>
            </a:prstGeom>
            <a:solidFill>
              <a:srgbClr val="1CABE2">
                <a:alpha val="100000"/>
              </a:srgbClr>
            </a:solidFill>
          </p:spPr>
          <p:txBody>
            <a:bodyPr/>
            <a:lstStyle/>
            <a:p/>
          </p:txBody>
        </p:sp>
        <p:sp>
          <p:nvSpPr>
            <p:cNvPr id="47" name="rc47"/>
            <p:cNvSpPr/>
            <p:nvPr/>
          </p:nvSpPr>
          <p:spPr>
            <a:xfrm>
              <a:off x="2687125" y="3445106"/>
              <a:ext cx="203168" cy="1240281"/>
            </a:xfrm>
            <a:prstGeom prst="rect">
              <a:avLst/>
            </a:prstGeom>
            <a:solidFill>
              <a:srgbClr val="80BD41">
                <a:alpha val="100000"/>
              </a:srgbClr>
            </a:solidFill>
          </p:spPr>
          <p:txBody>
            <a:bodyPr/>
            <a:lstStyle/>
            <a:p/>
          </p:txBody>
        </p:sp>
        <p:sp>
          <p:nvSpPr>
            <p:cNvPr id="48" name="rc48"/>
            <p:cNvSpPr/>
            <p:nvPr/>
          </p:nvSpPr>
          <p:spPr>
            <a:xfrm>
              <a:off x="2687125" y="3419791"/>
              <a:ext cx="203168" cy="12651"/>
            </a:xfrm>
            <a:prstGeom prst="rect">
              <a:avLst/>
            </a:prstGeom>
            <a:solidFill>
              <a:srgbClr val="0058AB">
                <a:alpha val="100000"/>
              </a:srgbClr>
            </a:solidFill>
          </p:spPr>
          <p:txBody>
            <a:bodyPr/>
            <a:lstStyle/>
            <a:p/>
          </p:txBody>
        </p:sp>
        <p:sp>
          <p:nvSpPr>
            <p:cNvPr id="49" name="rc49"/>
            <p:cNvSpPr/>
            <p:nvPr/>
          </p:nvSpPr>
          <p:spPr>
            <a:xfrm>
              <a:off x="2687125" y="3432443"/>
              <a:ext cx="203168" cy="12662"/>
            </a:xfrm>
            <a:prstGeom prst="rect">
              <a:avLst/>
            </a:prstGeom>
            <a:solidFill>
              <a:srgbClr val="1CABE2">
                <a:alpha val="100000"/>
              </a:srgbClr>
            </a:solidFill>
          </p:spPr>
          <p:txBody>
            <a:bodyPr/>
            <a:lstStyle/>
            <a:p/>
          </p:txBody>
        </p:sp>
        <p:sp>
          <p:nvSpPr>
            <p:cNvPr id="50" name="rc50"/>
            <p:cNvSpPr/>
            <p:nvPr/>
          </p:nvSpPr>
          <p:spPr>
            <a:xfrm>
              <a:off x="2912867" y="3428256"/>
              <a:ext cx="203168" cy="1257130"/>
            </a:xfrm>
            <a:prstGeom prst="rect">
              <a:avLst/>
            </a:prstGeom>
            <a:solidFill>
              <a:srgbClr val="80BD41">
                <a:alpha val="100000"/>
              </a:srgbClr>
            </a:solidFill>
          </p:spPr>
          <p:txBody>
            <a:bodyPr/>
            <a:lstStyle/>
            <a:p/>
          </p:txBody>
        </p:sp>
        <p:sp>
          <p:nvSpPr>
            <p:cNvPr id="51" name="rc51"/>
            <p:cNvSpPr/>
            <p:nvPr/>
          </p:nvSpPr>
          <p:spPr>
            <a:xfrm>
              <a:off x="2912867" y="3415559"/>
              <a:ext cx="203168" cy="12696"/>
            </a:xfrm>
            <a:prstGeom prst="rect">
              <a:avLst/>
            </a:prstGeom>
            <a:solidFill>
              <a:srgbClr val="0058AB">
                <a:alpha val="100000"/>
              </a:srgbClr>
            </a:solidFill>
          </p:spPr>
          <p:txBody>
            <a:bodyPr/>
            <a:lstStyle/>
            <a:p/>
          </p:txBody>
        </p:sp>
        <p:sp>
          <p:nvSpPr>
            <p:cNvPr id="52" name="rc52"/>
            <p:cNvSpPr/>
            <p:nvPr/>
          </p:nvSpPr>
          <p:spPr>
            <a:xfrm>
              <a:off x="2912867" y="3428256"/>
              <a:ext cx="203168" cy="0"/>
            </a:xfrm>
            <a:prstGeom prst="rect">
              <a:avLst/>
            </a:prstGeom>
            <a:solidFill>
              <a:srgbClr val="1CABE2">
                <a:alpha val="100000"/>
              </a:srgbClr>
            </a:solidFill>
          </p:spPr>
          <p:txBody>
            <a:bodyPr/>
            <a:lstStyle/>
            <a:p/>
          </p:txBody>
        </p:sp>
        <p:sp>
          <p:nvSpPr>
            <p:cNvPr id="53" name="rc53"/>
            <p:cNvSpPr/>
            <p:nvPr/>
          </p:nvSpPr>
          <p:spPr>
            <a:xfrm>
              <a:off x="3138609" y="3367575"/>
              <a:ext cx="203168" cy="1317812"/>
            </a:xfrm>
            <a:prstGeom prst="rect">
              <a:avLst/>
            </a:prstGeom>
            <a:solidFill>
              <a:srgbClr val="80BD41">
                <a:alpha val="100000"/>
              </a:srgbClr>
            </a:solidFill>
          </p:spPr>
          <p:txBody>
            <a:bodyPr/>
            <a:lstStyle/>
            <a:p/>
          </p:txBody>
        </p:sp>
        <p:sp>
          <p:nvSpPr>
            <p:cNvPr id="54" name="rc54"/>
            <p:cNvSpPr/>
            <p:nvPr/>
          </p:nvSpPr>
          <p:spPr>
            <a:xfrm>
              <a:off x="3138609" y="3354265"/>
              <a:ext cx="203168" cy="13309"/>
            </a:xfrm>
            <a:prstGeom prst="rect">
              <a:avLst/>
            </a:prstGeom>
            <a:solidFill>
              <a:srgbClr val="0058AB">
                <a:alpha val="100000"/>
              </a:srgbClr>
            </a:solidFill>
          </p:spPr>
          <p:txBody>
            <a:bodyPr/>
            <a:lstStyle/>
            <a:p/>
          </p:txBody>
        </p:sp>
        <p:sp>
          <p:nvSpPr>
            <p:cNvPr id="55" name="rc55"/>
            <p:cNvSpPr/>
            <p:nvPr/>
          </p:nvSpPr>
          <p:spPr>
            <a:xfrm>
              <a:off x="3138609" y="3367575"/>
              <a:ext cx="203168" cy="0"/>
            </a:xfrm>
            <a:prstGeom prst="rect">
              <a:avLst/>
            </a:prstGeom>
            <a:solidFill>
              <a:srgbClr val="1CABE2">
                <a:alpha val="100000"/>
              </a:srgbClr>
            </a:solidFill>
          </p:spPr>
          <p:txBody>
            <a:bodyPr/>
            <a:lstStyle/>
            <a:p/>
          </p:txBody>
        </p:sp>
        <p:sp>
          <p:nvSpPr>
            <p:cNvPr id="56" name="rc56"/>
            <p:cNvSpPr/>
            <p:nvPr/>
          </p:nvSpPr>
          <p:spPr>
            <a:xfrm>
              <a:off x="3364352" y="3365010"/>
              <a:ext cx="203168" cy="1320376"/>
            </a:xfrm>
            <a:prstGeom prst="rect">
              <a:avLst/>
            </a:prstGeom>
            <a:solidFill>
              <a:srgbClr val="80BD41">
                <a:alpha val="100000"/>
              </a:srgbClr>
            </a:solidFill>
          </p:spPr>
          <p:txBody>
            <a:bodyPr/>
            <a:lstStyle/>
            <a:p/>
          </p:txBody>
        </p:sp>
        <p:sp>
          <p:nvSpPr>
            <p:cNvPr id="57" name="rc57"/>
            <p:cNvSpPr/>
            <p:nvPr/>
          </p:nvSpPr>
          <p:spPr>
            <a:xfrm>
              <a:off x="3364352" y="3351678"/>
              <a:ext cx="203168" cy="13332"/>
            </a:xfrm>
            <a:prstGeom prst="rect">
              <a:avLst/>
            </a:prstGeom>
            <a:solidFill>
              <a:srgbClr val="0058AB">
                <a:alpha val="100000"/>
              </a:srgbClr>
            </a:solidFill>
          </p:spPr>
          <p:txBody>
            <a:bodyPr/>
            <a:lstStyle/>
            <a:p/>
          </p:txBody>
        </p:sp>
        <p:sp>
          <p:nvSpPr>
            <p:cNvPr id="58" name="rc58"/>
            <p:cNvSpPr/>
            <p:nvPr/>
          </p:nvSpPr>
          <p:spPr>
            <a:xfrm>
              <a:off x="3364352" y="3365010"/>
              <a:ext cx="203168" cy="0"/>
            </a:xfrm>
            <a:prstGeom prst="rect">
              <a:avLst/>
            </a:prstGeom>
            <a:solidFill>
              <a:srgbClr val="1CABE2">
                <a:alpha val="100000"/>
              </a:srgbClr>
            </a:solidFill>
          </p:spPr>
          <p:txBody>
            <a:bodyPr/>
            <a:lstStyle/>
            <a:p/>
          </p:txBody>
        </p:sp>
        <p:sp>
          <p:nvSpPr>
            <p:cNvPr id="59" name="rc59"/>
            <p:cNvSpPr/>
            <p:nvPr/>
          </p:nvSpPr>
          <p:spPr>
            <a:xfrm>
              <a:off x="3590094" y="3398097"/>
              <a:ext cx="203168" cy="1287289"/>
            </a:xfrm>
            <a:prstGeom prst="rect">
              <a:avLst/>
            </a:prstGeom>
            <a:solidFill>
              <a:srgbClr val="80BD41">
                <a:alpha val="100000"/>
              </a:srgbClr>
            </a:solidFill>
          </p:spPr>
          <p:txBody>
            <a:bodyPr/>
            <a:lstStyle/>
            <a:p/>
          </p:txBody>
        </p:sp>
        <p:sp>
          <p:nvSpPr>
            <p:cNvPr id="60" name="rc60"/>
            <p:cNvSpPr/>
            <p:nvPr/>
          </p:nvSpPr>
          <p:spPr>
            <a:xfrm>
              <a:off x="3590094" y="3385094"/>
              <a:ext cx="203168" cy="13003"/>
            </a:xfrm>
            <a:prstGeom prst="rect">
              <a:avLst/>
            </a:prstGeom>
            <a:solidFill>
              <a:srgbClr val="0058AB">
                <a:alpha val="100000"/>
              </a:srgbClr>
            </a:solidFill>
          </p:spPr>
          <p:txBody>
            <a:bodyPr/>
            <a:lstStyle/>
            <a:p/>
          </p:txBody>
        </p:sp>
        <p:sp>
          <p:nvSpPr>
            <p:cNvPr id="61" name="rc61"/>
            <p:cNvSpPr/>
            <p:nvPr/>
          </p:nvSpPr>
          <p:spPr>
            <a:xfrm>
              <a:off x="3590094" y="3398097"/>
              <a:ext cx="203168" cy="0"/>
            </a:xfrm>
            <a:prstGeom prst="rect">
              <a:avLst/>
            </a:prstGeom>
            <a:solidFill>
              <a:srgbClr val="1CABE2">
                <a:alpha val="100000"/>
              </a:srgbClr>
            </a:solidFill>
          </p:spPr>
          <p:txBody>
            <a:bodyPr/>
            <a:lstStyle/>
            <a:p/>
          </p:txBody>
        </p:sp>
        <p:sp>
          <p:nvSpPr>
            <p:cNvPr id="62" name="rc62"/>
            <p:cNvSpPr/>
            <p:nvPr/>
          </p:nvSpPr>
          <p:spPr>
            <a:xfrm>
              <a:off x="3815836" y="3491071"/>
              <a:ext cx="203168" cy="1194316"/>
            </a:xfrm>
            <a:prstGeom prst="rect">
              <a:avLst/>
            </a:prstGeom>
            <a:solidFill>
              <a:srgbClr val="80BD41">
                <a:alpha val="100000"/>
              </a:srgbClr>
            </a:solidFill>
          </p:spPr>
          <p:txBody>
            <a:bodyPr/>
            <a:lstStyle/>
            <a:p/>
          </p:txBody>
        </p:sp>
        <p:sp>
          <p:nvSpPr>
            <p:cNvPr id="63" name="rc63"/>
            <p:cNvSpPr/>
            <p:nvPr/>
          </p:nvSpPr>
          <p:spPr>
            <a:xfrm>
              <a:off x="3815836" y="3479009"/>
              <a:ext cx="203168" cy="12061"/>
            </a:xfrm>
            <a:prstGeom prst="rect">
              <a:avLst/>
            </a:prstGeom>
            <a:solidFill>
              <a:srgbClr val="0058AB">
                <a:alpha val="100000"/>
              </a:srgbClr>
            </a:solidFill>
          </p:spPr>
          <p:txBody>
            <a:bodyPr/>
            <a:lstStyle/>
            <a:p/>
          </p:txBody>
        </p:sp>
        <p:sp>
          <p:nvSpPr>
            <p:cNvPr id="64" name="rc64"/>
            <p:cNvSpPr/>
            <p:nvPr/>
          </p:nvSpPr>
          <p:spPr>
            <a:xfrm>
              <a:off x="3815836" y="3491071"/>
              <a:ext cx="203168" cy="0"/>
            </a:xfrm>
            <a:prstGeom prst="rect">
              <a:avLst/>
            </a:prstGeom>
            <a:solidFill>
              <a:srgbClr val="1CABE2">
                <a:alpha val="100000"/>
              </a:srgbClr>
            </a:solidFill>
          </p:spPr>
          <p:txBody>
            <a:bodyPr/>
            <a:lstStyle/>
            <a:p/>
          </p:txBody>
        </p:sp>
        <p:sp>
          <p:nvSpPr>
            <p:cNvPr id="65" name="rc65"/>
            <p:cNvSpPr/>
            <p:nvPr/>
          </p:nvSpPr>
          <p:spPr>
            <a:xfrm>
              <a:off x="4041579" y="3556858"/>
              <a:ext cx="203168" cy="1128528"/>
            </a:xfrm>
            <a:prstGeom prst="rect">
              <a:avLst/>
            </a:prstGeom>
            <a:solidFill>
              <a:srgbClr val="80BD41">
                <a:alpha val="100000"/>
              </a:srgbClr>
            </a:solidFill>
          </p:spPr>
          <p:txBody>
            <a:bodyPr/>
            <a:lstStyle/>
            <a:p/>
          </p:txBody>
        </p:sp>
        <p:sp>
          <p:nvSpPr>
            <p:cNvPr id="66" name="rc66"/>
            <p:cNvSpPr/>
            <p:nvPr/>
          </p:nvSpPr>
          <p:spPr>
            <a:xfrm>
              <a:off x="4041579" y="3545455"/>
              <a:ext cx="203168" cy="11403"/>
            </a:xfrm>
            <a:prstGeom prst="rect">
              <a:avLst/>
            </a:prstGeom>
            <a:solidFill>
              <a:srgbClr val="0058AB">
                <a:alpha val="100000"/>
              </a:srgbClr>
            </a:solidFill>
          </p:spPr>
          <p:txBody>
            <a:bodyPr/>
            <a:lstStyle/>
            <a:p/>
          </p:txBody>
        </p:sp>
        <p:sp>
          <p:nvSpPr>
            <p:cNvPr id="67" name="rc67"/>
            <p:cNvSpPr/>
            <p:nvPr/>
          </p:nvSpPr>
          <p:spPr>
            <a:xfrm>
              <a:off x="4041579" y="3556858"/>
              <a:ext cx="203168" cy="0"/>
            </a:xfrm>
            <a:prstGeom prst="rect">
              <a:avLst/>
            </a:prstGeom>
            <a:solidFill>
              <a:srgbClr val="1CABE2">
                <a:alpha val="100000"/>
              </a:srgbClr>
            </a:solidFill>
          </p:spPr>
          <p:txBody>
            <a:bodyPr/>
            <a:lstStyle/>
            <a:p/>
          </p:txBody>
        </p:sp>
        <p:sp>
          <p:nvSpPr>
            <p:cNvPr id="68" name="rc68"/>
            <p:cNvSpPr/>
            <p:nvPr/>
          </p:nvSpPr>
          <p:spPr>
            <a:xfrm>
              <a:off x="4267321" y="3627853"/>
              <a:ext cx="203168" cy="1057533"/>
            </a:xfrm>
            <a:prstGeom prst="rect">
              <a:avLst/>
            </a:prstGeom>
            <a:solidFill>
              <a:srgbClr val="80BD41">
                <a:alpha val="100000"/>
              </a:srgbClr>
            </a:solidFill>
          </p:spPr>
          <p:txBody>
            <a:bodyPr/>
            <a:lstStyle/>
            <a:p/>
          </p:txBody>
        </p:sp>
        <p:sp>
          <p:nvSpPr>
            <p:cNvPr id="69" name="rc69"/>
            <p:cNvSpPr/>
            <p:nvPr/>
          </p:nvSpPr>
          <p:spPr>
            <a:xfrm>
              <a:off x="4267321" y="3617176"/>
              <a:ext cx="203168" cy="10677"/>
            </a:xfrm>
            <a:prstGeom prst="rect">
              <a:avLst/>
            </a:prstGeom>
            <a:solidFill>
              <a:srgbClr val="0058AB">
                <a:alpha val="100000"/>
              </a:srgbClr>
            </a:solidFill>
          </p:spPr>
          <p:txBody>
            <a:bodyPr/>
            <a:lstStyle/>
            <a:p/>
          </p:txBody>
        </p:sp>
        <p:sp>
          <p:nvSpPr>
            <p:cNvPr id="70" name="rc70"/>
            <p:cNvSpPr/>
            <p:nvPr/>
          </p:nvSpPr>
          <p:spPr>
            <a:xfrm>
              <a:off x="4267321" y="3627853"/>
              <a:ext cx="203168" cy="0"/>
            </a:xfrm>
            <a:prstGeom prst="rect">
              <a:avLst/>
            </a:prstGeom>
            <a:solidFill>
              <a:srgbClr val="1CABE2">
                <a:alpha val="100000"/>
              </a:srgbClr>
            </a:solidFill>
          </p:spPr>
          <p:txBody>
            <a:bodyPr/>
            <a:lstStyle/>
            <a:p/>
          </p:txBody>
        </p:sp>
        <p:sp>
          <p:nvSpPr>
            <p:cNvPr id="71" name="rc71"/>
            <p:cNvSpPr/>
            <p:nvPr/>
          </p:nvSpPr>
          <p:spPr>
            <a:xfrm>
              <a:off x="4493063" y="3650762"/>
              <a:ext cx="203168" cy="1034624"/>
            </a:xfrm>
            <a:prstGeom prst="rect">
              <a:avLst/>
            </a:prstGeom>
            <a:solidFill>
              <a:srgbClr val="80BD41">
                <a:alpha val="100000"/>
              </a:srgbClr>
            </a:solidFill>
          </p:spPr>
          <p:txBody>
            <a:bodyPr/>
            <a:lstStyle/>
            <a:p/>
          </p:txBody>
        </p:sp>
        <p:sp>
          <p:nvSpPr>
            <p:cNvPr id="72" name="rc72"/>
            <p:cNvSpPr/>
            <p:nvPr/>
          </p:nvSpPr>
          <p:spPr>
            <a:xfrm>
              <a:off x="4493063" y="3640312"/>
              <a:ext cx="203168" cy="10450"/>
            </a:xfrm>
            <a:prstGeom prst="rect">
              <a:avLst/>
            </a:prstGeom>
            <a:solidFill>
              <a:srgbClr val="0058AB">
                <a:alpha val="100000"/>
              </a:srgbClr>
            </a:solidFill>
          </p:spPr>
          <p:txBody>
            <a:bodyPr/>
            <a:lstStyle/>
            <a:p/>
          </p:txBody>
        </p:sp>
        <p:sp>
          <p:nvSpPr>
            <p:cNvPr id="73" name="rc73"/>
            <p:cNvSpPr/>
            <p:nvPr/>
          </p:nvSpPr>
          <p:spPr>
            <a:xfrm>
              <a:off x="4493063" y="3650762"/>
              <a:ext cx="203168" cy="0"/>
            </a:xfrm>
            <a:prstGeom prst="rect">
              <a:avLst/>
            </a:prstGeom>
            <a:solidFill>
              <a:srgbClr val="1CABE2">
                <a:alpha val="100000"/>
              </a:srgbClr>
            </a:solidFill>
          </p:spPr>
          <p:txBody>
            <a:bodyPr/>
            <a:lstStyle/>
            <a:p/>
          </p:txBody>
        </p:sp>
        <p:sp>
          <p:nvSpPr>
            <p:cNvPr id="74" name="rc74"/>
            <p:cNvSpPr/>
            <p:nvPr/>
          </p:nvSpPr>
          <p:spPr>
            <a:xfrm>
              <a:off x="4718806" y="3654597"/>
              <a:ext cx="203168" cy="1030789"/>
            </a:xfrm>
            <a:prstGeom prst="rect">
              <a:avLst/>
            </a:prstGeom>
            <a:solidFill>
              <a:srgbClr val="80BD41">
                <a:alpha val="100000"/>
              </a:srgbClr>
            </a:solidFill>
          </p:spPr>
          <p:txBody>
            <a:bodyPr/>
            <a:lstStyle/>
            <a:p/>
          </p:txBody>
        </p:sp>
        <p:sp>
          <p:nvSpPr>
            <p:cNvPr id="75" name="rc75"/>
            <p:cNvSpPr/>
            <p:nvPr/>
          </p:nvSpPr>
          <p:spPr>
            <a:xfrm>
              <a:off x="4718806" y="3644181"/>
              <a:ext cx="203168" cy="10416"/>
            </a:xfrm>
            <a:prstGeom prst="rect">
              <a:avLst/>
            </a:prstGeom>
            <a:solidFill>
              <a:srgbClr val="0058AB">
                <a:alpha val="100000"/>
              </a:srgbClr>
            </a:solidFill>
          </p:spPr>
          <p:txBody>
            <a:bodyPr/>
            <a:lstStyle/>
            <a:p/>
          </p:txBody>
        </p:sp>
        <p:sp>
          <p:nvSpPr>
            <p:cNvPr id="76" name="rc76"/>
            <p:cNvSpPr/>
            <p:nvPr/>
          </p:nvSpPr>
          <p:spPr>
            <a:xfrm>
              <a:off x="4718806" y="3654597"/>
              <a:ext cx="203168" cy="0"/>
            </a:xfrm>
            <a:prstGeom prst="rect">
              <a:avLst/>
            </a:prstGeom>
            <a:solidFill>
              <a:srgbClr val="1CABE2">
                <a:alpha val="100000"/>
              </a:srgbClr>
            </a:solidFill>
          </p:spPr>
          <p:txBody>
            <a:bodyPr/>
            <a:lstStyle/>
            <a:p/>
          </p:txBody>
        </p:sp>
        <p:sp>
          <p:nvSpPr>
            <p:cNvPr id="77" name="rc77"/>
            <p:cNvSpPr/>
            <p:nvPr/>
          </p:nvSpPr>
          <p:spPr>
            <a:xfrm>
              <a:off x="4944548" y="3643852"/>
              <a:ext cx="203168" cy="1041534"/>
            </a:xfrm>
            <a:prstGeom prst="rect">
              <a:avLst/>
            </a:prstGeom>
            <a:solidFill>
              <a:srgbClr val="80BD41">
                <a:alpha val="100000"/>
              </a:srgbClr>
            </a:solidFill>
          </p:spPr>
          <p:txBody>
            <a:bodyPr/>
            <a:lstStyle/>
            <a:p/>
          </p:txBody>
        </p:sp>
        <p:sp>
          <p:nvSpPr>
            <p:cNvPr id="78" name="rc78"/>
            <p:cNvSpPr/>
            <p:nvPr/>
          </p:nvSpPr>
          <p:spPr>
            <a:xfrm>
              <a:off x="4944548" y="3633334"/>
              <a:ext cx="203168" cy="10518"/>
            </a:xfrm>
            <a:prstGeom prst="rect">
              <a:avLst/>
            </a:prstGeom>
            <a:solidFill>
              <a:srgbClr val="0058AB">
                <a:alpha val="100000"/>
              </a:srgbClr>
            </a:solidFill>
          </p:spPr>
          <p:txBody>
            <a:bodyPr/>
            <a:lstStyle/>
            <a:p/>
          </p:txBody>
        </p:sp>
        <p:sp>
          <p:nvSpPr>
            <p:cNvPr id="79" name="rc79"/>
            <p:cNvSpPr/>
            <p:nvPr/>
          </p:nvSpPr>
          <p:spPr>
            <a:xfrm>
              <a:off x="4944548" y="3643852"/>
              <a:ext cx="203168" cy="0"/>
            </a:xfrm>
            <a:prstGeom prst="rect">
              <a:avLst/>
            </a:prstGeom>
            <a:solidFill>
              <a:srgbClr val="1CABE2">
                <a:alpha val="100000"/>
              </a:srgbClr>
            </a:solidFill>
          </p:spPr>
          <p:txBody>
            <a:bodyPr/>
            <a:lstStyle/>
            <a:p/>
          </p:txBody>
        </p:sp>
        <p:sp>
          <p:nvSpPr>
            <p:cNvPr id="80" name="rc80"/>
            <p:cNvSpPr/>
            <p:nvPr/>
          </p:nvSpPr>
          <p:spPr>
            <a:xfrm>
              <a:off x="5170291" y="3693879"/>
              <a:ext cx="203168" cy="991507"/>
            </a:xfrm>
            <a:prstGeom prst="rect">
              <a:avLst/>
            </a:prstGeom>
            <a:solidFill>
              <a:srgbClr val="80BD41">
                <a:alpha val="100000"/>
              </a:srgbClr>
            </a:solidFill>
          </p:spPr>
          <p:txBody>
            <a:bodyPr/>
            <a:lstStyle/>
            <a:p/>
          </p:txBody>
        </p:sp>
        <p:sp>
          <p:nvSpPr>
            <p:cNvPr id="81" name="rc81"/>
            <p:cNvSpPr/>
            <p:nvPr/>
          </p:nvSpPr>
          <p:spPr>
            <a:xfrm>
              <a:off x="5170291" y="3683860"/>
              <a:ext cx="203168" cy="10019"/>
            </a:xfrm>
            <a:prstGeom prst="rect">
              <a:avLst/>
            </a:prstGeom>
            <a:solidFill>
              <a:srgbClr val="0058AB">
                <a:alpha val="100000"/>
              </a:srgbClr>
            </a:solidFill>
          </p:spPr>
          <p:txBody>
            <a:bodyPr/>
            <a:lstStyle/>
            <a:p/>
          </p:txBody>
        </p:sp>
        <p:sp>
          <p:nvSpPr>
            <p:cNvPr id="82" name="rc82"/>
            <p:cNvSpPr/>
            <p:nvPr/>
          </p:nvSpPr>
          <p:spPr>
            <a:xfrm>
              <a:off x="5170291" y="3693879"/>
              <a:ext cx="203168" cy="0"/>
            </a:xfrm>
            <a:prstGeom prst="rect">
              <a:avLst/>
            </a:prstGeom>
            <a:solidFill>
              <a:srgbClr val="1CABE2">
                <a:alpha val="100000"/>
              </a:srgbClr>
            </a:solidFill>
          </p:spPr>
          <p:txBody>
            <a:bodyPr/>
            <a:lstStyle/>
            <a:p/>
          </p:txBody>
        </p:sp>
        <p:sp>
          <p:nvSpPr>
            <p:cNvPr id="83" name="rc83"/>
            <p:cNvSpPr/>
            <p:nvPr/>
          </p:nvSpPr>
          <p:spPr>
            <a:xfrm>
              <a:off x="5396033" y="3717502"/>
              <a:ext cx="203168" cy="967884"/>
            </a:xfrm>
            <a:prstGeom prst="rect">
              <a:avLst/>
            </a:prstGeom>
            <a:solidFill>
              <a:srgbClr val="80BD41">
                <a:alpha val="100000"/>
              </a:srgbClr>
            </a:solidFill>
          </p:spPr>
          <p:txBody>
            <a:bodyPr/>
            <a:lstStyle/>
            <a:p/>
          </p:txBody>
        </p:sp>
        <p:sp>
          <p:nvSpPr>
            <p:cNvPr id="84" name="rc84"/>
            <p:cNvSpPr/>
            <p:nvPr/>
          </p:nvSpPr>
          <p:spPr>
            <a:xfrm>
              <a:off x="5396033" y="3707722"/>
              <a:ext cx="203168" cy="9780"/>
            </a:xfrm>
            <a:prstGeom prst="rect">
              <a:avLst/>
            </a:prstGeom>
            <a:solidFill>
              <a:srgbClr val="0058AB">
                <a:alpha val="100000"/>
              </a:srgbClr>
            </a:solidFill>
          </p:spPr>
          <p:txBody>
            <a:bodyPr/>
            <a:lstStyle/>
            <a:p/>
          </p:txBody>
        </p:sp>
        <p:sp>
          <p:nvSpPr>
            <p:cNvPr id="85" name="rc85"/>
            <p:cNvSpPr/>
            <p:nvPr/>
          </p:nvSpPr>
          <p:spPr>
            <a:xfrm>
              <a:off x="5396033" y="3717502"/>
              <a:ext cx="203168" cy="0"/>
            </a:xfrm>
            <a:prstGeom prst="rect">
              <a:avLst/>
            </a:prstGeom>
            <a:solidFill>
              <a:srgbClr val="1CABE2">
                <a:alpha val="100000"/>
              </a:srgbClr>
            </a:solidFill>
          </p:spPr>
          <p:txBody>
            <a:bodyPr/>
            <a:lstStyle/>
            <a:p/>
          </p:txBody>
        </p:sp>
        <p:sp>
          <p:nvSpPr>
            <p:cNvPr id="86" name="rc86"/>
            <p:cNvSpPr/>
            <p:nvPr/>
          </p:nvSpPr>
          <p:spPr>
            <a:xfrm>
              <a:off x="5621775" y="3749307"/>
              <a:ext cx="203168" cy="936079"/>
            </a:xfrm>
            <a:prstGeom prst="rect">
              <a:avLst/>
            </a:prstGeom>
            <a:solidFill>
              <a:srgbClr val="80BD41">
                <a:alpha val="100000"/>
              </a:srgbClr>
            </a:solidFill>
          </p:spPr>
          <p:txBody>
            <a:bodyPr/>
            <a:lstStyle/>
            <a:p/>
          </p:txBody>
        </p:sp>
        <p:sp>
          <p:nvSpPr>
            <p:cNvPr id="87" name="rc87"/>
            <p:cNvSpPr/>
            <p:nvPr/>
          </p:nvSpPr>
          <p:spPr>
            <a:xfrm>
              <a:off x="5621775" y="3739855"/>
              <a:ext cx="203168" cy="9451"/>
            </a:xfrm>
            <a:prstGeom prst="rect">
              <a:avLst/>
            </a:prstGeom>
            <a:solidFill>
              <a:srgbClr val="0058AB">
                <a:alpha val="100000"/>
              </a:srgbClr>
            </a:solidFill>
          </p:spPr>
          <p:txBody>
            <a:bodyPr/>
            <a:lstStyle/>
            <a:p/>
          </p:txBody>
        </p:sp>
        <p:sp>
          <p:nvSpPr>
            <p:cNvPr id="88" name="rc88"/>
            <p:cNvSpPr/>
            <p:nvPr/>
          </p:nvSpPr>
          <p:spPr>
            <a:xfrm>
              <a:off x="5621775" y="3749307"/>
              <a:ext cx="203168" cy="0"/>
            </a:xfrm>
            <a:prstGeom prst="rect">
              <a:avLst/>
            </a:prstGeom>
            <a:solidFill>
              <a:srgbClr val="1CABE2">
                <a:alpha val="100000"/>
              </a:srgbClr>
            </a:solidFill>
          </p:spPr>
          <p:txBody>
            <a:bodyPr/>
            <a:lstStyle/>
            <a:p/>
          </p:txBody>
        </p:sp>
        <p:sp>
          <p:nvSpPr>
            <p:cNvPr id="89" name="rc89"/>
            <p:cNvSpPr/>
            <p:nvPr/>
          </p:nvSpPr>
          <p:spPr>
            <a:xfrm>
              <a:off x="5847518" y="3736065"/>
              <a:ext cx="203168" cy="949321"/>
            </a:xfrm>
            <a:prstGeom prst="rect">
              <a:avLst/>
            </a:prstGeom>
            <a:solidFill>
              <a:srgbClr val="80BD41">
                <a:alpha val="100000"/>
              </a:srgbClr>
            </a:solidFill>
          </p:spPr>
          <p:txBody>
            <a:bodyPr/>
            <a:lstStyle/>
            <a:p/>
          </p:txBody>
        </p:sp>
        <p:sp>
          <p:nvSpPr>
            <p:cNvPr id="90" name="rc90"/>
            <p:cNvSpPr/>
            <p:nvPr/>
          </p:nvSpPr>
          <p:spPr>
            <a:xfrm>
              <a:off x="5847518" y="3726478"/>
              <a:ext cx="203168" cy="9587"/>
            </a:xfrm>
            <a:prstGeom prst="rect">
              <a:avLst/>
            </a:prstGeom>
            <a:solidFill>
              <a:srgbClr val="0058AB">
                <a:alpha val="100000"/>
              </a:srgbClr>
            </a:solidFill>
          </p:spPr>
          <p:txBody>
            <a:bodyPr/>
            <a:lstStyle/>
            <a:p/>
          </p:txBody>
        </p:sp>
        <p:sp>
          <p:nvSpPr>
            <p:cNvPr id="91" name="rc91"/>
            <p:cNvSpPr/>
            <p:nvPr/>
          </p:nvSpPr>
          <p:spPr>
            <a:xfrm>
              <a:off x="5847518" y="3736065"/>
              <a:ext cx="203168" cy="0"/>
            </a:xfrm>
            <a:prstGeom prst="rect">
              <a:avLst/>
            </a:prstGeom>
            <a:solidFill>
              <a:srgbClr val="1CABE2">
                <a:alpha val="100000"/>
              </a:srgbClr>
            </a:solidFill>
          </p:spPr>
          <p:txBody>
            <a:bodyPr/>
            <a:lstStyle/>
            <a:p/>
          </p:txBody>
        </p:sp>
        <p:sp>
          <p:nvSpPr>
            <p:cNvPr id="92" name="rc92"/>
            <p:cNvSpPr/>
            <p:nvPr/>
          </p:nvSpPr>
          <p:spPr>
            <a:xfrm>
              <a:off x="6073260" y="3720407"/>
              <a:ext cx="203168" cy="964979"/>
            </a:xfrm>
            <a:prstGeom prst="rect">
              <a:avLst/>
            </a:prstGeom>
            <a:solidFill>
              <a:srgbClr val="80BD41">
                <a:alpha val="100000"/>
              </a:srgbClr>
            </a:solidFill>
          </p:spPr>
          <p:txBody>
            <a:bodyPr/>
            <a:lstStyle/>
            <a:p/>
          </p:txBody>
        </p:sp>
        <p:sp>
          <p:nvSpPr>
            <p:cNvPr id="93" name="rc93"/>
            <p:cNvSpPr/>
            <p:nvPr/>
          </p:nvSpPr>
          <p:spPr>
            <a:xfrm>
              <a:off x="6073260" y="3710660"/>
              <a:ext cx="203168" cy="9746"/>
            </a:xfrm>
            <a:prstGeom prst="rect">
              <a:avLst/>
            </a:prstGeom>
            <a:solidFill>
              <a:srgbClr val="0058AB">
                <a:alpha val="100000"/>
              </a:srgbClr>
            </a:solidFill>
          </p:spPr>
          <p:txBody>
            <a:bodyPr/>
            <a:lstStyle/>
            <a:p/>
          </p:txBody>
        </p:sp>
        <p:sp>
          <p:nvSpPr>
            <p:cNvPr id="94" name="rc94"/>
            <p:cNvSpPr/>
            <p:nvPr/>
          </p:nvSpPr>
          <p:spPr>
            <a:xfrm>
              <a:off x="6073260" y="3720407"/>
              <a:ext cx="203168" cy="0"/>
            </a:xfrm>
            <a:prstGeom prst="rect">
              <a:avLst/>
            </a:prstGeom>
            <a:solidFill>
              <a:srgbClr val="1CABE2">
                <a:alpha val="100000"/>
              </a:srgbClr>
            </a:solidFill>
          </p:spPr>
          <p:txBody>
            <a:bodyPr/>
            <a:lstStyle/>
            <a:p/>
          </p:txBody>
        </p:sp>
        <p:sp>
          <p:nvSpPr>
            <p:cNvPr id="95" name="rc95"/>
            <p:cNvSpPr/>
            <p:nvPr/>
          </p:nvSpPr>
          <p:spPr>
            <a:xfrm>
              <a:off x="6299002" y="3863306"/>
              <a:ext cx="203168" cy="822080"/>
            </a:xfrm>
            <a:prstGeom prst="rect">
              <a:avLst/>
            </a:prstGeom>
            <a:solidFill>
              <a:srgbClr val="80BD41">
                <a:alpha val="100000"/>
              </a:srgbClr>
            </a:solidFill>
          </p:spPr>
          <p:txBody>
            <a:bodyPr/>
            <a:lstStyle/>
            <a:p/>
          </p:txBody>
        </p:sp>
        <p:sp>
          <p:nvSpPr>
            <p:cNvPr id="96" name="rc96"/>
            <p:cNvSpPr/>
            <p:nvPr/>
          </p:nvSpPr>
          <p:spPr>
            <a:xfrm>
              <a:off x="6299002" y="3846524"/>
              <a:ext cx="203168" cy="8385"/>
            </a:xfrm>
            <a:prstGeom prst="rect">
              <a:avLst/>
            </a:prstGeom>
            <a:solidFill>
              <a:srgbClr val="0058AB">
                <a:alpha val="100000"/>
              </a:srgbClr>
            </a:solidFill>
          </p:spPr>
          <p:txBody>
            <a:bodyPr/>
            <a:lstStyle/>
            <a:p/>
          </p:txBody>
        </p:sp>
        <p:sp>
          <p:nvSpPr>
            <p:cNvPr id="97" name="rc97"/>
            <p:cNvSpPr/>
            <p:nvPr/>
          </p:nvSpPr>
          <p:spPr>
            <a:xfrm>
              <a:off x="6299002" y="3854909"/>
              <a:ext cx="203168" cy="8396"/>
            </a:xfrm>
            <a:prstGeom prst="rect">
              <a:avLst/>
            </a:prstGeom>
            <a:solidFill>
              <a:srgbClr val="1CABE2">
                <a:alpha val="100000"/>
              </a:srgbClr>
            </a:solidFill>
          </p:spPr>
          <p:txBody>
            <a:bodyPr/>
            <a:lstStyle/>
            <a:p/>
          </p:txBody>
        </p:sp>
        <p:sp>
          <p:nvSpPr>
            <p:cNvPr id="98" name="rc98"/>
            <p:cNvSpPr/>
            <p:nvPr/>
          </p:nvSpPr>
          <p:spPr>
            <a:xfrm>
              <a:off x="6524745" y="3893646"/>
              <a:ext cx="203168" cy="791740"/>
            </a:xfrm>
            <a:prstGeom prst="rect">
              <a:avLst/>
            </a:prstGeom>
            <a:solidFill>
              <a:srgbClr val="80BD41">
                <a:alpha val="100000"/>
              </a:srgbClr>
            </a:solidFill>
          </p:spPr>
          <p:txBody>
            <a:bodyPr/>
            <a:lstStyle/>
            <a:p/>
          </p:txBody>
        </p:sp>
        <p:sp>
          <p:nvSpPr>
            <p:cNvPr id="99" name="rc99"/>
            <p:cNvSpPr/>
            <p:nvPr/>
          </p:nvSpPr>
          <p:spPr>
            <a:xfrm>
              <a:off x="6524745" y="3851971"/>
              <a:ext cx="203168" cy="8339"/>
            </a:xfrm>
            <a:prstGeom prst="rect">
              <a:avLst/>
            </a:prstGeom>
            <a:solidFill>
              <a:srgbClr val="0058AB">
                <a:alpha val="100000"/>
              </a:srgbClr>
            </a:solidFill>
          </p:spPr>
          <p:txBody>
            <a:bodyPr/>
            <a:lstStyle/>
            <a:p/>
          </p:txBody>
        </p:sp>
        <p:sp>
          <p:nvSpPr>
            <p:cNvPr id="100" name="rc100"/>
            <p:cNvSpPr/>
            <p:nvPr/>
          </p:nvSpPr>
          <p:spPr>
            <a:xfrm>
              <a:off x="6524745" y="3860310"/>
              <a:ext cx="203168" cy="33336"/>
            </a:xfrm>
            <a:prstGeom prst="rect">
              <a:avLst/>
            </a:prstGeom>
            <a:solidFill>
              <a:srgbClr val="1CABE2">
                <a:alpha val="100000"/>
              </a:srgbClr>
            </a:solidFill>
          </p:spPr>
          <p:txBody>
            <a:bodyPr/>
            <a:lstStyle/>
            <a:p/>
          </p:txBody>
        </p:sp>
        <p:sp>
          <p:nvSpPr>
            <p:cNvPr id="101" name="rc101"/>
            <p:cNvSpPr/>
            <p:nvPr/>
          </p:nvSpPr>
          <p:spPr>
            <a:xfrm>
              <a:off x="6750487" y="3917542"/>
              <a:ext cx="203168" cy="767844"/>
            </a:xfrm>
            <a:prstGeom prst="rect">
              <a:avLst/>
            </a:prstGeom>
            <a:solidFill>
              <a:srgbClr val="80BD41">
                <a:alpha val="100000"/>
              </a:srgbClr>
            </a:solidFill>
          </p:spPr>
          <p:txBody>
            <a:bodyPr/>
            <a:lstStyle/>
            <a:p/>
          </p:txBody>
        </p:sp>
        <p:sp>
          <p:nvSpPr>
            <p:cNvPr id="102" name="rc102"/>
            <p:cNvSpPr/>
            <p:nvPr/>
          </p:nvSpPr>
          <p:spPr>
            <a:xfrm>
              <a:off x="6750487" y="3877126"/>
              <a:ext cx="203168" cy="16168"/>
            </a:xfrm>
            <a:prstGeom prst="rect">
              <a:avLst/>
            </a:prstGeom>
            <a:solidFill>
              <a:srgbClr val="0058AB">
                <a:alpha val="100000"/>
              </a:srgbClr>
            </a:solidFill>
          </p:spPr>
          <p:txBody>
            <a:bodyPr/>
            <a:lstStyle/>
            <a:p/>
          </p:txBody>
        </p:sp>
        <p:sp>
          <p:nvSpPr>
            <p:cNvPr id="103" name="rc103"/>
            <p:cNvSpPr/>
            <p:nvPr/>
          </p:nvSpPr>
          <p:spPr>
            <a:xfrm>
              <a:off x="6750487" y="3893295"/>
              <a:ext cx="203168" cy="24247"/>
            </a:xfrm>
            <a:prstGeom prst="rect">
              <a:avLst/>
            </a:prstGeom>
            <a:solidFill>
              <a:srgbClr val="1CABE2">
                <a:alpha val="100000"/>
              </a:srgbClr>
            </a:solidFill>
          </p:spPr>
          <p:txBody>
            <a:bodyPr/>
            <a:lstStyle/>
            <a:p/>
          </p:txBody>
        </p:sp>
        <p:sp>
          <p:nvSpPr>
            <p:cNvPr id="104" name="rc104"/>
            <p:cNvSpPr/>
            <p:nvPr/>
          </p:nvSpPr>
          <p:spPr>
            <a:xfrm>
              <a:off x="6976229" y="3960251"/>
              <a:ext cx="203168" cy="725135"/>
            </a:xfrm>
            <a:prstGeom prst="rect">
              <a:avLst/>
            </a:prstGeom>
            <a:solidFill>
              <a:srgbClr val="80BD41">
                <a:alpha val="100000"/>
              </a:srgbClr>
            </a:solidFill>
          </p:spPr>
          <p:txBody>
            <a:bodyPr/>
            <a:lstStyle/>
            <a:p/>
          </p:txBody>
        </p:sp>
        <p:sp>
          <p:nvSpPr>
            <p:cNvPr id="105" name="rc105"/>
            <p:cNvSpPr/>
            <p:nvPr/>
          </p:nvSpPr>
          <p:spPr>
            <a:xfrm>
              <a:off x="6976229" y="3913968"/>
              <a:ext cx="203168" cy="15431"/>
            </a:xfrm>
            <a:prstGeom prst="rect">
              <a:avLst/>
            </a:prstGeom>
            <a:solidFill>
              <a:srgbClr val="0058AB">
                <a:alpha val="100000"/>
              </a:srgbClr>
            </a:solidFill>
          </p:spPr>
          <p:txBody>
            <a:bodyPr/>
            <a:lstStyle/>
            <a:p/>
          </p:txBody>
        </p:sp>
        <p:sp>
          <p:nvSpPr>
            <p:cNvPr id="106" name="rc106"/>
            <p:cNvSpPr/>
            <p:nvPr/>
          </p:nvSpPr>
          <p:spPr>
            <a:xfrm>
              <a:off x="6976229" y="3929399"/>
              <a:ext cx="203168" cy="30851"/>
            </a:xfrm>
            <a:prstGeom prst="rect">
              <a:avLst/>
            </a:prstGeom>
            <a:solidFill>
              <a:srgbClr val="1CABE2">
                <a:alpha val="100000"/>
              </a:srgbClr>
            </a:solidFill>
          </p:spPr>
          <p:txBody>
            <a:bodyPr/>
            <a:lstStyle/>
            <a:p/>
          </p:txBody>
        </p:sp>
        <p:sp>
          <p:nvSpPr>
            <p:cNvPr id="107" name="rc107"/>
            <p:cNvSpPr/>
            <p:nvPr/>
          </p:nvSpPr>
          <p:spPr>
            <a:xfrm>
              <a:off x="7201972" y="3922807"/>
              <a:ext cx="203168" cy="12179"/>
            </a:xfrm>
            <a:prstGeom prst="rect">
              <a:avLst/>
            </a:prstGeom>
            <a:solidFill>
              <a:srgbClr val="F26A21">
                <a:alpha val="100000"/>
              </a:srgbClr>
            </a:solidFill>
          </p:spPr>
          <p:txBody>
            <a:bodyPr/>
            <a:lstStyle/>
            <a:p/>
          </p:txBody>
        </p:sp>
        <p:sp>
          <p:nvSpPr>
            <p:cNvPr id="108" name="rc108"/>
            <p:cNvSpPr/>
            <p:nvPr/>
          </p:nvSpPr>
          <p:spPr>
            <a:xfrm>
              <a:off x="7201972" y="3934986"/>
              <a:ext cx="203168" cy="750400"/>
            </a:xfrm>
            <a:prstGeom prst="rect">
              <a:avLst/>
            </a:prstGeom>
            <a:solidFill>
              <a:srgbClr val="FFC20E">
                <a:alpha val="100000"/>
              </a:srgbClr>
            </a:solidFill>
          </p:spPr>
          <p:txBody>
            <a:bodyPr/>
            <a:lstStyle/>
            <a:p/>
          </p:txBody>
        </p:sp>
        <p:sp>
          <p:nvSpPr>
            <p:cNvPr id="109" name="rc109"/>
            <p:cNvSpPr/>
            <p:nvPr/>
          </p:nvSpPr>
          <p:spPr>
            <a:xfrm>
              <a:off x="7427714" y="3929638"/>
              <a:ext cx="203168" cy="9612"/>
            </a:xfrm>
            <a:prstGeom prst="rect">
              <a:avLst/>
            </a:prstGeom>
            <a:solidFill>
              <a:srgbClr val="F26A21">
                <a:alpha val="100000"/>
              </a:srgbClr>
            </a:solidFill>
          </p:spPr>
          <p:txBody>
            <a:bodyPr/>
            <a:lstStyle/>
            <a:p/>
          </p:txBody>
        </p:sp>
        <p:sp>
          <p:nvSpPr>
            <p:cNvPr id="110" name="rc110"/>
            <p:cNvSpPr/>
            <p:nvPr/>
          </p:nvSpPr>
          <p:spPr>
            <a:xfrm>
              <a:off x="7427714" y="3939250"/>
              <a:ext cx="203168" cy="746136"/>
            </a:xfrm>
            <a:prstGeom prst="rect">
              <a:avLst/>
            </a:prstGeom>
            <a:solidFill>
              <a:srgbClr val="FFC20E">
                <a:alpha val="100000"/>
              </a:srgbClr>
            </a:solidFill>
          </p:spPr>
          <p:txBody>
            <a:bodyPr/>
            <a:lstStyle/>
            <a:p/>
          </p:txBody>
        </p:sp>
        <p:sp>
          <p:nvSpPr>
            <p:cNvPr id="111" name="rc111"/>
            <p:cNvSpPr/>
            <p:nvPr/>
          </p:nvSpPr>
          <p:spPr>
            <a:xfrm>
              <a:off x="7653457" y="3934403"/>
              <a:ext cx="203168" cy="7586"/>
            </a:xfrm>
            <a:prstGeom prst="rect">
              <a:avLst/>
            </a:prstGeom>
            <a:solidFill>
              <a:srgbClr val="F26A21">
                <a:alpha val="100000"/>
              </a:srgbClr>
            </a:solidFill>
          </p:spPr>
          <p:txBody>
            <a:bodyPr/>
            <a:lstStyle/>
            <a:p/>
          </p:txBody>
        </p:sp>
        <p:sp>
          <p:nvSpPr>
            <p:cNvPr id="112" name="rc112"/>
            <p:cNvSpPr/>
            <p:nvPr/>
          </p:nvSpPr>
          <p:spPr>
            <a:xfrm>
              <a:off x="7653457" y="3941990"/>
              <a:ext cx="203168" cy="743396"/>
            </a:xfrm>
            <a:prstGeom prst="rect">
              <a:avLst/>
            </a:prstGeom>
            <a:solidFill>
              <a:srgbClr val="FFC20E">
                <a:alpha val="100000"/>
              </a:srgbClr>
            </a:solidFill>
          </p:spPr>
          <p:txBody>
            <a:bodyPr/>
            <a:lstStyle/>
            <a:p/>
          </p:txBody>
        </p:sp>
        <p:sp>
          <p:nvSpPr>
            <p:cNvPr id="113" name="rc113"/>
            <p:cNvSpPr/>
            <p:nvPr/>
          </p:nvSpPr>
          <p:spPr>
            <a:xfrm>
              <a:off x="7879199" y="3938284"/>
              <a:ext cx="203168" cy="5987"/>
            </a:xfrm>
            <a:prstGeom prst="rect">
              <a:avLst/>
            </a:prstGeom>
            <a:solidFill>
              <a:srgbClr val="F26A21">
                <a:alpha val="100000"/>
              </a:srgbClr>
            </a:solidFill>
          </p:spPr>
          <p:txBody>
            <a:bodyPr/>
            <a:lstStyle/>
            <a:p/>
          </p:txBody>
        </p:sp>
        <p:sp>
          <p:nvSpPr>
            <p:cNvPr id="114" name="rc114"/>
            <p:cNvSpPr/>
            <p:nvPr/>
          </p:nvSpPr>
          <p:spPr>
            <a:xfrm>
              <a:off x="7879199" y="3944272"/>
              <a:ext cx="203168" cy="741115"/>
            </a:xfrm>
            <a:prstGeom prst="rect">
              <a:avLst/>
            </a:prstGeom>
            <a:solidFill>
              <a:srgbClr val="FFC20E">
                <a:alpha val="100000"/>
              </a:srgbClr>
            </a:solidFill>
          </p:spPr>
          <p:txBody>
            <a:bodyPr/>
            <a:lstStyle/>
            <a:p/>
          </p:txBody>
        </p:sp>
        <p:sp>
          <p:nvSpPr>
            <p:cNvPr id="115" name="rc115"/>
            <p:cNvSpPr/>
            <p:nvPr/>
          </p:nvSpPr>
          <p:spPr>
            <a:xfrm>
              <a:off x="8104941" y="3940133"/>
              <a:ext cx="203168" cy="4725"/>
            </a:xfrm>
            <a:prstGeom prst="rect">
              <a:avLst/>
            </a:prstGeom>
            <a:solidFill>
              <a:srgbClr val="F26A21">
                <a:alpha val="100000"/>
              </a:srgbClr>
            </a:solidFill>
          </p:spPr>
          <p:txBody>
            <a:bodyPr/>
            <a:lstStyle/>
            <a:p/>
          </p:txBody>
        </p:sp>
        <p:sp>
          <p:nvSpPr>
            <p:cNvPr id="116" name="rc116"/>
            <p:cNvSpPr/>
            <p:nvPr/>
          </p:nvSpPr>
          <p:spPr>
            <a:xfrm>
              <a:off x="8104941" y="3944859"/>
              <a:ext cx="203168" cy="740527"/>
            </a:xfrm>
            <a:prstGeom prst="rect">
              <a:avLst/>
            </a:prstGeom>
            <a:solidFill>
              <a:srgbClr val="FFC20E">
                <a:alpha val="100000"/>
              </a:srgbClr>
            </a:solidFill>
          </p:spPr>
          <p:txBody>
            <a:bodyPr/>
            <a:lstStyle/>
            <a:p/>
          </p:txBody>
        </p:sp>
        <p:sp>
          <p:nvSpPr>
            <p:cNvPr id="117" name="pl117"/>
            <p:cNvSpPr/>
            <p:nvPr/>
          </p:nvSpPr>
          <p:spPr>
            <a:xfrm>
              <a:off x="1434255" y="2071041"/>
              <a:ext cx="5643558" cy="52815"/>
            </a:xfrm>
            <a:custGeom>
              <a:avLst/>
              <a:pathLst>
                <a:path w="5643558" h="52815">
                  <a:moveTo>
                    <a:pt x="0" y="52815"/>
                  </a:moveTo>
                  <a:lnTo>
                    <a:pt x="225742" y="52815"/>
                  </a:lnTo>
                  <a:lnTo>
                    <a:pt x="451484" y="26407"/>
                  </a:lnTo>
                  <a:lnTo>
                    <a:pt x="677227" y="26407"/>
                  </a:lnTo>
                  <a:lnTo>
                    <a:pt x="902969" y="26407"/>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26407"/>
                  </a:lnTo>
                  <a:lnTo>
                    <a:pt x="5643558" y="26407"/>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071041"/>
              <a:ext cx="5643558" cy="264075"/>
            </a:xfrm>
            <a:custGeom>
              <a:avLst/>
              <a:pathLst>
                <a:path w="5643558" h="264075">
                  <a:moveTo>
                    <a:pt x="0" y="264075"/>
                  </a:moveTo>
                  <a:lnTo>
                    <a:pt x="225742" y="211260"/>
                  </a:lnTo>
                  <a:lnTo>
                    <a:pt x="451484" y="184852"/>
                  </a:lnTo>
                  <a:lnTo>
                    <a:pt x="677227" y="132037"/>
                  </a:lnTo>
                  <a:lnTo>
                    <a:pt x="902969" y="105630"/>
                  </a:lnTo>
                  <a:lnTo>
                    <a:pt x="1128711" y="79222"/>
                  </a:lnTo>
                  <a:lnTo>
                    <a:pt x="1354454" y="26407"/>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26407"/>
                  </a:lnTo>
                  <a:lnTo>
                    <a:pt x="5192074" y="105630"/>
                  </a:lnTo>
                  <a:lnTo>
                    <a:pt x="5417816" y="105630"/>
                  </a:lnTo>
                  <a:lnTo>
                    <a:pt x="5643558" y="132037"/>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678374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9" name="tx129"/>
            <p:cNvSpPr/>
            <p:nvPr/>
          </p:nvSpPr>
          <p:spPr>
            <a:xfrm>
              <a:off x="700948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30" name="tx130"/>
            <p:cNvSpPr/>
            <p:nvPr/>
          </p:nvSpPr>
          <p:spPr>
            <a:xfrm>
              <a:off x="1365926"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249463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58807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10651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633225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8" name="tx138"/>
            <p:cNvSpPr/>
            <p:nvPr/>
          </p:nvSpPr>
          <p:spPr>
            <a:xfrm>
              <a:off x="655800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9" name="tx139"/>
            <p:cNvSpPr/>
            <p:nvPr/>
          </p:nvSpPr>
          <p:spPr>
            <a:xfrm>
              <a:off x="678374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40" name="tx140"/>
            <p:cNvSpPr/>
            <p:nvPr/>
          </p:nvSpPr>
          <p:spPr>
            <a:xfrm>
              <a:off x="700948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71671" y="406063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3" name="tx143"/>
            <p:cNvSpPr/>
            <p:nvPr/>
          </p:nvSpPr>
          <p:spPr>
            <a:xfrm>
              <a:off x="508103" y="349330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4" name="tx144"/>
            <p:cNvSpPr/>
            <p:nvPr/>
          </p:nvSpPr>
          <p:spPr>
            <a:xfrm>
              <a:off x="508103" y="29259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5" name="tx145"/>
            <p:cNvSpPr/>
            <p:nvPr/>
          </p:nvSpPr>
          <p:spPr>
            <a:xfrm>
              <a:off x="508103" y="235864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6" name="tx146"/>
            <p:cNvSpPr/>
            <p:nvPr/>
          </p:nvSpPr>
          <p:spPr>
            <a:xfrm>
              <a:off x="508103" y="179131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1762"/>
              <a:ext cx="42218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Greece</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Greece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Greece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3429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0166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6903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401798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98535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95272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1760656"/>
              <a:ext cx="217589" cy="3289955"/>
            </a:xfrm>
            <a:prstGeom prst="rect">
              <a:avLst/>
            </a:prstGeom>
            <a:solidFill>
              <a:srgbClr val="0058AB">
                <a:alpha val="100000"/>
              </a:srgbClr>
            </a:solidFill>
          </p:spPr>
          <p:txBody>
            <a:bodyPr/>
            <a:lstStyle/>
            <a:p/>
          </p:txBody>
        </p:sp>
        <p:sp>
          <p:nvSpPr>
            <p:cNvPr id="40" name="rc40"/>
            <p:cNvSpPr/>
            <p:nvPr/>
          </p:nvSpPr>
          <p:spPr>
            <a:xfrm>
              <a:off x="1472058" y="1757558"/>
              <a:ext cx="217589" cy="3293053"/>
            </a:xfrm>
            <a:prstGeom prst="rect">
              <a:avLst/>
            </a:prstGeom>
            <a:solidFill>
              <a:srgbClr val="0058AB">
                <a:alpha val="100000"/>
              </a:srgbClr>
            </a:solidFill>
          </p:spPr>
          <p:txBody>
            <a:bodyPr/>
            <a:lstStyle/>
            <a:p/>
          </p:txBody>
        </p:sp>
        <p:sp>
          <p:nvSpPr>
            <p:cNvPr id="41" name="rc41"/>
            <p:cNvSpPr/>
            <p:nvPr/>
          </p:nvSpPr>
          <p:spPr>
            <a:xfrm>
              <a:off x="1713825" y="2835623"/>
              <a:ext cx="217589" cy="2214988"/>
            </a:xfrm>
            <a:prstGeom prst="rect">
              <a:avLst/>
            </a:prstGeom>
            <a:solidFill>
              <a:srgbClr val="0058AB">
                <a:alpha val="100000"/>
              </a:srgbClr>
            </a:solidFill>
          </p:spPr>
          <p:txBody>
            <a:bodyPr/>
            <a:lstStyle/>
            <a:p/>
          </p:txBody>
        </p:sp>
        <p:sp>
          <p:nvSpPr>
            <p:cNvPr id="42" name="rc42"/>
            <p:cNvSpPr/>
            <p:nvPr/>
          </p:nvSpPr>
          <p:spPr>
            <a:xfrm>
              <a:off x="1955592" y="2842851"/>
              <a:ext cx="217589" cy="2207760"/>
            </a:xfrm>
            <a:prstGeom prst="rect">
              <a:avLst/>
            </a:prstGeom>
            <a:solidFill>
              <a:srgbClr val="0058AB">
                <a:alpha val="100000"/>
              </a:srgbClr>
            </a:solidFill>
          </p:spPr>
          <p:txBody>
            <a:bodyPr/>
            <a:lstStyle/>
            <a:p/>
          </p:txBody>
        </p:sp>
        <p:sp>
          <p:nvSpPr>
            <p:cNvPr id="43" name="rc43"/>
            <p:cNvSpPr/>
            <p:nvPr/>
          </p:nvSpPr>
          <p:spPr>
            <a:xfrm>
              <a:off x="2197358" y="2836655"/>
              <a:ext cx="217589" cy="2213956"/>
            </a:xfrm>
            <a:prstGeom prst="rect">
              <a:avLst/>
            </a:prstGeom>
            <a:solidFill>
              <a:srgbClr val="0058AB">
                <a:alpha val="100000"/>
              </a:srgbClr>
            </a:solidFill>
          </p:spPr>
          <p:txBody>
            <a:bodyPr/>
            <a:lstStyle/>
            <a:p/>
          </p:txBody>
        </p:sp>
        <p:sp>
          <p:nvSpPr>
            <p:cNvPr id="44" name="rc44"/>
            <p:cNvSpPr/>
            <p:nvPr/>
          </p:nvSpPr>
          <p:spPr>
            <a:xfrm>
              <a:off x="2439125" y="3931242"/>
              <a:ext cx="217589" cy="1119369"/>
            </a:xfrm>
            <a:prstGeom prst="rect">
              <a:avLst/>
            </a:prstGeom>
            <a:solidFill>
              <a:srgbClr val="0058AB">
                <a:alpha val="100000"/>
              </a:srgbClr>
            </a:solidFill>
          </p:spPr>
          <p:txBody>
            <a:bodyPr/>
            <a:lstStyle/>
            <a:p/>
          </p:txBody>
        </p:sp>
        <p:sp>
          <p:nvSpPr>
            <p:cNvPr id="45" name="rc45"/>
            <p:cNvSpPr/>
            <p:nvPr/>
          </p:nvSpPr>
          <p:spPr>
            <a:xfrm>
              <a:off x="2680891" y="3899230"/>
              <a:ext cx="217589" cy="1151381"/>
            </a:xfrm>
            <a:prstGeom prst="rect">
              <a:avLst/>
            </a:prstGeom>
            <a:solidFill>
              <a:srgbClr val="0058AB">
                <a:alpha val="100000"/>
              </a:srgbClr>
            </a:solidFill>
          </p:spPr>
          <p:txBody>
            <a:bodyPr/>
            <a:lstStyle/>
            <a:p/>
          </p:txBody>
        </p:sp>
        <p:sp>
          <p:nvSpPr>
            <p:cNvPr id="46" name="rc46"/>
            <p:cNvSpPr/>
            <p:nvPr/>
          </p:nvSpPr>
          <p:spPr>
            <a:xfrm>
              <a:off x="2922658" y="3895100"/>
              <a:ext cx="217589" cy="1155511"/>
            </a:xfrm>
            <a:prstGeom prst="rect">
              <a:avLst/>
            </a:prstGeom>
            <a:solidFill>
              <a:srgbClr val="0058AB">
                <a:alpha val="100000"/>
              </a:srgbClr>
            </a:solidFill>
          </p:spPr>
          <p:txBody>
            <a:bodyPr/>
            <a:lstStyle/>
            <a:p/>
          </p:txBody>
        </p:sp>
        <p:sp>
          <p:nvSpPr>
            <p:cNvPr id="47" name="rc47"/>
            <p:cNvSpPr/>
            <p:nvPr/>
          </p:nvSpPr>
          <p:spPr>
            <a:xfrm>
              <a:off x="3164425" y="3839338"/>
              <a:ext cx="217589" cy="1211273"/>
            </a:xfrm>
            <a:prstGeom prst="rect">
              <a:avLst/>
            </a:prstGeom>
            <a:solidFill>
              <a:srgbClr val="0058AB">
                <a:alpha val="100000"/>
              </a:srgbClr>
            </a:solidFill>
          </p:spPr>
          <p:txBody>
            <a:bodyPr/>
            <a:lstStyle/>
            <a:p/>
          </p:txBody>
        </p:sp>
        <p:sp>
          <p:nvSpPr>
            <p:cNvPr id="48" name="rc48"/>
            <p:cNvSpPr/>
            <p:nvPr/>
          </p:nvSpPr>
          <p:spPr>
            <a:xfrm>
              <a:off x="3406191" y="3837272"/>
              <a:ext cx="217589" cy="1213338"/>
            </a:xfrm>
            <a:prstGeom prst="rect">
              <a:avLst/>
            </a:prstGeom>
            <a:solidFill>
              <a:srgbClr val="0058AB">
                <a:alpha val="100000"/>
              </a:srgbClr>
            </a:solidFill>
          </p:spPr>
          <p:txBody>
            <a:bodyPr/>
            <a:lstStyle/>
            <a:p/>
          </p:txBody>
        </p:sp>
        <p:sp>
          <p:nvSpPr>
            <p:cNvPr id="49" name="rc49"/>
            <p:cNvSpPr/>
            <p:nvPr/>
          </p:nvSpPr>
          <p:spPr>
            <a:xfrm>
              <a:off x="3647958" y="3867219"/>
              <a:ext cx="217589" cy="1183392"/>
            </a:xfrm>
            <a:prstGeom prst="rect">
              <a:avLst/>
            </a:prstGeom>
            <a:solidFill>
              <a:srgbClr val="0058AB">
                <a:alpha val="100000"/>
              </a:srgbClr>
            </a:solidFill>
          </p:spPr>
          <p:txBody>
            <a:bodyPr/>
            <a:lstStyle/>
            <a:p/>
          </p:txBody>
        </p:sp>
        <p:sp>
          <p:nvSpPr>
            <p:cNvPr id="50" name="rc50"/>
            <p:cNvSpPr/>
            <p:nvPr/>
          </p:nvSpPr>
          <p:spPr>
            <a:xfrm>
              <a:off x="3889725" y="3952927"/>
              <a:ext cx="217589" cy="1097684"/>
            </a:xfrm>
            <a:prstGeom prst="rect">
              <a:avLst/>
            </a:prstGeom>
            <a:solidFill>
              <a:srgbClr val="0058AB">
                <a:alpha val="100000"/>
              </a:srgbClr>
            </a:solidFill>
          </p:spPr>
          <p:txBody>
            <a:bodyPr/>
            <a:lstStyle/>
            <a:p/>
          </p:txBody>
        </p:sp>
        <p:sp>
          <p:nvSpPr>
            <p:cNvPr id="51" name="rc51"/>
            <p:cNvSpPr/>
            <p:nvPr/>
          </p:nvSpPr>
          <p:spPr>
            <a:xfrm>
              <a:off x="4131491" y="4012819"/>
              <a:ext cx="217589" cy="1037791"/>
            </a:xfrm>
            <a:prstGeom prst="rect">
              <a:avLst/>
            </a:prstGeom>
            <a:solidFill>
              <a:srgbClr val="0058AB">
                <a:alpha val="100000"/>
              </a:srgbClr>
            </a:solidFill>
          </p:spPr>
          <p:txBody>
            <a:bodyPr/>
            <a:lstStyle/>
            <a:p/>
          </p:txBody>
        </p:sp>
        <p:sp>
          <p:nvSpPr>
            <p:cNvPr id="52" name="rc52"/>
            <p:cNvSpPr/>
            <p:nvPr/>
          </p:nvSpPr>
          <p:spPr>
            <a:xfrm>
              <a:off x="4373258" y="4078908"/>
              <a:ext cx="217589" cy="971703"/>
            </a:xfrm>
            <a:prstGeom prst="rect">
              <a:avLst/>
            </a:prstGeom>
            <a:solidFill>
              <a:srgbClr val="0058AB">
                <a:alpha val="100000"/>
              </a:srgbClr>
            </a:solidFill>
          </p:spPr>
          <p:txBody>
            <a:bodyPr/>
            <a:lstStyle/>
            <a:p/>
          </p:txBody>
        </p:sp>
        <p:sp>
          <p:nvSpPr>
            <p:cNvPr id="53" name="rc53"/>
            <p:cNvSpPr/>
            <p:nvPr/>
          </p:nvSpPr>
          <p:spPr>
            <a:xfrm>
              <a:off x="4615025" y="4099560"/>
              <a:ext cx="217589" cy="951051"/>
            </a:xfrm>
            <a:prstGeom prst="rect">
              <a:avLst/>
            </a:prstGeom>
            <a:solidFill>
              <a:srgbClr val="0058AB">
                <a:alpha val="100000"/>
              </a:srgbClr>
            </a:solidFill>
          </p:spPr>
          <p:txBody>
            <a:bodyPr/>
            <a:lstStyle/>
            <a:p/>
          </p:txBody>
        </p:sp>
        <p:sp>
          <p:nvSpPr>
            <p:cNvPr id="54" name="rc54"/>
            <p:cNvSpPr/>
            <p:nvPr/>
          </p:nvSpPr>
          <p:spPr>
            <a:xfrm>
              <a:off x="4856791" y="4102658"/>
              <a:ext cx="217589" cy="947953"/>
            </a:xfrm>
            <a:prstGeom prst="rect">
              <a:avLst/>
            </a:prstGeom>
            <a:solidFill>
              <a:srgbClr val="0058AB">
                <a:alpha val="100000"/>
              </a:srgbClr>
            </a:solidFill>
          </p:spPr>
          <p:txBody>
            <a:bodyPr/>
            <a:lstStyle/>
            <a:p/>
          </p:txBody>
        </p:sp>
        <p:sp>
          <p:nvSpPr>
            <p:cNvPr id="55" name="rc55"/>
            <p:cNvSpPr/>
            <p:nvPr/>
          </p:nvSpPr>
          <p:spPr>
            <a:xfrm>
              <a:off x="5098558" y="4093364"/>
              <a:ext cx="217589" cy="957246"/>
            </a:xfrm>
            <a:prstGeom prst="rect">
              <a:avLst/>
            </a:prstGeom>
            <a:solidFill>
              <a:srgbClr val="0058AB">
                <a:alpha val="100000"/>
              </a:srgbClr>
            </a:solidFill>
          </p:spPr>
          <p:txBody>
            <a:bodyPr/>
            <a:lstStyle/>
            <a:p/>
          </p:txBody>
        </p:sp>
        <p:sp>
          <p:nvSpPr>
            <p:cNvPr id="56" name="rc56"/>
            <p:cNvSpPr/>
            <p:nvPr/>
          </p:nvSpPr>
          <p:spPr>
            <a:xfrm>
              <a:off x="5340325" y="4138800"/>
              <a:ext cx="217589" cy="911811"/>
            </a:xfrm>
            <a:prstGeom prst="rect">
              <a:avLst/>
            </a:prstGeom>
            <a:solidFill>
              <a:srgbClr val="0058AB">
                <a:alpha val="100000"/>
              </a:srgbClr>
            </a:solidFill>
          </p:spPr>
          <p:txBody>
            <a:bodyPr/>
            <a:lstStyle/>
            <a:p/>
          </p:txBody>
        </p:sp>
        <p:sp>
          <p:nvSpPr>
            <p:cNvPr id="57" name="rc57"/>
            <p:cNvSpPr/>
            <p:nvPr/>
          </p:nvSpPr>
          <p:spPr>
            <a:xfrm>
              <a:off x="5582091" y="4160485"/>
              <a:ext cx="217589" cy="890126"/>
            </a:xfrm>
            <a:prstGeom prst="rect">
              <a:avLst/>
            </a:prstGeom>
            <a:solidFill>
              <a:srgbClr val="0058AB">
                <a:alpha val="100000"/>
              </a:srgbClr>
            </a:solidFill>
          </p:spPr>
          <p:txBody>
            <a:bodyPr/>
            <a:lstStyle/>
            <a:p/>
          </p:txBody>
        </p:sp>
        <p:sp>
          <p:nvSpPr>
            <p:cNvPr id="58" name="rc58"/>
            <p:cNvSpPr/>
            <p:nvPr/>
          </p:nvSpPr>
          <p:spPr>
            <a:xfrm>
              <a:off x="5823858" y="4190431"/>
              <a:ext cx="217589" cy="860179"/>
            </a:xfrm>
            <a:prstGeom prst="rect">
              <a:avLst/>
            </a:prstGeom>
            <a:solidFill>
              <a:srgbClr val="0058AB">
                <a:alpha val="100000"/>
              </a:srgbClr>
            </a:solidFill>
          </p:spPr>
          <p:txBody>
            <a:bodyPr/>
            <a:lstStyle/>
            <a:p/>
          </p:txBody>
        </p:sp>
        <p:sp>
          <p:nvSpPr>
            <p:cNvPr id="59" name="rc59"/>
            <p:cNvSpPr/>
            <p:nvPr/>
          </p:nvSpPr>
          <p:spPr>
            <a:xfrm>
              <a:off x="6065625" y="4178040"/>
              <a:ext cx="217589" cy="872571"/>
            </a:xfrm>
            <a:prstGeom prst="rect">
              <a:avLst/>
            </a:prstGeom>
            <a:solidFill>
              <a:srgbClr val="0058AB">
                <a:alpha val="100000"/>
              </a:srgbClr>
            </a:solidFill>
          </p:spPr>
          <p:txBody>
            <a:bodyPr/>
            <a:lstStyle/>
            <a:p/>
          </p:txBody>
        </p:sp>
        <p:sp>
          <p:nvSpPr>
            <p:cNvPr id="60" name="rc60"/>
            <p:cNvSpPr/>
            <p:nvPr/>
          </p:nvSpPr>
          <p:spPr>
            <a:xfrm>
              <a:off x="6307391" y="4163583"/>
              <a:ext cx="217589" cy="887028"/>
            </a:xfrm>
            <a:prstGeom prst="rect">
              <a:avLst/>
            </a:prstGeom>
            <a:solidFill>
              <a:srgbClr val="0058AB">
                <a:alpha val="100000"/>
              </a:srgbClr>
            </a:solidFill>
          </p:spPr>
          <p:txBody>
            <a:bodyPr/>
            <a:lstStyle/>
            <a:p/>
          </p:txBody>
        </p:sp>
        <p:sp>
          <p:nvSpPr>
            <p:cNvPr id="61" name="rc61"/>
            <p:cNvSpPr/>
            <p:nvPr/>
          </p:nvSpPr>
          <p:spPr>
            <a:xfrm>
              <a:off x="6549158" y="4287499"/>
              <a:ext cx="217589" cy="763112"/>
            </a:xfrm>
            <a:prstGeom prst="rect">
              <a:avLst/>
            </a:prstGeom>
            <a:solidFill>
              <a:srgbClr val="0058AB">
                <a:alpha val="100000"/>
              </a:srgbClr>
            </a:solidFill>
          </p:spPr>
          <p:txBody>
            <a:bodyPr/>
            <a:lstStyle/>
            <a:p/>
          </p:txBody>
        </p:sp>
        <p:sp>
          <p:nvSpPr>
            <p:cNvPr id="62" name="rc62"/>
            <p:cNvSpPr/>
            <p:nvPr/>
          </p:nvSpPr>
          <p:spPr>
            <a:xfrm>
              <a:off x="6790924" y="4291629"/>
              <a:ext cx="217589" cy="758982"/>
            </a:xfrm>
            <a:prstGeom prst="rect">
              <a:avLst/>
            </a:prstGeom>
            <a:solidFill>
              <a:srgbClr val="0058AB">
                <a:alpha val="100000"/>
              </a:srgbClr>
            </a:solidFill>
          </p:spPr>
          <p:txBody>
            <a:bodyPr/>
            <a:lstStyle/>
            <a:p/>
          </p:txBody>
        </p:sp>
        <p:sp>
          <p:nvSpPr>
            <p:cNvPr id="63" name="rc63"/>
            <p:cNvSpPr/>
            <p:nvPr/>
          </p:nvSpPr>
          <p:spPr>
            <a:xfrm>
              <a:off x="7032691" y="3579115"/>
              <a:ext cx="217589" cy="1471496"/>
            </a:xfrm>
            <a:prstGeom prst="rect">
              <a:avLst/>
            </a:prstGeom>
            <a:solidFill>
              <a:srgbClr val="0058AB">
                <a:alpha val="100000"/>
              </a:srgbClr>
            </a:solidFill>
          </p:spPr>
          <p:txBody>
            <a:bodyPr/>
            <a:lstStyle/>
            <a:p/>
          </p:txBody>
        </p:sp>
        <p:sp>
          <p:nvSpPr>
            <p:cNvPr id="64" name="rc64"/>
            <p:cNvSpPr/>
            <p:nvPr/>
          </p:nvSpPr>
          <p:spPr>
            <a:xfrm>
              <a:off x="7274458" y="3646236"/>
              <a:ext cx="217589" cy="1404375"/>
            </a:xfrm>
            <a:prstGeom prst="rect">
              <a:avLst/>
            </a:prstGeom>
            <a:solidFill>
              <a:srgbClr val="0058AB">
                <a:alpha val="100000"/>
              </a:srgbClr>
            </a:solidFill>
          </p:spPr>
          <p:txBody>
            <a:bodyPr/>
            <a:lstStyle/>
            <a:p/>
          </p:txBody>
        </p:sp>
        <p:sp>
          <p:nvSpPr>
            <p:cNvPr id="65" name="rc65"/>
            <p:cNvSpPr/>
            <p:nvPr/>
          </p:nvSpPr>
          <p:spPr>
            <a:xfrm>
              <a:off x="8483291" y="4621038"/>
              <a:ext cx="217589" cy="429573"/>
            </a:xfrm>
            <a:prstGeom prst="rect">
              <a:avLst/>
            </a:prstGeom>
            <a:solidFill>
              <a:srgbClr val="69DBFF">
                <a:alpha val="100000"/>
              </a:srgbClr>
            </a:solidFill>
          </p:spPr>
          <p:txBody>
            <a:bodyPr/>
            <a:lstStyle/>
            <a:p/>
          </p:txBody>
        </p:sp>
        <p:sp>
          <p:nvSpPr>
            <p:cNvPr id="66" name="pl66"/>
            <p:cNvSpPr/>
            <p:nvPr/>
          </p:nvSpPr>
          <p:spPr>
            <a:xfrm>
              <a:off x="6174420" y="4190431"/>
              <a:ext cx="2417666" cy="430089"/>
            </a:xfrm>
            <a:custGeom>
              <a:avLst/>
              <a:pathLst>
                <a:path w="2417666" h="430089">
                  <a:moveTo>
                    <a:pt x="0" y="0"/>
                  </a:moveTo>
                  <a:lnTo>
                    <a:pt x="241766" y="43008"/>
                  </a:lnTo>
                  <a:lnTo>
                    <a:pt x="483533" y="86017"/>
                  </a:lnTo>
                  <a:lnTo>
                    <a:pt x="725299" y="129026"/>
                  </a:lnTo>
                  <a:lnTo>
                    <a:pt x="967066" y="172035"/>
                  </a:lnTo>
                  <a:lnTo>
                    <a:pt x="1208833" y="215044"/>
                  </a:lnTo>
                  <a:lnTo>
                    <a:pt x="1450599" y="258053"/>
                  </a:lnTo>
                  <a:lnTo>
                    <a:pt x="1692366" y="301062"/>
                  </a:lnTo>
                  <a:lnTo>
                    <a:pt x="1934133" y="344071"/>
                  </a:lnTo>
                  <a:lnTo>
                    <a:pt x="2175899" y="387080"/>
                  </a:lnTo>
                  <a:lnTo>
                    <a:pt x="2417666" y="430089"/>
                  </a:lnTo>
                </a:path>
              </a:pathLst>
            </a:custGeom>
            <a:ln w="13550" cap="flat">
              <a:solidFill>
                <a:srgbClr val="000000">
                  <a:alpha val="100000"/>
                </a:srgbClr>
              </a:solidFill>
              <a:prstDash val="solid"/>
              <a:round/>
            </a:ln>
          </p:spPr>
          <p:txBody>
            <a:bodyPr/>
            <a:lstStyle/>
            <a:p/>
          </p:txBody>
        </p:sp>
        <p:sp>
          <p:nvSpPr>
            <p:cNvPr id="67" name="pt67"/>
            <p:cNvSpPr/>
            <p:nvPr/>
          </p:nvSpPr>
          <p:spPr>
            <a:xfrm>
              <a:off x="6149594" y="41656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2086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2516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2946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3376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3806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4236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4666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5096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5526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5956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6055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92792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89529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88175" y="1330710"/>
              <a:ext cx="59548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Greece</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118%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118%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Greece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27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22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17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11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75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669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964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59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32523"/>
              <a:ext cx="239888" cy="1175498"/>
            </a:xfrm>
            <a:prstGeom prst="rect">
              <a:avLst/>
            </a:prstGeom>
            <a:solidFill>
              <a:srgbClr val="80BD41">
                <a:alpha val="100000"/>
              </a:srgbClr>
            </a:solidFill>
          </p:spPr>
          <p:txBody>
            <a:bodyPr/>
            <a:lstStyle/>
            <a:p/>
          </p:txBody>
        </p:sp>
        <p:sp>
          <p:nvSpPr>
            <p:cNvPr id="26" name="rc26"/>
            <p:cNvSpPr/>
            <p:nvPr/>
          </p:nvSpPr>
          <p:spPr>
            <a:xfrm>
              <a:off x="1296273" y="3096124"/>
              <a:ext cx="239888" cy="36399"/>
            </a:xfrm>
            <a:prstGeom prst="rect">
              <a:avLst/>
            </a:prstGeom>
            <a:solidFill>
              <a:srgbClr val="1CABE2">
                <a:alpha val="100000"/>
              </a:srgbClr>
            </a:solidFill>
          </p:spPr>
          <p:txBody>
            <a:bodyPr/>
            <a:lstStyle/>
            <a:p/>
          </p:txBody>
        </p:sp>
        <p:sp>
          <p:nvSpPr>
            <p:cNvPr id="27" name="rc27"/>
            <p:cNvSpPr/>
            <p:nvPr/>
          </p:nvSpPr>
          <p:spPr>
            <a:xfrm>
              <a:off x="1562816" y="3131382"/>
              <a:ext cx="239888" cy="1176639"/>
            </a:xfrm>
            <a:prstGeom prst="rect">
              <a:avLst/>
            </a:prstGeom>
            <a:solidFill>
              <a:srgbClr val="80BD41">
                <a:alpha val="100000"/>
              </a:srgbClr>
            </a:solidFill>
          </p:spPr>
          <p:txBody>
            <a:bodyPr/>
            <a:lstStyle/>
            <a:p/>
          </p:txBody>
        </p:sp>
        <p:sp>
          <p:nvSpPr>
            <p:cNvPr id="28" name="rc28"/>
            <p:cNvSpPr/>
            <p:nvPr/>
          </p:nvSpPr>
          <p:spPr>
            <a:xfrm>
              <a:off x="1562816" y="3094983"/>
              <a:ext cx="239888" cy="36399"/>
            </a:xfrm>
            <a:prstGeom prst="rect">
              <a:avLst/>
            </a:prstGeom>
            <a:solidFill>
              <a:srgbClr val="1CABE2">
                <a:alpha val="100000"/>
              </a:srgbClr>
            </a:solidFill>
          </p:spPr>
          <p:txBody>
            <a:bodyPr/>
            <a:lstStyle/>
            <a:p/>
          </p:txBody>
        </p:sp>
        <p:sp>
          <p:nvSpPr>
            <p:cNvPr id="29" name="rc29"/>
            <p:cNvSpPr/>
            <p:nvPr/>
          </p:nvSpPr>
          <p:spPr>
            <a:xfrm>
              <a:off x="1829360" y="3108561"/>
              <a:ext cx="239888" cy="1199459"/>
            </a:xfrm>
            <a:prstGeom prst="rect">
              <a:avLst/>
            </a:prstGeom>
            <a:solidFill>
              <a:srgbClr val="80BD41">
                <a:alpha val="100000"/>
              </a:srgbClr>
            </a:solidFill>
          </p:spPr>
          <p:txBody>
            <a:bodyPr/>
            <a:lstStyle/>
            <a:p/>
          </p:txBody>
        </p:sp>
        <p:sp>
          <p:nvSpPr>
            <p:cNvPr id="30" name="rc30"/>
            <p:cNvSpPr/>
            <p:nvPr/>
          </p:nvSpPr>
          <p:spPr>
            <a:xfrm>
              <a:off x="1829360" y="3084143"/>
              <a:ext cx="239888" cy="24418"/>
            </a:xfrm>
            <a:prstGeom prst="rect">
              <a:avLst/>
            </a:prstGeom>
            <a:solidFill>
              <a:srgbClr val="1CABE2">
                <a:alpha val="100000"/>
              </a:srgbClr>
            </a:solidFill>
          </p:spPr>
          <p:txBody>
            <a:bodyPr/>
            <a:lstStyle/>
            <a:p/>
          </p:txBody>
        </p:sp>
        <p:sp>
          <p:nvSpPr>
            <p:cNvPr id="31" name="rc31"/>
            <p:cNvSpPr/>
            <p:nvPr/>
          </p:nvSpPr>
          <p:spPr>
            <a:xfrm>
              <a:off x="2095903" y="3112669"/>
              <a:ext cx="239888" cy="1195352"/>
            </a:xfrm>
            <a:prstGeom prst="rect">
              <a:avLst/>
            </a:prstGeom>
            <a:solidFill>
              <a:srgbClr val="80BD41">
                <a:alpha val="100000"/>
              </a:srgbClr>
            </a:solidFill>
          </p:spPr>
          <p:txBody>
            <a:bodyPr/>
            <a:lstStyle/>
            <a:p/>
          </p:txBody>
        </p:sp>
        <p:sp>
          <p:nvSpPr>
            <p:cNvPr id="32" name="rc32"/>
            <p:cNvSpPr/>
            <p:nvPr/>
          </p:nvSpPr>
          <p:spPr>
            <a:xfrm>
              <a:off x="2095903" y="3088251"/>
              <a:ext cx="239888" cy="24418"/>
            </a:xfrm>
            <a:prstGeom prst="rect">
              <a:avLst/>
            </a:prstGeom>
            <a:solidFill>
              <a:srgbClr val="1CABE2">
                <a:alpha val="100000"/>
              </a:srgbClr>
            </a:solidFill>
          </p:spPr>
          <p:txBody>
            <a:bodyPr/>
            <a:lstStyle/>
            <a:p/>
          </p:txBody>
        </p:sp>
        <p:sp>
          <p:nvSpPr>
            <p:cNvPr id="33" name="rc33"/>
            <p:cNvSpPr/>
            <p:nvPr/>
          </p:nvSpPr>
          <p:spPr>
            <a:xfrm>
              <a:off x="2362446" y="3109246"/>
              <a:ext cx="239888" cy="1198775"/>
            </a:xfrm>
            <a:prstGeom prst="rect">
              <a:avLst/>
            </a:prstGeom>
            <a:solidFill>
              <a:srgbClr val="80BD41">
                <a:alpha val="100000"/>
              </a:srgbClr>
            </a:solidFill>
          </p:spPr>
          <p:txBody>
            <a:bodyPr/>
            <a:lstStyle/>
            <a:p/>
          </p:txBody>
        </p:sp>
        <p:sp>
          <p:nvSpPr>
            <p:cNvPr id="34" name="rc34"/>
            <p:cNvSpPr/>
            <p:nvPr/>
          </p:nvSpPr>
          <p:spPr>
            <a:xfrm>
              <a:off x="2362446" y="3084828"/>
              <a:ext cx="239888" cy="24418"/>
            </a:xfrm>
            <a:prstGeom prst="rect">
              <a:avLst/>
            </a:prstGeom>
            <a:solidFill>
              <a:srgbClr val="1CABE2">
                <a:alpha val="100000"/>
              </a:srgbClr>
            </a:solidFill>
          </p:spPr>
          <p:txBody>
            <a:bodyPr/>
            <a:lstStyle/>
            <a:p/>
          </p:txBody>
        </p:sp>
        <p:sp>
          <p:nvSpPr>
            <p:cNvPr id="35" name="rc35"/>
            <p:cNvSpPr/>
            <p:nvPr/>
          </p:nvSpPr>
          <p:spPr>
            <a:xfrm>
              <a:off x="2628989" y="3083801"/>
              <a:ext cx="239888" cy="1224220"/>
            </a:xfrm>
            <a:prstGeom prst="rect">
              <a:avLst/>
            </a:prstGeom>
            <a:solidFill>
              <a:srgbClr val="80BD41">
                <a:alpha val="100000"/>
              </a:srgbClr>
            </a:solidFill>
          </p:spPr>
          <p:txBody>
            <a:bodyPr/>
            <a:lstStyle/>
            <a:p/>
          </p:txBody>
        </p:sp>
        <p:sp>
          <p:nvSpPr>
            <p:cNvPr id="36" name="rc36"/>
            <p:cNvSpPr/>
            <p:nvPr/>
          </p:nvSpPr>
          <p:spPr>
            <a:xfrm>
              <a:off x="2628989" y="3071477"/>
              <a:ext cx="239888" cy="12323"/>
            </a:xfrm>
            <a:prstGeom prst="rect">
              <a:avLst/>
            </a:prstGeom>
            <a:solidFill>
              <a:srgbClr val="1CABE2">
                <a:alpha val="100000"/>
              </a:srgbClr>
            </a:solidFill>
          </p:spPr>
          <p:txBody>
            <a:bodyPr/>
            <a:lstStyle/>
            <a:p/>
          </p:txBody>
        </p:sp>
        <p:sp>
          <p:nvSpPr>
            <p:cNvPr id="37" name="rc37"/>
            <p:cNvSpPr/>
            <p:nvPr/>
          </p:nvSpPr>
          <p:spPr>
            <a:xfrm>
              <a:off x="2895532" y="3048086"/>
              <a:ext cx="239888" cy="1259934"/>
            </a:xfrm>
            <a:prstGeom prst="rect">
              <a:avLst/>
            </a:prstGeom>
            <a:solidFill>
              <a:srgbClr val="80BD41">
                <a:alpha val="100000"/>
              </a:srgbClr>
            </a:solidFill>
          </p:spPr>
          <p:txBody>
            <a:bodyPr/>
            <a:lstStyle/>
            <a:p/>
          </p:txBody>
        </p:sp>
        <p:sp>
          <p:nvSpPr>
            <p:cNvPr id="38" name="rc38"/>
            <p:cNvSpPr/>
            <p:nvPr/>
          </p:nvSpPr>
          <p:spPr>
            <a:xfrm>
              <a:off x="2895532" y="3035421"/>
              <a:ext cx="239888" cy="12665"/>
            </a:xfrm>
            <a:prstGeom prst="rect">
              <a:avLst/>
            </a:prstGeom>
            <a:solidFill>
              <a:srgbClr val="1CABE2">
                <a:alpha val="100000"/>
              </a:srgbClr>
            </a:solidFill>
          </p:spPr>
          <p:txBody>
            <a:bodyPr/>
            <a:lstStyle/>
            <a:p/>
          </p:txBody>
        </p:sp>
        <p:sp>
          <p:nvSpPr>
            <p:cNvPr id="39" name="rc39"/>
            <p:cNvSpPr/>
            <p:nvPr/>
          </p:nvSpPr>
          <p:spPr>
            <a:xfrm>
              <a:off x="3162075" y="3043864"/>
              <a:ext cx="239888" cy="1264156"/>
            </a:xfrm>
            <a:prstGeom prst="rect">
              <a:avLst/>
            </a:prstGeom>
            <a:solidFill>
              <a:srgbClr val="80BD41">
                <a:alpha val="100000"/>
              </a:srgbClr>
            </a:solidFill>
          </p:spPr>
          <p:txBody>
            <a:bodyPr/>
            <a:lstStyle/>
            <a:p/>
          </p:txBody>
        </p:sp>
        <p:sp>
          <p:nvSpPr>
            <p:cNvPr id="40" name="rc40"/>
            <p:cNvSpPr/>
            <p:nvPr/>
          </p:nvSpPr>
          <p:spPr>
            <a:xfrm>
              <a:off x="3162075" y="3031085"/>
              <a:ext cx="239888" cy="12779"/>
            </a:xfrm>
            <a:prstGeom prst="rect">
              <a:avLst/>
            </a:prstGeom>
            <a:solidFill>
              <a:srgbClr val="1CABE2">
                <a:alpha val="100000"/>
              </a:srgbClr>
            </a:solidFill>
          </p:spPr>
          <p:txBody>
            <a:bodyPr/>
            <a:lstStyle/>
            <a:p/>
          </p:txBody>
        </p:sp>
        <p:sp>
          <p:nvSpPr>
            <p:cNvPr id="41" name="rc41"/>
            <p:cNvSpPr/>
            <p:nvPr/>
          </p:nvSpPr>
          <p:spPr>
            <a:xfrm>
              <a:off x="3428618" y="2982819"/>
              <a:ext cx="239888" cy="1325202"/>
            </a:xfrm>
            <a:prstGeom prst="rect">
              <a:avLst/>
            </a:prstGeom>
            <a:solidFill>
              <a:srgbClr val="80BD41">
                <a:alpha val="100000"/>
              </a:srgbClr>
            </a:solidFill>
          </p:spPr>
          <p:txBody>
            <a:bodyPr/>
            <a:lstStyle/>
            <a:p/>
          </p:txBody>
        </p:sp>
        <p:sp>
          <p:nvSpPr>
            <p:cNvPr id="42" name="rc42"/>
            <p:cNvSpPr/>
            <p:nvPr/>
          </p:nvSpPr>
          <p:spPr>
            <a:xfrm>
              <a:off x="3428618" y="2969469"/>
              <a:ext cx="239888" cy="13350"/>
            </a:xfrm>
            <a:prstGeom prst="rect">
              <a:avLst/>
            </a:prstGeom>
            <a:solidFill>
              <a:srgbClr val="1CABE2">
                <a:alpha val="100000"/>
              </a:srgbClr>
            </a:solidFill>
          </p:spPr>
          <p:txBody>
            <a:bodyPr/>
            <a:lstStyle/>
            <a:p/>
          </p:txBody>
        </p:sp>
        <p:sp>
          <p:nvSpPr>
            <p:cNvPr id="43" name="rc43"/>
            <p:cNvSpPr/>
            <p:nvPr/>
          </p:nvSpPr>
          <p:spPr>
            <a:xfrm>
              <a:off x="3695161" y="2980194"/>
              <a:ext cx="239888" cy="1327826"/>
            </a:xfrm>
            <a:prstGeom prst="rect">
              <a:avLst/>
            </a:prstGeom>
            <a:solidFill>
              <a:srgbClr val="80BD41">
                <a:alpha val="100000"/>
              </a:srgbClr>
            </a:solidFill>
          </p:spPr>
          <p:txBody>
            <a:bodyPr/>
            <a:lstStyle/>
            <a:p/>
          </p:txBody>
        </p:sp>
        <p:sp>
          <p:nvSpPr>
            <p:cNvPr id="44" name="rc44"/>
            <p:cNvSpPr/>
            <p:nvPr/>
          </p:nvSpPr>
          <p:spPr>
            <a:xfrm>
              <a:off x="3695161" y="2966730"/>
              <a:ext cx="239888" cy="13464"/>
            </a:xfrm>
            <a:prstGeom prst="rect">
              <a:avLst/>
            </a:prstGeom>
            <a:solidFill>
              <a:srgbClr val="1CABE2">
                <a:alpha val="100000"/>
              </a:srgbClr>
            </a:solidFill>
          </p:spPr>
          <p:txBody>
            <a:bodyPr/>
            <a:lstStyle/>
            <a:p/>
          </p:txBody>
        </p:sp>
        <p:sp>
          <p:nvSpPr>
            <p:cNvPr id="45" name="rc45"/>
            <p:cNvSpPr/>
            <p:nvPr/>
          </p:nvSpPr>
          <p:spPr>
            <a:xfrm>
              <a:off x="3961705" y="3013513"/>
              <a:ext cx="239888" cy="1294508"/>
            </a:xfrm>
            <a:prstGeom prst="rect">
              <a:avLst/>
            </a:prstGeom>
            <a:solidFill>
              <a:srgbClr val="80BD41">
                <a:alpha val="100000"/>
              </a:srgbClr>
            </a:solidFill>
          </p:spPr>
          <p:txBody>
            <a:bodyPr/>
            <a:lstStyle/>
            <a:p/>
          </p:txBody>
        </p:sp>
        <p:sp>
          <p:nvSpPr>
            <p:cNvPr id="46" name="rc46"/>
            <p:cNvSpPr/>
            <p:nvPr/>
          </p:nvSpPr>
          <p:spPr>
            <a:xfrm>
              <a:off x="3961705" y="3000391"/>
              <a:ext cx="239888" cy="13121"/>
            </a:xfrm>
            <a:prstGeom prst="rect">
              <a:avLst/>
            </a:prstGeom>
            <a:solidFill>
              <a:srgbClr val="1CABE2">
                <a:alpha val="100000"/>
              </a:srgbClr>
            </a:solidFill>
          </p:spPr>
          <p:txBody>
            <a:bodyPr/>
            <a:lstStyle/>
            <a:p/>
          </p:txBody>
        </p:sp>
        <p:sp>
          <p:nvSpPr>
            <p:cNvPr id="47" name="rc47"/>
            <p:cNvSpPr/>
            <p:nvPr/>
          </p:nvSpPr>
          <p:spPr>
            <a:xfrm>
              <a:off x="4228248" y="3106964"/>
              <a:ext cx="239888" cy="1201057"/>
            </a:xfrm>
            <a:prstGeom prst="rect">
              <a:avLst/>
            </a:prstGeom>
            <a:solidFill>
              <a:srgbClr val="80BD41">
                <a:alpha val="100000"/>
              </a:srgbClr>
            </a:solidFill>
          </p:spPr>
          <p:txBody>
            <a:bodyPr/>
            <a:lstStyle/>
            <a:p/>
          </p:txBody>
        </p:sp>
        <p:sp>
          <p:nvSpPr>
            <p:cNvPr id="48" name="rc48"/>
            <p:cNvSpPr/>
            <p:nvPr/>
          </p:nvSpPr>
          <p:spPr>
            <a:xfrm>
              <a:off x="4228248" y="3094869"/>
              <a:ext cx="239888" cy="12095"/>
            </a:xfrm>
            <a:prstGeom prst="rect">
              <a:avLst/>
            </a:prstGeom>
            <a:solidFill>
              <a:srgbClr val="1CABE2">
                <a:alpha val="100000"/>
              </a:srgbClr>
            </a:solidFill>
          </p:spPr>
          <p:txBody>
            <a:bodyPr/>
            <a:lstStyle/>
            <a:p/>
          </p:txBody>
        </p:sp>
        <p:sp>
          <p:nvSpPr>
            <p:cNvPr id="49" name="rc49"/>
            <p:cNvSpPr/>
            <p:nvPr/>
          </p:nvSpPr>
          <p:spPr>
            <a:xfrm>
              <a:off x="4494791" y="3173144"/>
              <a:ext cx="239888" cy="1134877"/>
            </a:xfrm>
            <a:prstGeom prst="rect">
              <a:avLst/>
            </a:prstGeom>
            <a:solidFill>
              <a:srgbClr val="80BD41">
                <a:alpha val="100000"/>
              </a:srgbClr>
            </a:solidFill>
          </p:spPr>
          <p:txBody>
            <a:bodyPr/>
            <a:lstStyle/>
            <a:p/>
          </p:txBody>
        </p:sp>
        <p:sp>
          <p:nvSpPr>
            <p:cNvPr id="50" name="rc50"/>
            <p:cNvSpPr/>
            <p:nvPr/>
          </p:nvSpPr>
          <p:spPr>
            <a:xfrm>
              <a:off x="4494791" y="3161734"/>
              <a:ext cx="239888" cy="11410"/>
            </a:xfrm>
            <a:prstGeom prst="rect">
              <a:avLst/>
            </a:prstGeom>
            <a:solidFill>
              <a:srgbClr val="1CABE2">
                <a:alpha val="100000"/>
              </a:srgbClr>
            </a:solidFill>
          </p:spPr>
          <p:txBody>
            <a:bodyPr/>
            <a:lstStyle/>
            <a:p/>
          </p:txBody>
        </p:sp>
        <p:sp>
          <p:nvSpPr>
            <p:cNvPr id="51" name="rc51"/>
            <p:cNvSpPr/>
            <p:nvPr/>
          </p:nvSpPr>
          <p:spPr>
            <a:xfrm>
              <a:off x="4761334" y="3244573"/>
              <a:ext cx="239888" cy="1063448"/>
            </a:xfrm>
            <a:prstGeom prst="rect">
              <a:avLst/>
            </a:prstGeom>
            <a:solidFill>
              <a:srgbClr val="80BD41">
                <a:alpha val="100000"/>
              </a:srgbClr>
            </a:solidFill>
          </p:spPr>
          <p:txBody>
            <a:bodyPr/>
            <a:lstStyle/>
            <a:p/>
          </p:txBody>
        </p:sp>
        <p:sp>
          <p:nvSpPr>
            <p:cNvPr id="52" name="rc52"/>
            <p:cNvSpPr/>
            <p:nvPr/>
          </p:nvSpPr>
          <p:spPr>
            <a:xfrm>
              <a:off x="4761334" y="3233847"/>
              <a:ext cx="239888" cy="10725"/>
            </a:xfrm>
            <a:prstGeom prst="rect">
              <a:avLst/>
            </a:prstGeom>
            <a:solidFill>
              <a:srgbClr val="1CABE2">
                <a:alpha val="100000"/>
              </a:srgbClr>
            </a:solidFill>
          </p:spPr>
          <p:txBody>
            <a:bodyPr/>
            <a:lstStyle/>
            <a:p/>
          </p:txBody>
        </p:sp>
        <p:sp>
          <p:nvSpPr>
            <p:cNvPr id="53" name="rc53"/>
            <p:cNvSpPr/>
            <p:nvPr/>
          </p:nvSpPr>
          <p:spPr>
            <a:xfrm>
              <a:off x="5027877" y="3267622"/>
              <a:ext cx="239888" cy="1040399"/>
            </a:xfrm>
            <a:prstGeom prst="rect">
              <a:avLst/>
            </a:prstGeom>
            <a:solidFill>
              <a:srgbClr val="80BD41">
                <a:alpha val="100000"/>
              </a:srgbClr>
            </a:solidFill>
          </p:spPr>
          <p:txBody>
            <a:bodyPr/>
            <a:lstStyle/>
            <a:p/>
          </p:txBody>
        </p:sp>
        <p:sp>
          <p:nvSpPr>
            <p:cNvPr id="54" name="rc54"/>
            <p:cNvSpPr/>
            <p:nvPr/>
          </p:nvSpPr>
          <p:spPr>
            <a:xfrm>
              <a:off x="5027877" y="3257124"/>
              <a:ext cx="239888" cy="10497"/>
            </a:xfrm>
            <a:prstGeom prst="rect">
              <a:avLst/>
            </a:prstGeom>
            <a:solidFill>
              <a:srgbClr val="1CABE2">
                <a:alpha val="100000"/>
              </a:srgbClr>
            </a:solidFill>
          </p:spPr>
          <p:txBody>
            <a:bodyPr/>
            <a:lstStyle/>
            <a:p/>
          </p:txBody>
        </p:sp>
        <p:sp>
          <p:nvSpPr>
            <p:cNvPr id="55" name="rc55"/>
            <p:cNvSpPr/>
            <p:nvPr/>
          </p:nvSpPr>
          <p:spPr>
            <a:xfrm>
              <a:off x="5294420" y="3271387"/>
              <a:ext cx="239888" cy="1036633"/>
            </a:xfrm>
            <a:prstGeom prst="rect">
              <a:avLst/>
            </a:prstGeom>
            <a:solidFill>
              <a:srgbClr val="80BD41">
                <a:alpha val="100000"/>
              </a:srgbClr>
            </a:solidFill>
          </p:spPr>
          <p:txBody>
            <a:bodyPr/>
            <a:lstStyle/>
            <a:p/>
          </p:txBody>
        </p:sp>
        <p:sp>
          <p:nvSpPr>
            <p:cNvPr id="56" name="rc56"/>
            <p:cNvSpPr/>
            <p:nvPr/>
          </p:nvSpPr>
          <p:spPr>
            <a:xfrm>
              <a:off x="5294420" y="3260890"/>
              <a:ext cx="239888" cy="10497"/>
            </a:xfrm>
            <a:prstGeom prst="rect">
              <a:avLst/>
            </a:prstGeom>
            <a:solidFill>
              <a:srgbClr val="1CABE2">
                <a:alpha val="100000"/>
              </a:srgbClr>
            </a:solidFill>
          </p:spPr>
          <p:txBody>
            <a:bodyPr/>
            <a:lstStyle/>
            <a:p/>
          </p:txBody>
        </p:sp>
        <p:sp>
          <p:nvSpPr>
            <p:cNvPr id="57" name="rc57"/>
            <p:cNvSpPr/>
            <p:nvPr/>
          </p:nvSpPr>
          <p:spPr>
            <a:xfrm>
              <a:off x="5560963" y="3260662"/>
              <a:ext cx="239888" cy="1047359"/>
            </a:xfrm>
            <a:prstGeom prst="rect">
              <a:avLst/>
            </a:prstGeom>
            <a:solidFill>
              <a:srgbClr val="80BD41">
                <a:alpha val="100000"/>
              </a:srgbClr>
            </a:solidFill>
          </p:spPr>
          <p:txBody>
            <a:bodyPr/>
            <a:lstStyle/>
            <a:p/>
          </p:txBody>
        </p:sp>
        <p:sp>
          <p:nvSpPr>
            <p:cNvPr id="58" name="rc58"/>
            <p:cNvSpPr/>
            <p:nvPr/>
          </p:nvSpPr>
          <p:spPr>
            <a:xfrm>
              <a:off x="5560963" y="3250050"/>
              <a:ext cx="239888" cy="10611"/>
            </a:xfrm>
            <a:prstGeom prst="rect">
              <a:avLst/>
            </a:prstGeom>
            <a:solidFill>
              <a:srgbClr val="1CABE2">
                <a:alpha val="100000"/>
              </a:srgbClr>
            </a:solidFill>
          </p:spPr>
          <p:txBody>
            <a:bodyPr/>
            <a:lstStyle/>
            <a:p/>
          </p:txBody>
        </p:sp>
        <p:sp>
          <p:nvSpPr>
            <p:cNvPr id="59" name="rc59"/>
            <p:cNvSpPr/>
            <p:nvPr/>
          </p:nvSpPr>
          <p:spPr>
            <a:xfrm>
              <a:off x="5827506" y="3310982"/>
              <a:ext cx="239888" cy="997039"/>
            </a:xfrm>
            <a:prstGeom prst="rect">
              <a:avLst/>
            </a:prstGeom>
            <a:solidFill>
              <a:srgbClr val="80BD41">
                <a:alpha val="100000"/>
              </a:srgbClr>
            </a:solidFill>
          </p:spPr>
          <p:txBody>
            <a:bodyPr/>
            <a:lstStyle/>
            <a:p/>
          </p:txBody>
        </p:sp>
        <p:sp>
          <p:nvSpPr>
            <p:cNvPr id="60" name="rc60"/>
            <p:cNvSpPr/>
            <p:nvPr/>
          </p:nvSpPr>
          <p:spPr>
            <a:xfrm>
              <a:off x="5827506" y="3300940"/>
              <a:ext cx="239888" cy="10041"/>
            </a:xfrm>
            <a:prstGeom prst="rect">
              <a:avLst/>
            </a:prstGeom>
            <a:solidFill>
              <a:srgbClr val="1CABE2">
                <a:alpha val="100000"/>
              </a:srgbClr>
            </a:solidFill>
          </p:spPr>
          <p:txBody>
            <a:bodyPr/>
            <a:lstStyle/>
            <a:p/>
          </p:txBody>
        </p:sp>
        <p:sp>
          <p:nvSpPr>
            <p:cNvPr id="61" name="rc61"/>
            <p:cNvSpPr/>
            <p:nvPr/>
          </p:nvSpPr>
          <p:spPr>
            <a:xfrm>
              <a:off x="6094049" y="3334715"/>
              <a:ext cx="239888" cy="973306"/>
            </a:xfrm>
            <a:prstGeom prst="rect">
              <a:avLst/>
            </a:prstGeom>
            <a:solidFill>
              <a:srgbClr val="80BD41">
                <a:alpha val="100000"/>
              </a:srgbClr>
            </a:solidFill>
          </p:spPr>
          <p:txBody>
            <a:bodyPr/>
            <a:lstStyle/>
            <a:p/>
          </p:txBody>
        </p:sp>
        <p:sp>
          <p:nvSpPr>
            <p:cNvPr id="62" name="rc62"/>
            <p:cNvSpPr/>
            <p:nvPr/>
          </p:nvSpPr>
          <p:spPr>
            <a:xfrm>
              <a:off x="6094049" y="3324902"/>
              <a:ext cx="239888" cy="9812"/>
            </a:xfrm>
            <a:prstGeom prst="rect">
              <a:avLst/>
            </a:prstGeom>
            <a:solidFill>
              <a:srgbClr val="1CABE2">
                <a:alpha val="100000"/>
              </a:srgbClr>
            </a:solidFill>
          </p:spPr>
          <p:txBody>
            <a:bodyPr/>
            <a:lstStyle/>
            <a:p/>
          </p:txBody>
        </p:sp>
        <p:sp>
          <p:nvSpPr>
            <p:cNvPr id="63" name="rc63"/>
            <p:cNvSpPr/>
            <p:nvPr/>
          </p:nvSpPr>
          <p:spPr>
            <a:xfrm>
              <a:off x="6360593" y="3366664"/>
              <a:ext cx="239888" cy="941356"/>
            </a:xfrm>
            <a:prstGeom prst="rect">
              <a:avLst/>
            </a:prstGeom>
            <a:solidFill>
              <a:srgbClr val="80BD41">
                <a:alpha val="100000"/>
              </a:srgbClr>
            </a:solidFill>
          </p:spPr>
          <p:txBody>
            <a:bodyPr/>
            <a:lstStyle/>
            <a:p/>
          </p:txBody>
        </p:sp>
        <p:sp>
          <p:nvSpPr>
            <p:cNvPr id="64" name="rc64"/>
            <p:cNvSpPr/>
            <p:nvPr/>
          </p:nvSpPr>
          <p:spPr>
            <a:xfrm>
              <a:off x="6360593" y="3357194"/>
              <a:ext cx="239888" cy="9470"/>
            </a:xfrm>
            <a:prstGeom prst="rect">
              <a:avLst/>
            </a:prstGeom>
            <a:solidFill>
              <a:srgbClr val="1CABE2">
                <a:alpha val="100000"/>
              </a:srgbClr>
            </a:solidFill>
          </p:spPr>
          <p:txBody>
            <a:bodyPr/>
            <a:lstStyle/>
            <a:p/>
          </p:txBody>
        </p:sp>
        <p:sp>
          <p:nvSpPr>
            <p:cNvPr id="65" name="rc65"/>
            <p:cNvSpPr/>
            <p:nvPr/>
          </p:nvSpPr>
          <p:spPr>
            <a:xfrm>
              <a:off x="6627136" y="3353314"/>
              <a:ext cx="239888" cy="954707"/>
            </a:xfrm>
            <a:prstGeom prst="rect">
              <a:avLst/>
            </a:prstGeom>
            <a:solidFill>
              <a:srgbClr val="80BD41">
                <a:alpha val="100000"/>
              </a:srgbClr>
            </a:solidFill>
          </p:spPr>
          <p:txBody>
            <a:bodyPr/>
            <a:lstStyle/>
            <a:p/>
          </p:txBody>
        </p:sp>
        <p:sp>
          <p:nvSpPr>
            <p:cNvPr id="66" name="rc66"/>
            <p:cNvSpPr/>
            <p:nvPr/>
          </p:nvSpPr>
          <p:spPr>
            <a:xfrm>
              <a:off x="6627136" y="3343729"/>
              <a:ext cx="239888" cy="9584"/>
            </a:xfrm>
            <a:prstGeom prst="rect">
              <a:avLst/>
            </a:prstGeom>
            <a:solidFill>
              <a:srgbClr val="1CABE2">
                <a:alpha val="100000"/>
              </a:srgbClr>
            </a:solidFill>
          </p:spPr>
          <p:txBody>
            <a:bodyPr/>
            <a:lstStyle/>
            <a:p/>
          </p:txBody>
        </p:sp>
        <p:sp>
          <p:nvSpPr>
            <p:cNvPr id="67" name="rc67"/>
            <p:cNvSpPr/>
            <p:nvPr/>
          </p:nvSpPr>
          <p:spPr>
            <a:xfrm>
              <a:off x="6893679" y="3337568"/>
              <a:ext cx="239888" cy="970453"/>
            </a:xfrm>
            <a:prstGeom prst="rect">
              <a:avLst/>
            </a:prstGeom>
            <a:solidFill>
              <a:srgbClr val="80BD41">
                <a:alpha val="100000"/>
              </a:srgbClr>
            </a:solidFill>
          </p:spPr>
          <p:txBody>
            <a:bodyPr/>
            <a:lstStyle/>
            <a:p/>
          </p:txBody>
        </p:sp>
        <p:sp>
          <p:nvSpPr>
            <p:cNvPr id="68" name="rc68"/>
            <p:cNvSpPr/>
            <p:nvPr/>
          </p:nvSpPr>
          <p:spPr>
            <a:xfrm>
              <a:off x="6893679" y="3327755"/>
              <a:ext cx="239888" cy="9812"/>
            </a:xfrm>
            <a:prstGeom prst="rect">
              <a:avLst/>
            </a:prstGeom>
            <a:solidFill>
              <a:srgbClr val="1CABE2">
                <a:alpha val="100000"/>
              </a:srgbClr>
            </a:solidFill>
          </p:spPr>
          <p:txBody>
            <a:bodyPr/>
            <a:lstStyle/>
            <a:p/>
          </p:txBody>
        </p:sp>
        <p:sp>
          <p:nvSpPr>
            <p:cNvPr id="69" name="rc69"/>
            <p:cNvSpPr/>
            <p:nvPr/>
          </p:nvSpPr>
          <p:spPr>
            <a:xfrm>
              <a:off x="7160222" y="3472895"/>
              <a:ext cx="239888" cy="835126"/>
            </a:xfrm>
            <a:prstGeom prst="rect">
              <a:avLst/>
            </a:prstGeom>
            <a:solidFill>
              <a:srgbClr val="80BD41">
                <a:alpha val="100000"/>
              </a:srgbClr>
            </a:solidFill>
          </p:spPr>
          <p:txBody>
            <a:bodyPr/>
            <a:lstStyle/>
            <a:p/>
          </p:txBody>
        </p:sp>
        <p:sp>
          <p:nvSpPr>
            <p:cNvPr id="70" name="rc70"/>
            <p:cNvSpPr/>
            <p:nvPr/>
          </p:nvSpPr>
          <p:spPr>
            <a:xfrm>
              <a:off x="7160222" y="3464451"/>
              <a:ext cx="239888" cy="8443"/>
            </a:xfrm>
            <a:prstGeom prst="rect">
              <a:avLst/>
            </a:prstGeom>
            <a:solidFill>
              <a:srgbClr val="1CABE2">
                <a:alpha val="100000"/>
              </a:srgbClr>
            </a:solidFill>
          </p:spPr>
          <p:txBody>
            <a:bodyPr/>
            <a:lstStyle/>
            <a:p/>
          </p:txBody>
        </p:sp>
        <p:sp>
          <p:nvSpPr>
            <p:cNvPr id="71" name="rc71"/>
            <p:cNvSpPr/>
            <p:nvPr/>
          </p:nvSpPr>
          <p:spPr>
            <a:xfrm>
              <a:off x="7426765" y="3478258"/>
              <a:ext cx="239888" cy="829763"/>
            </a:xfrm>
            <a:prstGeom prst="rect">
              <a:avLst/>
            </a:prstGeom>
            <a:solidFill>
              <a:srgbClr val="80BD41">
                <a:alpha val="100000"/>
              </a:srgbClr>
            </a:solidFill>
          </p:spPr>
          <p:txBody>
            <a:bodyPr/>
            <a:lstStyle/>
            <a:p/>
          </p:txBody>
        </p:sp>
        <p:sp>
          <p:nvSpPr>
            <p:cNvPr id="72" name="rc72"/>
            <p:cNvSpPr/>
            <p:nvPr/>
          </p:nvSpPr>
          <p:spPr>
            <a:xfrm>
              <a:off x="7426765" y="3469814"/>
              <a:ext cx="239888" cy="8443"/>
            </a:xfrm>
            <a:prstGeom prst="rect">
              <a:avLst/>
            </a:prstGeom>
            <a:solidFill>
              <a:srgbClr val="1CABE2">
                <a:alpha val="100000"/>
              </a:srgbClr>
            </a:solidFill>
          </p:spPr>
          <p:txBody>
            <a:bodyPr/>
            <a:lstStyle/>
            <a:p/>
          </p:txBody>
        </p:sp>
        <p:sp>
          <p:nvSpPr>
            <p:cNvPr id="73" name="rc73"/>
            <p:cNvSpPr/>
            <p:nvPr/>
          </p:nvSpPr>
          <p:spPr>
            <a:xfrm>
              <a:off x="7693308" y="3511462"/>
              <a:ext cx="239888" cy="796559"/>
            </a:xfrm>
            <a:prstGeom prst="rect">
              <a:avLst/>
            </a:prstGeom>
            <a:solidFill>
              <a:srgbClr val="80BD41">
                <a:alpha val="100000"/>
              </a:srgbClr>
            </a:solidFill>
          </p:spPr>
          <p:txBody>
            <a:bodyPr/>
            <a:lstStyle/>
            <a:p/>
          </p:txBody>
        </p:sp>
        <p:sp>
          <p:nvSpPr>
            <p:cNvPr id="74" name="rc74"/>
            <p:cNvSpPr/>
            <p:nvPr/>
          </p:nvSpPr>
          <p:spPr>
            <a:xfrm>
              <a:off x="7693308" y="3495145"/>
              <a:ext cx="239888" cy="16316"/>
            </a:xfrm>
            <a:prstGeom prst="rect">
              <a:avLst/>
            </a:prstGeom>
            <a:solidFill>
              <a:srgbClr val="1CABE2">
                <a:alpha val="100000"/>
              </a:srgbClr>
            </a:solidFill>
          </p:spPr>
          <p:txBody>
            <a:bodyPr/>
            <a:lstStyle/>
            <a:p/>
          </p:txBody>
        </p:sp>
        <p:sp>
          <p:nvSpPr>
            <p:cNvPr id="75" name="rc75"/>
            <p:cNvSpPr/>
            <p:nvPr/>
          </p:nvSpPr>
          <p:spPr>
            <a:xfrm>
              <a:off x="7959851" y="3547747"/>
              <a:ext cx="239888" cy="760274"/>
            </a:xfrm>
            <a:prstGeom prst="rect">
              <a:avLst/>
            </a:prstGeom>
            <a:solidFill>
              <a:srgbClr val="80BD41">
                <a:alpha val="100000"/>
              </a:srgbClr>
            </a:solidFill>
          </p:spPr>
          <p:txBody>
            <a:bodyPr/>
            <a:lstStyle/>
            <a:p/>
          </p:txBody>
        </p:sp>
        <p:sp>
          <p:nvSpPr>
            <p:cNvPr id="76" name="rc76"/>
            <p:cNvSpPr/>
            <p:nvPr/>
          </p:nvSpPr>
          <p:spPr>
            <a:xfrm>
              <a:off x="7959851" y="3532229"/>
              <a:ext cx="239888" cy="15518"/>
            </a:xfrm>
            <a:prstGeom prst="rect">
              <a:avLst/>
            </a:prstGeom>
            <a:solidFill>
              <a:srgbClr val="1CABE2">
                <a:alpha val="100000"/>
              </a:srgbClr>
            </a:solidFill>
          </p:spPr>
          <p:txBody>
            <a:bodyPr/>
            <a:lstStyle/>
            <a:p/>
          </p:txBody>
        </p:sp>
        <p:sp>
          <p:nvSpPr>
            <p:cNvPr id="77" name="pl77"/>
            <p:cNvSpPr/>
            <p:nvPr/>
          </p:nvSpPr>
          <p:spPr>
            <a:xfrm>
              <a:off x="1416218" y="2095023"/>
              <a:ext cx="6663577" cy="44707"/>
            </a:xfrm>
            <a:custGeom>
              <a:avLst/>
              <a:pathLst>
                <a:path w="6663577" h="44707">
                  <a:moveTo>
                    <a:pt x="0" y="44707"/>
                  </a:moveTo>
                  <a:lnTo>
                    <a:pt x="266543" y="44707"/>
                  </a:lnTo>
                  <a:lnTo>
                    <a:pt x="533086" y="22353"/>
                  </a:lnTo>
                  <a:lnTo>
                    <a:pt x="799629" y="22353"/>
                  </a:lnTo>
                  <a:lnTo>
                    <a:pt x="1066172" y="22353"/>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298664" y="29603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106.2</a:t>
              </a:r>
            </a:p>
          </p:txBody>
        </p:sp>
        <p:sp>
          <p:nvSpPr>
            <p:cNvPr id="90" name="tx90"/>
            <p:cNvSpPr/>
            <p:nvPr/>
          </p:nvSpPr>
          <p:spPr>
            <a:xfrm>
              <a:off x="2631380" y="29355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108.4</a:t>
              </a:r>
            </a:p>
          </p:txBody>
        </p:sp>
        <p:sp>
          <p:nvSpPr>
            <p:cNvPr id="91" name="tx91"/>
            <p:cNvSpPr/>
            <p:nvPr/>
          </p:nvSpPr>
          <p:spPr>
            <a:xfrm>
              <a:off x="3964096" y="2864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114.6</a:t>
              </a:r>
            </a:p>
          </p:txBody>
        </p:sp>
        <p:sp>
          <p:nvSpPr>
            <p:cNvPr id="92" name="tx92"/>
            <p:cNvSpPr/>
            <p:nvPr/>
          </p:nvSpPr>
          <p:spPr>
            <a:xfrm>
              <a:off x="5322937" y="31250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93" name="tx93"/>
            <p:cNvSpPr/>
            <p:nvPr/>
          </p:nvSpPr>
          <p:spPr>
            <a:xfrm>
              <a:off x="6389109" y="32212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94" name="tx94"/>
            <p:cNvSpPr/>
            <p:nvPr/>
          </p:nvSpPr>
          <p:spPr>
            <a:xfrm>
              <a:off x="6655652" y="32078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95" name="tx95"/>
            <p:cNvSpPr/>
            <p:nvPr/>
          </p:nvSpPr>
          <p:spPr>
            <a:xfrm>
              <a:off x="6922195" y="3191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96" name="tx96"/>
            <p:cNvSpPr/>
            <p:nvPr/>
          </p:nvSpPr>
          <p:spPr>
            <a:xfrm>
              <a:off x="7188738" y="33284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73.9</a:t>
              </a:r>
            </a:p>
          </p:txBody>
        </p:sp>
        <p:sp>
          <p:nvSpPr>
            <p:cNvPr id="97" name="tx97"/>
            <p:cNvSpPr/>
            <p:nvPr/>
          </p:nvSpPr>
          <p:spPr>
            <a:xfrm>
              <a:off x="7455282" y="33339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73.4</a:t>
              </a:r>
            </a:p>
          </p:txBody>
        </p:sp>
        <p:sp>
          <p:nvSpPr>
            <p:cNvPr id="98" name="tx98"/>
            <p:cNvSpPr/>
            <p:nvPr/>
          </p:nvSpPr>
          <p:spPr>
            <a:xfrm>
              <a:off x="7721825" y="33604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99" name="tx99"/>
            <p:cNvSpPr/>
            <p:nvPr/>
          </p:nvSpPr>
          <p:spPr>
            <a:xfrm>
              <a:off x="8027545" y="339630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a:t>
              </a:r>
            </a:p>
          </p:txBody>
        </p:sp>
        <p:sp>
          <p:nvSpPr>
            <p:cNvPr id="100" name="pl100"/>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7841" y="368517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2" name="tx112"/>
            <p:cNvSpPr/>
            <p:nvPr/>
          </p:nvSpPr>
          <p:spPr>
            <a:xfrm>
              <a:off x="1350915" y="30792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3" name="tx113"/>
            <p:cNvSpPr/>
            <p:nvPr/>
          </p:nvSpPr>
          <p:spPr>
            <a:xfrm>
              <a:off x="2631380" y="36608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107.3</a:t>
              </a:r>
            </a:p>
          </p:txBody>
        </p:sp>
        <p:sp>
          <p:nvSpPr>
            <p:cNvPr id="114" name="tx114"/>
            <p:cNvSpPr/>
            <p:nvPr/>
          </p:nvSpPr>
          <p:spPr>
            <a:xfrm>
              <a:off x="2683631" y="30437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5" name="tx115"/>
            <p:cNvSpPr/>
            <p:nvPr/>
          </p:nvSpPr>
          <p:spPr>
            <a:xfrm>
              <a:off x="3964096" y="36256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113.4</a:t>
              </a:r>
            </a:p>
          </p:txBody>
        </p:sp>
        <p:sp>
          <p:nvSpPr>
            <p:cNvPr id="116" name="tx116"/>
            <p:cNvSpPr/>
            <p:nvPr/>
          </p:nvSpPr>
          <p:spPr>
            <a:xfrm>
              <a:off x="4016347" y="29730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5322937" y="3754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a:t>
              </a:r>
            </a:p>
          </p:txBody>
        </p:sp>
        <p:sp>
          <p:nvSpPr>
            <p:cNvPr id="118" name="tx118"/>
            <p:cNvSpPr/>
            <p:nvPr/>
          </p:nvSpPr>
          <p:spPr>
            <a:xfrm>
              <a:off x="5360806" y="32322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389109" y="38022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82.5</a:t>
              </a:r>
            </a:p>
          </p:txBody>
        </p:sp>
        <p:sp>
          <p:nvSpPr>
            <p:cNvPr id="120" name="tx120"/>
            <p:cNvSpPr/>
            <p:nvPr/>
          </p:nvSpPr>
          <p:spPr>
            <a:xfrm>
              <a:off x="6426979" y="33280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7955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22" name="tx122"/>
            <p:cNvSpPr/>
            <p:nvPr/>
          </p:nvSpPr>
          <p:spPr>
            <a:xfrm>
              <a:off x="6693522" y="33146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61372" y="378774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4" name="tx124"/>
            <p:cNvSpPr/>
            <p:nvPr/>
          </p:nvSpPr>
          <p:spPr>
            <a:xfrm>
              <a:off x="6960065" y="32987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188738" y="38553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26" name="tx126"/>
            <p:cNvSpPr/>
            <p:nvPr/>
          </p:nvSpPr>
          <p:spPr>
            <a:xfrm>
              <a:off x="7226608" y="34347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55282" y="38592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72.7</a:t>
              </a:r>
            </a:p>
          </p:txBody>
        </p:sp>
        <p:sp>
          <p:nvSpPr>
            <p:cNvPr id="128" name="tx128"/>
            <p:cNvSpPr/>
            <p:nvPr/>
          </p:nvSpPr>
          <p:spPr>
            <a:xfrm>
              <a:off x="7493151" y="34401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21825" y="3874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30" name="tx130"/>
            <p:cNvSpPr/>
            <p:nvPr/>
          </p:nvSpPr>
          <p:spPr>
            <a:xfrm>
              <a:off x="7747950" y="34694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31" name="tx131"/>
            <p:cNvSpPr/>
            <p:nvPr/>
          </p:nvSpPr>
          <p:spPr>
            <a:xfrm>
              <a:off x="7988368" y="3892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66.6</a:t>
              </a:r>
            </a:p>
          </p:txBody>
        </p:sp>
        <p:sp>
          <p:nvSpPr>
            <p:cNvPr id="132" name="tx132"/>
            <p:cNvSpPr/>
            <p:nvPr/>
          </p:nvSpPr>
          <p:spPr>
            <a:xfrm>
              <a:off x="8014493" y="35060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853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1148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443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738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2892"/>
              <a:ext cx="14445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Greece, 2000-2025</a:t>
              </a:r>
            </a:p>
          </p:txBody>
        </p:sp>
        <p:sp>
          <p:nvSpPr>
            <p:cNvPr id="164" name="pl164"/>
            <p:cNvSpPr/>
            <p:nvPr/>
          </p:nvSpPr>
          <p:spPr>
            <a:xfrm>
              <a:off x="22825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550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275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000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687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412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137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509243" cy="129091"/>
            </a:xfrm>
            <a:prstGeom prst="rect">
              <a:avLst/>
            </a:prstGeom>
            <a:solidFill>
              <a:srgbClr val="80BD41">
                <a:alpha val="100000"/>
              </a:srgbClr>
            </a:solidFill>
          </p:spPr>
          <p:txBody>
            <a:bodyPr/>
            <a:lstStyle/>
            <a:p/>
          </p:txBody>
        </p:sp>
        <p:sp>
          <p:nvSpPr>
            <p:cNvPr id="176" name="rc176"/>
            <p:cNvSpPr/>
            <p:nvPr/>
          </p:nvSpPr>
          <p:spPr>
            <a:xfrm>
              <a:off x="7805517" y="5954972"/>
              <a:ext cx="65486" cy="129091"/>
            </a:xfrm>
            <a:prstGeom prst="rect">
              <a:avLst/>
            </a:prstGeom>
            <a:solidFill>
              <a:srgbClr val="1CABE2">
                <a:alpha val="100000"/>
              </a:srgbClr>
            </a:solidFill>
          </p:spPr>
          <p:txBody>
            <a:bodyPr/>
            <a:lstStyle/>
            <a:p/>
          </p:txBody>
        </p:sp>
        <p:sp>
          <p:nvSpPr>
            <p:cNvPr id="177" name="rc177"/>
            <p:cNvSpPr/>
            <p:nvPr/>
          </p:nvSpPr>
          <p:spPr>
            <a:xfrm>
              <a:off x="1296273" y="5793607"/>
              <a:ext cx="5508003" cy="129091"/>
            </a:xfrm>
            <a:prstGeom prst="rect">
              <a:avLst/>
            </a:prstGeom>
            <a:solidFill>
              <a:srgbClr val="80BD41">
                <a:alpha val="100000"/>
              </a:srgbClr>
            </a:solidFill>
          </p:spPr>
          <p:txBody>
            <a:bodyPr/>
            <a:lstStyle/>
            <a:p/>
          </p:txBody>
        </p:sp>
        <p:sp>
          <p:nvSpPr>
            <p:cNvPr id="178" name="rc178"/>
            <p:cNvSpPr/>
            <p:nvPr/>
          </p:nvSpPr>
          <p:spPr>
            <a:xfrm>
              <a:off x="6804277" y="5793607"/>
              <a:ext cx="112826" cy="129091"/>
            </a:xfrm>
            <a:prstGeom prst="rect">
              <a:avLst/>
            </a:prstGeom>
            <a:solidFill>
              <a:srgbClr val="1CABE2">
                <a:alpha val="100000"/>
              </a:srgbClr>
            </a:solidFill>
          </p:spPr>
          <p:txBody>
            <a:bodyPr/>
            <a:lstStyle/>
            <a:p/>
          </p:txBody>
        </p:sp>
        <p:sp>
          <p:nvSpPr>
            <p:cNvPr id="179" name="rc179"/>
            <p:cNvSpPr/>
            <p:nvPr/>
          </p:nvSpPr>
          <p:spPr>
            <a:xfrm>
              <a:off x="1296273" y="5632243"/>
              <a:ext cx="5257101" cy="129091"/>
            </a:xfrm>
            <a:prstGeom prst="rect">
              <a:avLst/>
            </a:prstGeom>
            <a:solidFill>
              <a:srgbClr val="80BD41">
                <a:alpha val="100000"/>
              </a:srgbClr>
            </a:solidFill>
          </p:spPr>
          <p:txBody>
            <a:bodyPr/>
            <a:lstStyle/>
            <a:p/>
          </p:txBody>
        </p:sp>
        <p:sp>
          <p:nvSpPr>
            <p:cNvPr id="180" name="rc180"/>
            <p:cNvSpPr/>
            <p:nvPr/>
          </p:nvSpPr>
          <p:spPr>
            <a:xfrm>
              <a:off x="6553375" y="5632243"/>
              <a:ext cx="107303" cy="129091"/>
            </a:xfrm>
            <a:prstGeom prst="rect">
              <a:avLst/>
            </a:prstGeom>
            <a:solidFill>
              <a:srgbClr val="1CABE2">
                <a:alpha val="100000"/>
              </a:srgbClr>
            </a:solidFill>
          </p:spPr>
          <p:txBody>
            <a:bodyPr/>
            <a:lstStyle/>
            <a:p/>
          </p:txBody>
        </p:sp>
        <p:sp>
          <p:nvSpPr>
            <p:cNvPr id="181" name="tx181"/>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83.3</a:t>
              </a:r>
            </a:p>
          </p:txBody>
        </p:sp>
        <p:sp>
          <p:nvSpPr>
            <p:cNvPr id="182" name="tx182"/>
            <p:cNvSpPr/>
            <p:nvPr/>
          </p:nvSpPr>
          <p:spPr>
            <a:xfrm>
              <a:off x="7084790"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83" name="tx183"/>
            <p:cNvSpPr/>
            <p:nvPr/>
          </p:nvSpPr>
          <p:spPr>
            <a:xfrm>
              <a:off x="6864590" y="56536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a:t>
              </a:r>
            </a:p>
          </p:txBody>
        </p:sp>
        <p:sp>
          <p:nvSpPr>
            <p:cNvPr id="184" name="tx184"/>
            <p:cNvSpPr/>
            <p:nvPr/>
          </p:nvSpPr>
          <p:spPr>
            <a:xfrm>
              <a:off x="444540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82.5</a:t>
              </a:r>
            </a:p>
          </p:txBody>
        </p:sp>
        <p:sp>
          <p:nvSpPr>
            <p:cNvPr id="185" name="tx185"/>
            <p:cNvSpPr/>
            <p:nvPr/>
          </p:nvSpPr>
          <p:spPr>
            <a:xfrm>
              <a:off x="7776462"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394478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69.8</a:t>
              </a:r>
            </a:p>
          </p:txBody>
        </p:sp>
        <p:sp>
          <p:nvSpPr>
            <p:cNvPr id="187" name="tx187"/>
            <p:cNvSpPr/>
            <p:nvPr/>
          </p:nvSpPr>
          <p:spPr>
            <a:xfrm>
              <a:off x="6785341"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8" name="tx188"/>
            <p:cNvSpPr/>
            <p:nvPr/>
          </p:nvSpPr>
          <p:spPr>
            <a:xfrm>
              <a:off x="381933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66.6</a:t>
              </a:r>
            </a:p>
          </p:txBody>
        </p:sp>
        <p:sp>
          <p:nvSpPr>
            <p:cNvPr id="189" name="tx189"/>
            <p:cNvSpPr/>
            <p:nvPr/>
          </p:nvSpPr>
          <p:spPr>
            <a:xfrm>
              <a:off x="6531678"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9107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516357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7136073"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relatively constant within 1% compared to 2019 (99%).
The number of children vaccinated with DTP1 decreased 19% compared to in 2019.
The number of surviving infants decreased approximately 18%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3"/>
            </a:xfrm>
            <a:custGeom>
              <a:avLst/>
              <a:pathLst>
                <a:path w="3397293" h="218713">
                  <a:moveTo>
                    <a:pt x="0" y="218713"/>
                  </a:moveTo>
                  <a:lnTo>
                    <a:pt x="135891" y="174970"/>
                  </a:lnTo>
                  <a:lnTo>
                    <a:pt x="271783" y="153099"/>
                  </a:lnTo>
                  <a:lnTo>
                    <a:pt x="407675" y="109356"/>
                  </a:lnTo>
                  <a:lnTo>
                    <a:pt x="543566" y="87485"/>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87485"/>
                  </a:lnTo>
                  <a:lnTo>
                    <a:pt x="3261401" y="87485"/>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3"/>
            </a:xfrm>
            <a:custGeom>
              <a:avLst/>
              <a:pathLst>
                <a:path w="3397293" h="218713">
                  <a:moveTo>
                    <a:pt x="0" y="218713"/>
                  </a:moveTo>
                  <a:lnTo>
                    <a:pt x="135891" y="174970"/>
                  </a:lnTo>
                  <a:lnTo>
                    <a:pt x="271783" y="153099"/>
                  </a:lnTo>
                  <a:lnTo>
                    <a:pt x="407675" y="109356"/>
                  </a:lnTo>
                  <a:lnTo>
                    <a:pt x="543566" y="87485"/>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87485"/>
                  </a:lnTo>
                  <a:lnTo>
                    <a:pt x="3261401" y="87485"/>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3"/>
            </a:xfrm>
            <a:custGeom>
              <a:avLst/>
              <a:pathLst>
                <a:path w="3397293" h="218713">
                  <a:moveTo>
                    <a:pt x="0" y="218713"/>
                  </a:moveTo>
                  <a:lnTo>
                    <a:pt x="135891" y="174970"/>
                  </a:lnTo>
                  <a:lnTo>
                    <a:pt x="271783" y="153099"/>
                  </a:lnTo>
                  <a:lnTo>
                    <a:pt x="407675" y="109356"/>
                  </a:lnTo>
                  <a:lnTo>
                    <a:pt x="543566" y="87485"/>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87485"/>
                  </a:lnTo>
                  <a:lnTo>
                    <a:pt x="3261401" y="87485"/>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11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88970"/>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60" name="tx60"/>
            <p:cNvSpPr/>
            <p:nvPr/>
          </p:nvSpPr>
          <p:spPr>
            <a:xfrm>
              <a:off x="27972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7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91221" y="1403693"/>
              <a:ext cx="24567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Greece,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68921"/>
              <a:ext cx="3397293" cy="850552"/>
            </a:xfrm>
            <a:custGeom>
              <a:avLst/>
              <a:pathLst>
                <a:path w="3397293" h="850552">
                  <a:moveTo>
                    <a:pt x="0" y="850552"/>
                  </a:moveTo>
                  <a:lnTo>
                    <a:pt x="135891" y="680441"/>
                  </a:lnTo>
                  <a:lnTo>
                    <a:pt x="271783" y="595386"/>
                  </a:lnTo>
                  <a:lnTo>
                    <a:pt x="407675" y="425276"/>
                  </a:lnTo>
                  <a:lnTo>
                    <a:pt x="543566" y="340220"/>
                  </a:lnTo>
                  <a:lnTo>
                    <a:pt x="679458" y="255165"/>
                  </a:lnTo>
                  <a:lnTo>
                    <a:pt x="815350" y="85055"/>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85055"/>
                  </a:lnTo>
                  <a:lnTo>
                    <a:pt x="3125509" y="340220"/>
                  </a:lnTo>
                  <a:lnTo>
                    <a:pt x="3261401" y="340220"/>
                  </a:lnTo>
                  <a:lnTo>
                    <a:pt x="3397293" y="42527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1190773"/>
            </a:xfrm>
            <a:custGeom>
              <a:avLst/>
              <a:pathLst>
                <a:path w="3397293" h="1190773">
                  <a:moveTo>
                    <a:pt x="0" y="1190773"/>
                  </a:moveTo>
                  <a:lnTo>
                    <a:pt x="135891" y="1190773"/>
                  </a:lnTo>
                  <a:lnTo>
                    <a:pt x="271783" y="1190773"/>
                  </a:lnTo>
                  <a:lnTo>
                    <a:pt x="407675" y="1020662"/>
                  </a:lnTo>
                  <a:lnTo>
                    <a:pt x="543566" y="850552"/>
                  </a:lnTo>
                  <a:lnTo>
                    <a:pt x="679458" y="765497"/>
                  </a:lnTo>
                  <a:lnTo>
                    <a:pt x="815350" y="680441"/>
                  </a:lnTo>
                  <a:lnTo>
                    <a:pt x="951242" y="680441"/>
                  </a:lnTo>
                  <a:lnTo>
                    <a:pt x="1087133" y="425276"/>
                  </a:lnTo>
                  <a:lnTo>
                    <a:pt x="1223025" y="255165"/>
                  </a:lnTo>
                  <a:lnTo>
                    <a:pt x="1358917" y="255165"/>
                  </a:lnTo>
                  <a:lnTo>
                    <a:pt x="1494809" y="170110"/>
                  </a:lnTo>
                  <a:lnTo>
                    <a:pt x="1630700" y="170110"/>
                  </a:lnTo>
                  <a:lnTo>
                    <a:pt x="1766592" y="170110"/>
                  </a:lnTo>
                  <a:lnTo>
                    <a:pt x="1902484" y="170110"/>
                  </a:lnTo>
                  <a:lnTo>
                    <a:pt x="2038375" y="85055"/>
                  </a:lnTo>
                  <a:lnTo>
                    <a:pt x="2174267" y="0"/>
                  </a:lnTo>
                  <a:lnTo>
                    <a:pt x="2310159" y="0"/>
                  </a:lnTo>
                  <a:lnTo>
                    <a:pt x="2446051" y="0"/>
                  </a:lnTo>
                  <a:lnTo>
                    <a:pt x="2581942" y="0"/>
                  </a:lnTo>
                  <a:lnTo>
                    <a:pt x="2717834" y="255165"/>
                  </a:lnTo>
                  <a:lnTo>
                    <a:pt x="2853726" y="425276"/>
                  </a:lnTo>
                  <a:lnTo>
                    <a:pt x="2989618" y="85055"/>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13755"/>
              <a:ext cx="3397293" cy="935607"/>
            </a:xfrm>
            <a:custGeom>
              <a:avLst/>
              <a:pathLst>
                <a:path w="3397293" h="935607">
                  <a:moveTo>
                    <a:pt x="0" y="340220"/>
                  </a:moveTo>
                  <a:lnTo>
                    <a:pt x="135891" y="170110"/>
                  </a:lnTo>
                  <a:lnTo>
                    <a:pt x="271783" y="510331"/>
                  </a:lnTo>
                  <a:lnTo>
                    <a:pt x="407675" y="935607"/>
                  </a:lnTo>
                  <a:lnTo>
                    <a:pt x="543566" y="340220"/>
                  </a:lnTo>
                  <a:lnTo>
                    <a:pt x="679458" y="170110"/>
                  </a:lnTo>
                  <a:lnTo>
                    <a:pt x="815350" y="170110"/>
                  </a:lnTo>
                  <a:lnTo>
                    <a:pt x="951242" y="0"/>
                  </a:lnTo>
                  <a:lnTo>
                    <a:pt x="1087133" y="0"/>
                  </a:lnTo>
                  <a:lnTo>
                    <a:pt x="1223025" y="255165"/>
                  </a:lnTo>
                  <a:lnTo>
                    <a:pt x="1358917" y="340220"/>
                  </a:lnTo>
                  <a:lnTo>
                    <a:pt x="1494809" y="425276"/>
                  </a:lnTo>
                  <a:lnTo>
                    <a:pt x="1630700" y="170110"/>
                  </a:lnTo>
                  <a:lnTo>
                    <a:pt x="1766592" y="85055"/>
                  </a:lnTo>
                  <a:lnTo>
                    <a:pt x="1902484" y="680441"/>
                  </a:lnTo>
                  <a:lnTo>
                    <a:pt x="2038375" y="595386"/>
                  </a:lnTo>
                  <a:lnTo>
                    <a:pt x="2174267" y="765497"/>
                  </a:lnTo>
                  <a:lnTo>
                    <a:pt x="2310159" y="510331"/>
                  </a:lnTo>
                  <a:lnTo>
                    <a:pt x="2446051" y="340220"/>
                  </a:lnTo>
                  <a:lnTo>
                    <a:pt x="2581942" y="255165"/>
                  </a:lnTo>
                  <a:lnTo>
                    <a:pt x="2717834" y="595386"/>
                  </a:lnTo>
                  <a:lnTo>
                    <a:pt x="2853726" y="595386"/>
                  </a:lnTo>
                  <a:lnTo>
                    <a:pt x="2989618" y="510331"/>
                  </a:lnTo>
                  <a:lnTo>
                    <a:pt x="3125509" y="510331"/>
                  </a:lnTo>
                  <a:lnTo>
                    <a:pt x="3261401" y="765497"/>
                  </a:lnTo>
                  <a:lnTo>
                    <a:pt x="3397293" y="680441"/>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68921"/>
              <a:ext cx="3397293" cy="850552"/>
            </a:xfrm>
            <a:custGeom>
              <a:avLst/>
              <a:pathLst>
                <a:path w="3397293" h="850552">
                  <a:moveTo>
                    <a:pt x="0" y="850552"/>
                  </a:moveTo>
                  <a:lnTo>
                    <a:pt x="135891" y="680441"/>
                  </a:lnTo>
                  <a:lnTo>
                    <a:pt x="271783" y="595386"/>
                  </a:lnTo>
                  <a:lnTo>
                    <a:pt x="407675" y="425276"/>
                  </a:lnTo>
                  <a:lnTo>
                    <a:pt x="543566" y="340220"/>
                  </a:lnTo>
                  <a:lnTo>
                    <a:pt x="679458" y="255165"/>
                  </a:lnTo>
                  <a:lnTo>
                    <a:pt x="815350" y="85055"/>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85055"/>
                  </a:lnTo>
                  <a:lnTo>
                    <a:pt x="3125509" y="340220"/>
                  </a:lnTo>
                  <a:lnTo>
                    <a:pt x="3261401" y="340220"/>
                  </a:lnTo>
                  <a:lnTo>
                    <a:pt x="3397293" y="42527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77667"/>
              <a:ext cx="0" cy="1241806"/>
            </a:xfrm>
            <a:custGeom>
              <a:avLst/>
              <a:pathLst>
                <a:path w="0" h="1241806">
                  <a:moveTo>
                    <a:pt x="0" y="12418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77667"/>
              <a:ext cx="0" cy="646419"/>
            </a:xfrm>
            <a:custGeom>
              <a:avLst/>
              <a:pathLst>
                <a:path w="0" h="646419">
                  <a:moveTo>
                    <a:pt x="0" y="6464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77667"/>
              <a:ext cx="0" cy="731475"/>
            </a:xfrm>
            <a:custGeom>
              <a:avLst/>
              <a:pathLst>
                <a:path w="0" h="731475">
                  <a:moveTo>
                    <a:pt x="0" y="7314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77667"/>
              <a:ext cx="0" cy="816530"/>
            </a:xfrm>
            <a:custGeom>
              <a:avLst/>
              <a:pathLst>
                <a:path w="0" h="816530">
                  <a:moveTo>
                    <a:pt x="0" y="81653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68921"/>
              <a:ext cx="3397293" cy="850552"/>
            </a:xfrm>
            <a:custGeom>
              <a:avLst/>
              <a:pathLst>
                <a:path w="3397293" h="850552">
                  <a:moveTo>
                    <a:pt x="0" y="850552"/>
                  </a:moveTo>
                  <a:lnTo>
                    <a:pt x="135891" y="680441"/>
                  </a:lnTo>
                  <a:lnTo>
                    <a:pt x="271783" y="595386"/>
                  </a:lnTo>
                  <a:lnTo>
                    <a:pt x="407675" y="425276"/>
                  </a:lnTo>
                  <a:lnTo>
                    <a:pt x="543566" y="340220"/>
                  </a:lnTo>
                  <a:lnTo>
                    <a:pt x="679458" y="255165"/>
                  </a:lnTo>
                  <a:lnTo>
                    <a:pt x="815350" y="85055"/>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85055"/>
                  </a:lnTo>
                  <a:lnTo>
                    <a:pt x="3125509" y="340220"/>
                  </a:lnTo>
                  <a:lnTo>
                    <a:pt x="3261401" y="340220"/>
                  </a:lnTo>
                  <a:lnTo>
                    <a:pt x="3397293" y="425276"/>
                  </a:lnTo>
                </a:path>
              </a:pathLst>
            </a:custGeom>
            <a:ln w="27101" cap="flat">
              <a:solidFill>
                <a:srgbClr val="0058AB">
                  <a:alpha val="100000"/>
                </a:srgbClr>
              </a:solidFill>
              <a:prstDash val="solid"/>
              <a:round/>
            </a:ln>
          </p:spPr>
          <p:txBody>
            <a:bodyPr/>
            <a:lstStyle/>
            <a:p/>
          </p:txBody>
        </p:sp>
        <p:sp>
          <p:nvSpPr>
            <p:cNvPr id="95" name="tx95"/>
            <p:cNvSpPr/>
            <p:nvPr/>
          </p:nvSpPr>
          <p:spPr>
            <a:xfrm>
              <a:off x="5359324" y="240320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068928" y="24031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766436"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4048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786762" y="240458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2" name="tx102"/>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25513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468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092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97164" y="4988970"/>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123" name="tx123"/>
            <p:cNvSpPr/>
            <p:nvPr/>
          </p:nvSpPr>
          <p:spPr>
            <a:xfrm>
              <a:off x="71139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7637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146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095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8045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5994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121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9070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7020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4969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1495185" cy="114824"/>
            </a:xfrm>
            <a:prstGeom prst="rect">
              <a:avLst/>
            </a:prstGeom>
            <a:solidFill>
              <a:srgbClr val="1CABE2">
                <a:alpha val="80000"/>
              </a:srgbClr>
            </a:solidFill>
          </p:spPr>
          <p:txBody>
            <a:bodyPr/>
            <a:lstStyle/>
            <a:p/>
          </p:txBody>
        </p:sp>
        <p:sp>
          <p:nvSpPr>
            <p:cNvPr id="139" name="rc139"/>
            <p:cNvSpPr/>
            <p:nvPr/>
          </p:nvSpPr>
          <p:spPr>
            <a:xfrm>
              <a:off x="1317178" y="5743865"/>
              <a:ext cx="6393580" cy="114824"/>
            </a:xfrm>
            <a:prstGeom prst="rect">
              <a:avLst/>
            </a:prstGeom>
            <a:solidFill>
              <a:srgbClr val="1CABE2">
                <a:alpha val="80000"/>
              </a:srgbClr>
            </a:solidFill>
          </p:spPr>
          <p:txBody>
            <a:bodyPr/>
            <a:lstStyle/>
            <a:p/>
          </p:txBody>
        </p:sp>
        <p:sp>
          <p:nvSpPr>
            <p:cNvPr id="140" name="rc140"/>
            <p:cNvSpPr/>
            <p:nvPr/>
          </p:nvSpPr>
          <p:spPr>
            <a:xfrm>
              <a:off x="1317178" y="5600334"/>
              <a:ext cx="7321564"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76252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455746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a:off x="635241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8" name="tx148"/>
            <p:cNvSpPr/>
            <p:nvPr/>
          </p:nvSpPr>
          <p:spPr>
            <a:xfrm>
              <a:off x="814735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Greece (94%) was 9 percentage points higher than the global average (85%) and 7 percentage points higher than the average across all ECAR countries (87%).
National DTP3 coverage was 5 percentage points lower than in 2019 (99%).
This equates to 4,000 un- and undervaccinated children in 2025 compared to &lt;1,000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Greece DTP3 coverage was 94% - this is 5 percentage points lower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Greece ranked number 14 out of 21 countries for lowest DTP3 coverage (based on tied ranks).
Greece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Greece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78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95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412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29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37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54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671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188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75516"/>
              <a:ext cx="239888" cy="1036492"/>
            </a:xfrm>
            <a:prstGeom prst="rect">
              <a:avLst/>
            </a:prstGeom>
            <a:solidFill>
              <a:srgbClr val="80BD41">
                <a:alpha val="100000"/>
              </a:srgbClr>
            </a:solidFill>
          </p:spPr>
          <p:txBody>
            <a:bodyPr/>
            <a:lstStyle/>
            <a:p/>
          </p:txBody>
        </p:sp>
        <p:sp>
          <p:nvSpPr>
            <p:cNvPr id="26" name="rc26"/>
            <p:cNvSpPr/>
            <p:nvPr/>
          </p:nvSpPr>
          <p:spPr>
            <a:xfrm>
              <a:off x="1296273" y="3047435"/>
              <a:ext cx="239888" cy="128081"/>
            </a:xfrm>
            <a:prstGeom prst="rect">
              <a:avLst/>
            </a:prstGeom>
            <a:solidFill>
              <a:srgbClr val="1CABE2">
                <a:alpha val="100000"/>
              </a:srgbClr>
            </a:solidFill>
          </p:spPr>
          <p:txBody>
            <a:bodyPr/>
            <a:lstStyle/>
            <a:p/>
          </p:txBody>
        </p:sp>
        <p:sp>
          <p:nvSpPr>
            <p:cNvPr id="27" name="rc27"/>
            <p:cNvSpPr/>
            <p:nvPr/>
          </p:nvSpPr>
          <p:spPr>
            <a:xfrm>
              <a:off x="1562816" y="3151172"/>
              <a:ext cx="239888" cy="1060837"/>
            </a:xfrm>
            <a:prstGeom prst="rect">
              <a:avLst/>
            </a:prstGeom>
            <a:solidFill>
              <a:srgbClr val="80BD41">
                <a:alpha val="100000"/>
              </a:srgbClr>
            </a:solidFill>
          </p:spPr>
          <p:txBody>
            <a:bodyPr/>
            <a:lstStyle/>
            <a:p/>
          </p:txBody>
        </p:sp>
        <p:sp>
          <p:nvSpPr>
            <p:cNvPr id="28" name="rc28"/>
            <p:cNvSpPr/>
            <p:nvPr/>
          </p:nvSpPr>
          <p:spPr>
            <a:xfrm>
              <a:off x="1562816" y="3046229"/>
              <a:ext cx="239888" cy="104943"/>
            </a:xfrm>
            <a:prstGeom prst="rect">
              <a:avLst/>
            </a:prstGeom>
            <a:solidFill>
              <a:srgbClr val="1CABE2">
                <a:alpha val="100000"/>
              </a:srgbClr>
            </a:solidFill>
          </p:spPr>
          <p:txBody>
            <a:bodyPr/>
            <a:lstStyle/>
            <a:p/>
          </p:txBody>
        </p:sp>
        <p:sp>
          <p:nvSpPr>
            <p:cNvPr id="29" name="rc29"/>
            <p:cNvSpPr/>
            <p:nvPr/>
          </p:nvSpPr>
          <p:spPr>
            <a:xfrm>
              <a:off x="1829360" y="3129898"/>
              <a:ext cx="239888" cy="1082110"/>
            </a:xfrm>
            <a:prstGeom prst="rect">
              <a:avLst/>
            </a:prstGeom>
            <a:solidFill>
              <a:srgbClr val="80BD41">
                <a:alpha val="100000"/>
              </a:srgbClr>
            </a:solidFill>
          </p:spPr>
          <p:txBody>
            <a:bodyPr/>
            <a:lstStyle/>
            <a:p/>
          </p:txBody>
        </p:sp>
        <p:sp>
          <p:nvSpPr>
            <p:cNvPr id="30" name="rc30"/>
            <p:cNvSpPr/>
            <p:nvPr/>
          </p:nvSpPr>
          <p:spPr>
            <a:xfrm>
              <a:off x="1829360" y="3035811"/>
              <a:ext cx="239888" cy="94087"/>
            </a:xfrm>
            <a:prstGeom prst="rect">
              <a:avLst/>
            </a:prstGeom>
            <a:solidFill>
              <a:srgbClr val="1CABE2">
                <a:alpha val="100000"/>
              </a:srgbClr>
            </a:solidFill>
          </p:spPr>
          <p:txBody>
            <a:bodyPr/>
            <a:lstStyle/>
            <a:p/>
          </p:txBody>
        </p:sp>
        <p:sp>
          <p:nvSpPr>
            <p:cNvPr id="31" name="rc31"/>
            <p:cNvSpPr/>
            <p:nvPr/>
          </p:nvSpPr>
          <p:spPr>
            <a:xfrm>
              <a:off x="2095903" y="3110160"/>
              <a:ext cx="239888" cy="1101849"/>
            </a:xfrm>
            <a:prstGeom prst="rect">
              <a:avLst/>
            </a:prstGeom>
            <a:solidFill>
              <a:srgbClr val="80BD41">
                <a:alpha val="100000"/>
              </a:srgbClr>
            </a:solidFill>
          </p:spPr>
          <p:txBody>
            <a:bodyPr/>
            <a:lstStyle/>
            <a:p/>
          </p:txBody>
        </p:sp>
        <p:sp>
          <p:nvSpPr>
            <p:cNvPr id="32" name="rc32"/>
            <p:cNvSpPr/>
            <p:nvPr/>
          </p:nvSpPr>
          <p:spPr>
            <a:xfrm>
              <a:off x="2095903" y="3039869"/>
              <a:ext cx="239888" cy="70291"/>
            </a:xfrm>
            <a:prstGeom prst="rect">
              <a:avLst/>
            </a:prstGeom>
            <a:solidFill>
              <a:srgbClr val="1CABE2">
                <a:alpha val="100000"/>
              </a:srgbClr>
            </a:solidFill>
          </p:spPr>
          <p:txBody>
            <a:bodyPr/>
            <a:lstStyle/>
            <a:p/>
          </p:txBody>
        </p:sp>
        <p:sp>
          <p:nvSpPr>
            <p:cNvPr id="33" name="rc33"/>
            <p:cNvSpPr/>
            <p:nvPr/>
          </p:nvSpPr>
          <p:spPr>
            <a:xfrm>
              <a:off x="2362446" y="3095246"/>
              <a:ext cx="239888" cy="1116762"/>
            </a:xfrm>
            <a:prstGeom prst="rect">
              <a:avLst/>
            </a:prstGeom>
            <a:solidFill>
              <a:srgbClr val="80BD41">
                <a:alpha val="100000"/>
              </a:srgbClr>
            </a:solidFill>
          </p:spPr>
          <p:txBody>
            <a:bodyPr/>
            <a:lstStyle/>
            <a:p/>
          </p:txBody>
        </p:sp>
        <p:sp>
          <p:nvSpPr>
            <p:cNvPr id="34" name="rc34"/>
            <p:cNvSpPr/>
            <p:nvPr/>
          </p:nvSpPr>
          <p:spPr>
            <a:xfrm>
              <a:off x="2362446" y="3036469"/>
              <a:ext cx="239888" cy="58776"/>
            </a:xfrm>
            <a:prstGeom prst="rect">
              <a:avLst/>
            </a:prstGeom>
            <a:solidFill>
              <a:srgbClr val="1CABE2">
                <a:alpha val="100000"/>
              </a:srgbClr>
            </a:solidFill>
          </p:spPr>
          <p:txBody>
            <a:bodyPr/>
            <a:lstStyle/>
            <a:p/>
          </p:txBody>
        </p:sp>
        <p:sp>
          <p:nvSpPr>
            <p:cNvPr id="35" name="rc35"/>
            <p:cNvSpPr/>
            <p:nvPr/>
          </p:nvSpPr>
          <p:spPr>
            <a:xfrm>
              <a:off x="2628989" y="3071121"/>
              <a:ext cx="239888" cy="1140887"/>
            </a:xfrm>
            <a:prstGeom prst="rect">
              <a:avLst/>
            </a:prstGeom>
            <a:solidFill>
              <a:srgbClr val="80BD41">
                <a:alpha val="100000"/>
              </a:srgbClr>
            </a:solidFill>
          </p:spPr>
          <p:txBody>
            <a:bodyPr/>
            <a:lstStyle/>
            <a:p/>
          </p:txBody>
        </p:sp>
        <p:sp>
          <p:nvSpPr>
            <p:cNvPr id="36" name="rc36"/>
            <p:cNvSpPr/>
            <p:nvPr/>
          </p:nvSpPr>
          <p:spPr>
            <a:xfrm>
              <a:off x="2628989" y="3023530"/>
              <a:ext cx="239888" cy="47591"/>
            </a:xfrm>
            <a:prstGeom prst="rect">
              <a:avLst/>
            </a:prstGeom>
            <a:solidFill>
              <a:srgbClr val="1CABE2">
                <a:alpha val="100000"/>
              </a:srgbClr>
            </a:solidFill>
          </p:spPr>
          <p:txBody>
            <a:bodyPr/>
            <a:lstStyle/>
            <a:p/>
          </p:txBody>
        </p:sp>
        <p:sp>
          <p:nvSpPr>
            <p:cNvPr id="37" name="rc37"/>
            <p:cNvSpPr/>
            <p:nvPr/>
          </p:nvSpPr>
          <p:spPr>
            <a:xfrm>
              <a:off x="2895532" y="3013331"/>
              <a:ext cx="239888" cy="1198677"/>
            </a:xfrm>
            <a:prstGeom prst="rect">
              <a:avLst/>
            </a:prstGeom>
            <a:solidFill>
              <a:srgbClr val="80BD41">
                <a:alpha val="100000"/>
              </a:srgbClr>
            </a:solidFill>
          </p:spPr>
          <p:txBody>
            <a:bodyPr/>
            <a:lstStyle/>
            <a:p/>
          </p:txBody>
        </p:sp>
        <p:sp>
          <p:nvSpPr>
            <p:cNvPr id="38" name="rc38"/>
            <p:cNvSpPr/>
            <p:nvPr/>
          </p:nvSpPr>
          <p:spPr>
            <a:xfrm>
              <a:off x="2895532" y="2988877"/>
              <a:ext cx="239888" cy="24453"/>
            </a:xfrm>
            <a:prstGeom prst="rect">
              <a:avLst/>
            </a:prstGeom>
            <a:solidFill>
              <a:srgbClr val="1CABE2">
                <a:alpha val="100000"/>
              </a:srgbClr>
            </a:solidFill>
          </p:spPr>
          <p:txBody>
            <a:bodyPr/>
            <a:lstStyle/>
            <a:p/>
          </p:txBody>
        </p:sp>
        <p:sp>
          <p:nvSpPr>
            <p:cNvPr id="39" name="rc39"/>
            <p:cNvSpPr/>
            <p:nvPr/>
          </p:nvSpPr>
          <p:spPr>
            <a:xfrm>
              <a:off x="3162075" y="2997102"/>
              <a:ext cx="239888" cy="1214907"/>
            </a:xfrm>
            <a:prstGeom prst="rect">
              <a:avLst/>
            </a:prstGeom>
            <a:solidFill>
              <a:srgbClr val="80BD41">
                <a:alpha val="100000"/>
              </a:srgbClr>
            </a:solidFill>
          </p:spPr>
          <p:txBody>
            <a:bodyPr/>
            <a:lstStyle/>
            <a:p/>
          </p:txBody>
        </p:sp>
        <p:sp>
          <p:nvSpPr>
            <p:cNvPr id="40" name="rc40"/>
            <p:cNvSpPr/>
            <p:nvPr/>
          </p:nvSpPr>
          <p:spPr>
            <a:xfrm>
              <a:off x="3162075" y="2984820"/>
              <a:ext cx="239888" cy="12281"/>
            </a:xfrm>
            <a:prstGeom prst="rect">
              <a:avLst/>
            </a:prstGeom>
            <a:solidFill>
              <a:srgbClr val="1CABE2">
                <a:alpha val="100000"/>
              </a:srgbClr>
            </a:solidFill>
          </p:spPr>
          <p:txBody>
            <a:bodyPr/>
            <a:lstStyle/>
            <a:p/>
          </p:txBody>
        </p:sp>
        <p:sp>
          <p:nvSpPr>
            <p:cNvPr id="41" name="rc41"/>
            <p:cNvSpPr/>
            <p:nvPr/>
          </p:nvSpPr>
          <p:spPr>
            <a:xfrm>
              <a:off x="3428618" y="2938435"/>
              <a:ext cx="239888" cy="1273574"/>
            </a:xfrm>
            <a:prstGeom prst="rect">
              <a:avLst/>
            </a:prstGeom>
            <a:solidFill>
              <a:srgbClr val="80BD41">
                <a:alpha val="100000"/>
              </a:srgbClr>
            </a:solidFill>
          </p:spPr>
          <p:txBody>
            <a:bodyPr/>
            <a:lstStyle/>
            <a:p/>
          </p:txBody>
        </p:sp>
        <p:sp>
          <p:nvSpPr>
            <p:cNvPr id="42" name="rc42"/>
            <p:cNvSpPr/>
            <p:nvPr/>
          </p:nvSpPr>
          <p:spPr>
            <a:xfrm>
              <a:off x="3428618" y="2925604"/>
              <a:ext cx="239888" cy="12830"/>
            </a:xfrm>
            <a:prstGeom prst="rect">
              <a:avLst/>
            </a:prstGeom>
            <a:solidFill>
              <a:srgbClr val="1CABE2">
                <a:alpha val="100000"/>
              </a:srgbClr>
            </a:solidFill>
          </p:spPr>
          <p:txBody>
            <a:bodyPr/>
            <a:lstStyle/>
            <a:p/>
          </p:txBody>
        </p:sp>
        <p:sp>
          <p:nvSpPr>
            <p:cNvPr id="43" name="rc43"/>
            <p:cNvSpPr/>
            <p:nvPr/>
          </p:nvSpPr>
          <p:spPr>
            <a:xfrm>
              <a:off x="3695161" y="2935912"/>
              <a:ext cx="239888" cy="1276096"/>
            </a:xfrm>
            <a:prstGeom prst="rect">
              <a:avLst/>
            </a:prstGeom>
            <a:solidFill>
              <a:srgbClr val="80BD41">
                <a:alpha val="100000"/>
              </a:srgbClr>
            </a:solidFill>
          </p:spPr>
          <p:txBody>
            <a:bodyPr/>
            <a:lstStyle/>
            <a:p/>
          </p:txBody>
        </p:sp>
        <p:sp>
          <p:nvSpPr>
            <p:cNvPr id="44" name="rc44"/>
            <p:cNvSpPr/>
            <p:nvPr/>
          </p:nvSpPr>
          <p:spPr>
            <a:xfrm>
              <a:off x="3695161" y="2922973"/>
              <a:ext cx="239888" cy="12939"/>
            </a:xfrm>
            <a:prstGeom prst="rect">
              <a:avLst/>
            </a:prstGeom>
            <a:solidFill>
              <a:srgbClr val="1CABE2">
                <a:alpha val="100000"/>
              </a:srgbClr>
            </a:solidFill>
          </p:spPr>
          <p:txBody>
            <a:bodyPr/>
            <a:lstStyle/>
            <a:p/>
          </p:txBody>
        </p:sp>
        <p:sp>
          <p:nvSpPr>
            <p:cNvPr id="45" name="rc45"/>
            <p:cNvSpPr/>
            <p:nvPr/>
          </p:nvSpPr>
          <p:spPr>
            <a:xfrm>
              <a:off x="3961705" y="2967933"/>
              <a:ext cx="239888" cy="1244076"/>
            </a:xfrm>
            <a:prstGeom prst="rect">
              <a:avLst/>
            </a:prstGeom>
            <a:solidFill>
              <a:srgbClr val="80BD41">
                <a:alpha val="100000"/>
              </a:srgbClr>
            </a:solidFill>
          </p:spPr>
          <p:txBody>
            <a:bodyPr/>
            <a:lstStyle/>
            <a:p/>
          </p:txBody>
        </p:sp>
        <p:sp>
          <p:nvSpPr>
            <p:cNvPr id="46" name="rc46"/>
            <p:cNvSpPr/>
            <p:nvPr/>
          </p:nvSpPr>
          <p:spPr>
            <a:xfrm>
              <a:off x="3961705" y="2955322"/>
              <a:ext cx="239888" cy="12610"/>
            </a:xfrm>
            <a:prstGeom prst="rect">
              <a:avLst/>
            </a:prstGeom>
            <a:solidFill>
              <a:srgbClr val="1CABE2">
                <a:alpha val="100000"/>
              </a:srgbClr>
            </a:solidFill>
          </p:spPr>
          <p:txBody>
            <a:bodyPr/>
            <a:lstStyle/>
            <a:p/>
          </p:txBody>
        </p:sp>
        <p:sp>
          <p:nvSpPr>
            <p:cNvPr id="47" name="rc47"/>
            <p:cNvSpPr/>
            <p:nvPr/>
          </p:nvSpPr>
          <p:spPr>
            <a:xfrm>
              <a:off x="4228248" y="3057743"/>
              <a:ext cx="239888" cy="1154266"/>
            </a:xfrm>
            <a:prstGeom prst="rect">
              <a:avLst/>
            </a:prstGeom>
            <a:solidFill>
              <a:srgbClr val="80BD41">
                <a:alpha val="100000"/>
              </a:srgbClr>
            </a:solidFill>
          </p:spPr>
          <p:txBody>
            <a:bodyPr/>
            <a:lstStyle/>
            <a:p/>
          </p:txBody>
        </p:sp>
        <p:sp>
          <p:nvSpPr>
            <p:cNvPr id="48" name="rc48"/>
            <p:cNvSpPr/>
            <p:nvPr/>
          </p:nvSpPr>
          <p:spPr>
            <a:xfrm>
              <a:off x="4228248" y="3046119"/>
              <a:ext cx="239888" cy="11623"/>
            </a:xfrm>
            <a:prstGeom prst="rect">
              <a:avLst/>
            </a:prstGeom>
            <a:solidFill>
              <a:srgbClr val="1CABE2">
                <a:alpha val="100000"/>
              </a:srgbClr>
            </a:solidFill>
          </p:spPr>
          <p:txBody>
            <a:bodyPr/>
            <a:lstStyle/>
            <a:p/>
          </p:txBody>
        </p:sp>
        <p:sp>
          <p:nvSpPr>
            <p:cNvPr id="49" name="rc49"/>
            <p:cNvSpPr/>
            <p:nvPr/>
          </p:nvSpPr>
          <p:spPr>
            <a:xfrm>
              <a:off x="4494791" y="3121345"/>
              <a:ext cx="239888" cy="1090664"/>
            </a:xfrm>
            <a:prstGeom prst="rect">
              <a:avLst/>
            </a:prstGeom>
            <a:solidFill>
              <a:srgbClr val="80BD41">
                <a:alpha val="100000"/>
              </a:srgbClr>
            </a:solidFill>
          </p:spPr>
          <p:txBody>
            <a:bodyPr/>
            <a:lstStyle/>
            <a:p/>
          </p:txBody>
        </p:sp>
        <p:sp>
          <p:nvSpPr>
            <p:cNvPr id="50" name="rc50"/>
            <p:cNvSpPr/>
            <p:nvPr/>
          </p:nvSpPr>
          <p:spPr>
            <a:xfrm>
              <a:off x="4494791" y="3110379"/>
              <a:ext cx="239888" cy="10965"/>
            </a:xfrm>
            <a:prstGeom prst="rect">
              <a:avLst/>
            </a:prstGeom>
            <a:solidFill>
              <a:srgbClr val="1CABE2">
                <a:alpha val="100000"/>
              </a:srgbClr>
            </a:solidFill>
          </p:spPr>
          <p:txBody>
            <a:bodyPr/>
            <a:lstStyle/>
            <a:p/>
          </p:txBody>
        </p:sp>
        <p:sp>
          <p:nvSpPr>
            <p:cNvPr id="51" name="rc51"/>
            <p:cNvSpPr/>
            <p:nvPr/>
          </p:nvSpPr>
          <p:spPr>
            <a:xfrm>
              <a:off x="4761334" y="3189991"/>
              <a:ext cx="239888" cy="1022017"/>
            </a:xfrm>
            <a:prstGeom prst="rect">
              <a:avLst/>
            </a:prstGeom>
            <a:solidFill>
              <a:srgbClr val="80BD41">
                <a:alpha val="100000"/>
              </a:srgbClr>
            </a:solidFill>
          </p:spPr>
          <p:txBody>
            <a:bodyPr/>
            <a:lstStyle/>
            <a:p/>
          </p:txBody>
        </p:sp>
        <p:sp>
          <p:nvSpPr>
            <p:cNvPr id="52" name="rc52"/>
            <p:cNvSpPr/>
            <p:nvPr/>
          </p:nvSpPr>
          <p:spPr>
            <a:xfrm>
              <a:off x="4761334" y="3179683"/>
              <a:ext cx="239888" cy="10307"/>
            </a:xfrm>
            <a:prstGeom prst="rect">
              <a:avLst/>
            </a:prstGeom>
            <a:solidFill>
              <a:srgbClr val="1CABE2">
                <a:alpha val="100000"/>
              </a:srgbClr>
            </a:solidFill>
          </p:spPr>
          <p:txBody>
            <a:bodyPr/>
            <a:lstStyle/>
            <a:p/>
          </p:txBody>
        </p:sp>
        <p:sp>
          <p:nvSpPr>
            <p:cNvPr id="53" name="rc53"/>
            <p:cNvSpPr/>
            <p:nvPr/>
          </p:nvSpPr>
          <p:spPr>
            <a:xfrm>
              <a:off x="5027877" y="3212142"/>
              <a:ext cx="239888" cy="999866"/>
            </a:xfrm>
            <a:prstGeom prst="rect">
              <a:avLst/>
            </a:prstGeom>
            <a:solidFill>
              <a:srgbClr val="80BD41">
                <a:alpha val="100000"/>
              </a:srgbClr>
            </a:solidFill>
          </p:spPr>
          <p:txBody>
            <a:bodyPr/>
            <a:lstStyle/>
            <a:p/>
          </p:txBody>
        </p:sp>
        <p:sp>
          <p:nvSpPr>
            <p:cNvPr id="54" name="rc54"/>
            <p:cNvSpPr/>
            <p:nvPr/>
          </p:nvSpPr>
          <p:spPr>
            <a:xfrm>
              <a:off x="5027877" y="3202054"/>
              <a:ext cx="239888" cy="10088"/>
            </a:xfrm>
            <a:prstGeom prst="rect">
              <a:avLst/>
            </a:prstGeom>
            <a:solidFill>
              <a:srgbClr val="1CABE2">
                <a:alpha val="100000"/>
              </a:srgbClr>
            </a:solidFill>
          </p:spPr>
          <p:txBody>
            <a:bodyPr/>
            <a:lstStyle/>
            <a:p/>
          </p:txBody>
        </p:sp>
        <p:sp>
          <p:nvSpPr>
            <p:cNvPr id="55" name="rc55"/>
            <p:cNvSpPr/>
            <p:nvPr/>
          </p:nvSpPr>
          <p:spPr>
            <a:xfrm>
              <a:off x="5294420" y="3215761"/>
              <a:ext cx="239888" cy="996248"/>
            </a:xfrm>
            <a:prstGeom prst="rect">
              <a:avLst/>
            </a:prstGeom>
            <a:solidFill>
              <a:srgbClr val="80BD41">
                <a:alpha val="100000"/>
              </a:srgbClr>
            </a:solidFill>
          </p:spPr>
          <p:txBody>
            <a:bodyPr/>
            <a:lstStyle/>
            <a:p/>
          </p:txBody>
        </p:sp>
        <p:sp>
          <p:nvSpPr>
            <p:cNvPr id="56" name="rc56"/>
            <p:cNvSpPr/>
            <p:nvPr/>
          </p:nvSpPr>
          <p:spPr>
            <a:xfrm>
              <a:off x="5294420" y="3205672"/>
              <a:ext cx="239888" cy="10088"/>
            </a:xfrm>
            <a:prstGeom prst="rect">
              <a:avLst/>
            </a:prstGeom>
            <a:solidFill>
              <a:srgbClr val="1CABE2">
                <a:alpha val="100000"/>
              </a:srgbClr>
            </a:solidFill>
          </p:spPr>
          <p:txBody>
            <a:bodyPr/>
            <a:lstStyle/>
            <a:p/>
          </p:txBody>
        </p:sp>
        <p:sp>
          <p:nvSpPr>
            <p:cNvPr id="57" name="rc57"/>
            <p:cNvSpPr/>
            <p:nvPr/>
          </p:nvSpPr>
          <p:spPr>
            <a:xfrm>
              <a:off x="5560963" y="3205453"/>
              <a:ext cx="239888" cy="1006556"/>
            </a:xfrm>
            <a:prstGeom prst="rect">
              <a:avLst/>
            </a:prstGeom>
            <a:solidFill>
              <a:srgbClr val="80BD41">
                <a:alpha val="100000"/>
              </a:srgbClr>
            </a:solidFill>
          </p:spPr>
          <p:txBody>
            <a:bodyPr/>
            <a:lstStyle/>
            <a:p/>
          </p:txBody>
        </p:sp>
        <p:sp>
          <p:nvSpPr>
            <p:cNvPr id="58" name="rc58"/>
            <p:cNvSpPr/>
            <p:nvPr/>
          </p:nvSpPr>
          <p:spPr>
            <a:xfrm>
              <a:off x="5560963" y="3195255"/>
              <a:ext cx="239888" cy="10198"/>
            </a:xfrm>
            <a:prstGeom prst="rect">
              <a:avLst/>
            </a:prstGeom>
            <a:solidFill>
              <a:srgbClr val="1CABE2">
                <a:alpha val="100000"/>
              </a:srgbClr>
            </a:solidFill>
          </p:spPr>
          <p:txBody>
            <a:bodyPr/>
            <a:lstStyle/>
            <a:p/>
          </p:txBody>
        </p:sp>
        <p:sp>
          <p:nvSpPr>
            <p:cNvPr id="59" name="rc59"/>
            <p:cNvSpPr/>
            <p:nvPr/>
          </p:nvSpPr>
          <p:spPr>
            <a:xfrm>
              <a:off x="5827506" y="3253813"/>
              <a:ext cx="239888" cy="958196"/>
            </a:xfrm>
            <a:prstGeom prst="rect">
              <a:avLst/>
            </a:prstGeom>
            <a:solidFill>
              <a:srgbClr val="80BD41">
                <a:alpha val="100000"/>
              </a:srgbClr>
            </a:solidFill>
          </p:spPr>
          <p:txBody>
            <a:bodyPr/>
            <a:lstStyle/>
            <a:p/>
          </p:txBody>
        </p:sp>
        <p:sp>
          <p:nvSpPr>
            <p:cNvPr id="60" name="rc60"/>
            <p:cNvSpPr/>
            <p:nvPr/>
          </p:nvSpPr>
          <p:spPr>
            <a:xfrm>
              <a:off x="5827506" y="3244163"/>
              <a:ext cx="239888" cy="9649"/>
            </a:xfrm>
            <a:prstGeom prst="rect">
              <a:avLst/>
            </a:prstGeom>
            <a:solidFill>
              <a:srgbClr val="1CABE2">
                <a:alpha val="100000"/>
              </a:srgbClr>
            </a:solidFill>
          </p:spPr>
          <p:txBody>
            <a:bodyPr/>
            <a:lstStyle/>
            <a:p/>
          </p:txBody>
        </p:sp>
        <p:sp>
          <p:nvSpPr>
            <p:cNvPr id="61" name="rc61"/>
            <p:cNvSpPr/>
            <p:nvPr/>
          </p:nvSpPr>
          <p:spPr>
            <a:xfrm>
              <a:off x="6094049" y="3276622"/>
              <a:ext cx="239888" cy="935387"/>
            </a:xfrm>
            <a:prstGeom prst="rect">
              <a:avLst/>
            </a:prstGeom>
            <a:solidFill>
              <a:srgbClr val="80BD41">
                <a:alpha val="100000"/>
              </a:srgbClr>
            </a:solidFill>
          </p:spPr>
          <p:txBody>
            <a:bodyPr/>
            <a:lstStyle/>
            <a:p/>
          </p:txBody>
        </p:sp>
        <p:sp>
          <p:nvSpPr>
            <p:cNvPr id="62" name="rc62"/>
            <p:cNvSpPr/>
            <p:nvPr/>
          </p:nvSpPr>
          <p:spPr>
            <a:xfrm>
              <a:off x="6094049" y="3267191"/>
              <a:ext cx="239888" cy="9430"/>
            </a:xfrm>
            <a:prstGeom prst="rect">
              <a:avLst/>
            </a:prstGeom>
            <a:solidFill>
              <a:srgbClr val="1CABE2">
                <a:alpha val="100000"/>
              </a:srgbClr>
            </a:solidFill>
          </p:spPr>
          <p:txBody>
            <a:bodyPr/>
            <a:lstStyle/>
            <a:p/>
          </p:txBody>
        </p:sp>
        <p:sp>
          <p:nvSpPr>
            <p:cNvPr id="63" name="rc63"/>
            <p:cNvSpPr/>
            <p:nvPr/>
          </p:nvSpPr>
          <p:spPr>
            <a:xfrm>
              <a:off x="6360593" y="3307326"/>
              <a:ext cx="239888" cy="904683"/>
            </a:xfrm>
            <a:prstGeom prst="rect">
              <a:avLst/>
            </a:prstGeom>
            <a:solidFill>
              <a:srgbClr val="80BD41">
                <a:alpha val="100000"/>
              </a:srgbClr>
            </a:solidFill>
          </p:spPr>
          <p:txBody>
            <a:bodyPr/>
            <a:lstStyle/>
            <a:p/>
          </p:txBody>
        </p:sp>
        <p:sp>
          <p:nvSpPr>
            <p:cNvPr id="64" name="rc64"/>
            <p:cNvSpPr/>
            <p:nvPr/>
          </p:nvSpPr>
          <p:spPr>
            <a:xfrm>
              <a:off x="6360593" y="3298224"/>
              <a:ext cx="239888" cy="9101"/>
            </a:xfrm>
            <a:prstGeom prst="rect">
              <a:avLst/>
            </a:prstGeom>
            <a:solidFill>
              <a:srgbClr val="1CABE2">
                <a:alpha val="100000"/>
              </a:srgbClr>
            </a:solidFill>
          </p:spPr>
          <p:txBody>
            <a:bodyPr/>
            <a:lstStyle/>
            <a:p/>
          </p:txBody>
        </p:sp>
        <p:sp>
          <p:nvSpPr>
            <p:cNvPr id="65" name="rc65"/>
            <p:cNvSpPr/>
            <p:nvPr/>
          </p:nvSpPr>
          <p:spPr>
            <a:xfrm>
              <a:off x="6627136" y="3294496"/>
              <a:ext cx="239888" cy="917513"/>
            </a:xfrm>
            <a:prstGeom prst="rect">
              <a:avLst/>
            </a:prstGeom>
            <a:solidFill>
              <a:srgbClr val="80BD41">
                <a:alpha val="100000"/>
              </a:srgbClr>
            </a:solidFill>
          </p:spPr>
          <p:txBody>
            <a:bodyPr/>
            <a:lstStyle/>
            <a:p/>
          </p:txBody>
        </p:sp>
        <p:sp>
          <p:nvSpPr>
            <p:cNvPr id="66" name="rc66"/>
            <p:cNvSpPr/>
            <p:nvPr/>
          </p:nvSpPr>
          <p:spPr>
            <a:xfrm>
              <a:off x="6627136" y="3285285"/>
              <a:ext cx="239888" cy="9211"/>
            </a:xfrm>
            <a:prstGeom prst="rect">
              <a:avLst/>
            </a:prstGeom>
            <a:solidFill>
              <a:srgbClr val="1CABE2">
                <a:alpha val="100000"/>
              </a:srgbClr>
            </a:solidFill>
          </p:spPr>
          <p:txBody>
            <a:bodyPr/>
            <a:lstStyle/>
            <a:p/>
          </p:txBody>
        </p:sp>
        <p:sp>
          <p:nvSpPr>
            <p:cNvPr id="67" name="rc67"/>
            <p:cNvSpPr/>
            <p:nvPr/>
          </p:nvSpPr>
          <p:spPr>
            <a:xfrm>
              <a:off x="6893679" y="3279363"/>
              <a:ext cx="239888" cy="932646"/>
            </a:xfrm>
            <a:prstGeom prst="rect">
              <a:avLst/>
            </a:prstGeom>
            <a:solidFill>
              <a:srgbClr val="80BD41">
                <a:alpha val="100000"/>
              </a:srgbClr>
            </a:solidFill>
          </p:spPr>
          <p:txBody>
            <a:bodyPr/>
            <a:lstStyle/>
            <a:p/>
          </p:txBody>
        </p:sp>
        <p:sp>
          <p:nvSpPr>
            <p:cNvPr id="68" name="rc68"/>
            <p:cNvSpPr/>
            <p:nvPr/>
          </p:nvSpPr>
          <p:spPr>
            <a:xfrm>
              <a:off x="6893679" y="3269932"/>
              <a:ext cx="239888" cy="9430"/>
            </a:xfrm>
            <a:prstGeom prst="rect">
              <a:avLst/>
            </a:prstGeom>
            <a:solidFill>
              <a:srgbClr val="1CABE2">
                <a:alpha val="100000"/>
              </a:srgbClr>
            </a:solidFill>
          </p:spPr>
          <p:txBody>
            <a:bodyPr/>
            <a:lstStyle/>
            <a:p/>
          </p:txBody>
        </p:sp>
        <p:sp>
          <p:nvSpPr>
            <p:cNvPr id="69" name="rc69"/>
            <p:cNvSpPr/>
            <p:nvPr/>
          </p:nvSpPr>
          <p:spPr>
            <a:xfrm>
              <a:off x="7160222" y="3417533"/>
              <a:ext cx="239888" cy="794476"/>
            </a:xfrm>
            <a:prstGeom prst="rect">
              <a:avLst/>
            </a:prstGeom>
            <a:solidFill>
              <a:srgbClr val="80BD41">
                <a:alpha val="100000"/>
              </a:srgbClr>
            </a:solidFill>
          </p:spPr>
          <p:txBody>
            <a:bodyPr/>
            <a:lstStyle/>
            <a:p/>
          </p:txBody>
        </p:sp>
        <p:sp>
          <p:nvSpPr>
            <p:cNvPr id="70" name="rc70"/>
            <p:cNvSpPr/>
            <p:nvPr/>
          </p:nvSpPr>
          <p:spPr>
            <a:xfrm>
              <a:off x="7160222" y="3401303"/>
              <a:ext cx="239888" cy="16229"/>
            </a:xfrm>
            <a:prstGeom prst="rect">
              <a:avLst/>
            </a:prstGeom>
            <a:solidFill>
              <a:srgbClr val="1CABE2">
                <a:alpha val="100000"/>
              </a:srgbClr>
            </a:solidFill>
          </p:spPr>
          <p:txBody>
            <a:bodyPr/>
            <a:lstStyle/>
            <a:p/>
          </p:txBody>
        </p:sp>
        <p:sp>
          <p:nvSpPr>
            <p:cNvPr id="71" name="rc71"/>
            <p:cNvSpPr/>
            <p:nvPr/>
          </p:nvSpPr>
          <p:spPr>
            <a:xfrm>
              <a:off x="7426765" y="3446812"/>
              <a:ext cx="239888" cy="765197"/>
            </a:xfrm>
            <a:prstGeom prst="rect">
              <a:avLst/>
            </a:prstGeom>
            <a:solidFill>
              <a:srgbClr val="80BD41">
                <a:alpha val="100000"/>
              </a:srgbClr>
            </a:solidFill>
          </p:spPr>
          <p:txBody>
            <a:bodyPr/>
            <a:lstStyle/>
            <a:p/>
          </p:txBody>
        </p:sp>
        <p:sp>
          <p:nvSpPr>
            <p:cNvPr id="72" name="rc72"/>
            <p:cNvSpPr/>
            <p:nvPr/>
          </p:nvSpPr>
          <p:spPr>
            <a:xfrm>
              <a:off x="7426765" y="3406567"/>
              <a:ext cx="239888" cy="40244"/>
            </a:xfrm>
            <a:prstGeom prst="rect">
              <a:avLst/>
            </a:prstGeom>
            <a:solidFill>
              <a:srgbClr val="1CABE2">
                <a:alpha val="100000"/>
              </a:srgbClr>
            </a:solidFill>
          </p:spPr>
          <p:txBody>
            <a:bodyPr/>
            <a:lstStyle/>
            <a:p/>
          </p:txBody>
        </p:sp>
        <p:sp>
          <p:nvSpPr>
            <p:cNvPr id="73" name="rc73"/>
            <p:cNvSpPr/>
            <p:nvPr/>
          </p:nvSpPr>
          <p:spPr>
            <a:xfrm>
              <a:off x="7693308" y="3469950"/>
              <a:ext cx="239888" cy="742059"/>
            </a:xfrm>
            <a:prstGeom prst="rect">
              <a:avLst/>
            </a:prstGeom>
            <a:solidFill>
              <a:srgbClr val="80BD41">
                <a:alpha val="100000"/>
              </a:srgbClr>
            </a:solidFill>
          </p:spPr>
          <p:txBody>
            <a:bodyPr/>
            <a:lstStyle/>
            <a:p/>
          </p:txBody>
        </p:sp>
        <p:sp>
          <p:nvSpPr>
            <p:cNvPr id="74" name="rc74"/>
            <p:cNvSpPr/>
            <p:nvPr/>
          </p:nvSpPr>
          <p:spPr>
            <a:xfrm>
              <a:off x="7693308" y="3430911"/>
              <a:ext cx="239888" cy="39038"/>
            </a:xfrm>
            <a:prstGeom prst="rect">
              <a:avLst/>
            </a:prstGeom>
            <a:solidFill>
              <a:srgbClr val="1CABE2">
                <a:alpha val="100000"/>
              </a:srgbClr>
            </a:solidFill>
          </p:spPr>
          <p:txBody>
            <a:bodyPr/>
            <a:lstStyle/>
            <a:p/>
          </p:txBody>
        </p:sp>
        <p:sp>
          <p:nvSpPr>
            <p:cNvPr id="75" name="rc75"/>
            <p:cNvSpPr/>
            <p:nvPr/>
          </p:nvSpPr>
          <p:spPr>
            <a:xfrm>
              <a:off x="7959851" y="3511181"/>
              <a:ext cx="239888" cy="700827"/>
            </a:xfrm>
            <a:prstGeom prst="rect">
              <a:avLst/>
            </a:prstGeom>
            <a:solidFill>
              <a:srgbClr val="80BD41">
                <a:alpha val="100000"/>
              </a:srgbClr>
            </a:solidFill>
          </p:spPr>
          <p:txBody>
            <a:bodyPr/>
            <a:lstStyle/>
            <a:p/>
          </p:txBody>
        </p:sp>
        <p:sp>
          <p:nvSpPr>
            <p:cNvPr id="76" name="rc76"/>
            <p:cNvSpPr/>
            <p:nvPr/>
          </p:nvSpPr>
          <p:spPr>
            <a:xfrm>
              <a:off x="7959851" y="3466441"/>
              <a:ext cx="239888" cy="44740"/>
            </a:xfrm>
            <a:prstGeom prst="rect">
              <a:avLst/>
            </a:prstGeom>
            <a:solidFill>
              <a:srgbClr val="1CABE2">
                <a:alpha val="100000"/>
              </a:srgbClr>
            </a:solidFill>
          </p:spPr>
          <p:txBody>
            <a:bodyPr/>
            <a:lstStyle/>
            <a:p/>
          </p:txBody>
        </p:sp>
        <p:sp>
          <p:nvSpPr>
            <p:cNvPr id="77" name="pl77"/>
            <p:cNvSpPr/>
            <p:nvPr/>
          </p:nvSpPr>
          <p:spPr>
            <a:xfrm>
              <a:off x="1416218" y="2085226"/>
              <a:ext cx="6663577" cy="214826"/>
            </a:xfrm>
            <a:custGeom>
              <a:avLst/>
              <a:pathLst>
                <a:path w="6663577" h="214826">
                  <a:moveTo>
                    <a:pt x="0" y="214826"/>
                  </a:moveTo>
                  <a:lnTo>
                    <a:pt x="266543" y="171861"/>
                  </a:lnTo>
                  <a:lnTo>
                    <a:pt x="533086" y="150378"/>
                  </a:lnTo>
                  <a:lnTo>
                    <a:pt x="799629" y="107413"/>
                  </a:lnTo>
                  <a:lnTo>
                    <a:pt x="1066172" y="85930"/>
                  </a:lnTo>
                  <a:lnTo>
                    <a:pt x="1332715" y="64447"/>
                  </a:lnTo>
                  <a:lnTo>
                    <a:pt x="1599258" y="21482"/>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21482"/>
                  </a:lnTo>
                  <a:lnTo>
                    <a:pt x="6130491" y="85930"/>
                  </a:lnTo>
                  <a:lnTo>
                    <a:pt x="6397034" y="85930"/>
                  </a:lnTo>
                  <a:lnTo>
                    <a:pt x="6663577" y="10741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1298664" y="29115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106.2</a:t>
              </a:r>
            </a:p>
          </p:txBody>
        </p:sp>
        <p:sp>
          <p:nvSpPr>
            <p:cNvPr id="90" name="tx90"/>
            <p:cNvSpPr/>
            <p:nvPr/>
          </p:nvSpPr>
          <p:spPr>
            <a:xfrm>
              <a:off x="2631380" y="28877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108.4</a:t>
              </a:r>
            </a:p>
          </p:txBody>
        </p:sp>
        <p:sp>
          <p:nvSpPr>
            <p:cNvPr id="91" name="tx91"/>
            <p:cNvSpPr/>
            <p:nvPr/>
          </p:nvSpPr>
          <p:spPr>
            <a:xfrm>
              <a:off x="3964096" y="28193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114.6</a:t>
              </a:r>
            </a:p>
          </p:txBody>
        </p:sp>
        <p:sp>
          <p:nvSpPr>
            <p:cNvPr id="92" name="tx92"/>
            <p:cNvSpPr/>
            <p:nvPr/>
          </p:nvSpPr>
          <p:spPr>
            <a:xfrm>
              <a:off x="5322937" y="30698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93" name="tx93"/>
            <p:cNvSpPr/>
            <p:nvPr/>
          </p:nvSpPr>
          <p:spPr>
            <a:xfrm>
              <a:off x="6389109" y="31622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94" name="tx94"/>
            <p:cNvSpPr/>
            <p:nvPr/>
          </p:nvSpPr>
          <p:spPr>
            <a:xfrm>
              <a:off x="6655652" y="3149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95" name="tx95"/>
            <p:cNvSpPr/>
            <p:nvPr/>
          </p:nvSpPr>
          <p:spPr>
            <a:xfrm>
              <a:off x="6922195" y="31341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96" name="tx96"/>
            <p:cNvSpPr/>
            <p:nvPr/>
          </p:nvSpPr>
          <p:spPr>
            <a:xfrm>
              <a:off x="7188738" y="32653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73.9</a:t>
              </a:r>
            </a:p>
          </p:txBody>
        </p:sp>
        <p:sp>
          <p:nvSpPr>
            <p:cNvPr id="97" name="tx97"/>
            <p:cNvSpPr/>
            <p:nvPr/>
          </p:nvSpPr>
          <p:spPr>
            <a:xfrm>
              <a:off x="7455282" y="32705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73.4</a:t>
              </a:r>
            </a:p>
          </p:txBody>
        </p:sp>
        <p:sp>
          <p:nvSpPr>
            <p:cNvPr id="98" name="tx98"/>
            <p:cNvSpPr/>
            <p:nvPr/>
          </p:nvSpPr>
          <p:spPr>
            <a:xfrm>
              <a:off x="7721825" y="329613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99" name="tx99"/>
            <p:cNvSpPr/>
            <p:nvPr/>
          </p:nvSpPr>
          <p:spPr>
            <a:xfrm>
              <a:off x="8027545" y="333051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a:t>
              </a:r>
            </a:p>
          </p:txBody>
        </p:sp>
        <p:sp>
          <p:nvSpPr>
            <p:cNvPr id="100" name="pl100"/>
            <p:cNvSpPr/>
            <p:nvPr/>
          </p:nvSpPr>
          <p:spPr>
            <a:xfrm>
              <a:off x="1416218"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58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12" name="tx112"/>
            <p:cNvSpPr/>
            <p:nvPr/>
          </p:nvSpPr>
          <p:spPr>
            <a:xfrm>
              <a:off x="1324790" y="30775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3" name="tx113"/>
            <p:cNvSpPr/>
            <p:nvPr/>
          </p:nvSpPr>
          <p:spPr>
            <a:xfrm>
              <a:off x="2670557" y="360651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4" name="tx114"/>
            <p:cNvSpPr/>
            <p:nvPr/>
          </p:nvSpPr>
          <p:spPr>
            <a:xfrm>
              <a:off x="2683631" y="301223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5" name="tx115"/>
            <p:cNvSpPr/>
            <p:nvPr/>
          </p:nvSpPr>
          <p:spPr>
            <a:xfrm>
              <a:off x="3964096" y="35548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113.4</a:t>
              </a:r>
            </a:p>
          </p:txBody>
        </p:sp>
        <p:sp>
          <p:nvSpPr>
            <p:cNvPr id="116" name="tx116"/>
            <p:cNvSpPr/>
            <p:nvPr/>
          </p:nvSpPr>
          <p:spPr>
            <a:xfrm>
              <a:off x="4016347" y="29277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5322937" y="36788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a:t>
              </a:r>
            </a:p>
          </p:txBody>
        </p:sp>
        <p:sp>
          <p:nvSpPr>
            <p:cNvPr id="118" name="tx118"/>
            <p:cNvSpPr/>
            <p:nvPr/>
          </p:nvSpPr>
          <p:spPr>
            <a:xfrm>
              <a:off x="5360806" y="31768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389109" y="37246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82.5</a:t>
              </a:r>
            </a:p>
          </p:txBody>
        </p:sp>
        <p:sp>
          <p:nvSpPr>
            <p:cNvPr id="120" name="tx120"/>
            <p:cNvSpPr/>
            <p:nvPr/>
          </p:nvSpPr>
          <p:spPr>
            <a:xfrm>
              <a:off x="6426979" y="32688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7181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22" name="tx122"/>
            <p:cNvSpPr/>
            <p:nvPr/>
          </p:nvSpPr>
          <p:spPr>
            <a:xfrm>
              <a:off x="6693522" y="32559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61372" y="37106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4" name="tx124"/>
            <p:cNvSpPr/>
            <p:nvPr/>
          </p:nvSpPr>
          <p:spPr>
            <a:xfrm>
              <a:off x="6960065" y="32407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188738" y="378087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72.4</a:t>
              </a:r>
            </a:p>
          </p:txBody>
        </p:sp>
        <p:sp>
          <p:nvSpPr>
            <p:cNvPr id="126" name="tx126"/>
            <p:cNvSpPr/>
            <p:nvPr/>
          </p:nvSpPr>
          <p:spPr>
            <a:xfrm>
              <a:off x="7214864" y="33743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7" name="tx127"/>
            <p:cNvSpPr/>
            <p:nvPr/>
          </p:nvSpPr>
          <p:spPr>
            <a:xfrm>
              <a:off x="7455282" y="37943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28" name="tx128"/>
            <p:cNvSpPr/>
            <p:nvPr/>
          </p:nvSpPr>
          <p:spPr>
            <a:xfrm>
              <a:off x="7481407" y="33915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9" name="tx129"/>
            <p:cNvSpPr/>
            <p:nvPr/>
          </p:nvSpPr>
          <p:spPr>
            <a:xfrm>
              <a:off x="7721825" y="38059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30" name="tx130"/>
            <p:cNvSpPr/>
            <p:nvPr/>
          </p:nvSpPr>
          <p:spPr>
            <a:xfrm>
              <a:off x="7747950" y="341533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31" name="tx131"/>
            <p:cNvSpPr/>
            <p:nvPr/>
          </p:nvSpPr>
          <p:spPr>
            <a:xfrm>
              <a:off x="7988368" y="38265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63.9</a:t>
              </a:r>
            </a:p>
          </p:txBody>
        </p:sp>
        <p:sp>
          <p:nvSpPr>
            <p:cNvPr id="132" name="tx132"/>
            <p:cNvSpPr/>
            <p:nvPr/>
          </p:nvSpPr>
          <p:spPr>
            <a:xfrm>
              <a:off x="8014493" y="34549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116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0633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150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667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2892"/>
              <a:ext cx="14445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Greece, 2000-2025</a:t>
              </a:r>
            </a:p>
          </p:txBody>
        </p:sp>
        <p:sp>
          <p:nvSpPr>
            <p:cNvPr id="164" name="pl164"/>
            <p:cNvSpPr/>
            <p:nvPr/>
          </p:nvSpPr>
          <p:spPr>
            <a:xfrm>
              <a:off x="22825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550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275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000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687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412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137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6509243" cy="124062"/>
            </a:xfrm>
            <a:prstGeom prst="rect">
              <a:avLst/>
            </a:prstGeom>
            <a:solidFill>
              <a:srgbClr val="80BD41">
                <a:alpha val="100000"/>
              </a:srgbClr>
            </a:solidFill>
          </p:spPr>
          <p:txBody>
            <a:bodyPr/>
            <a:lstStyle/>
            <a:p/>
          </p:txBody>
        </p:sp>
        <p:sp>
          <p:nvSpPr>
            <p:cNvPr id="176" name="rc176"/>
            <p:cNvSpPr/>
            <p:nvPr/>
          </p:nvSpPr>
          <p:spPr>
            <a:xfrm>
              <a:off x="7805517" y="5840557"/>
              <a:ext cx="65486" cy="124062"/>
            </a:xfrm>
            <a:prstGeom prst="rect">
              <a:avLst/>
            </a:prstGeom>
            <a:solidFill>
              <a:srgbClr val="1CABE2">
                <a:alpha val="100000"/>
              </a:srgbClr>
            </a:solidFill>
          </p:spPr>
          <p:txBody>
            <a:bodyPr/>
            <a:lstStyle/>
            <a:p/>
          </p:txBody>
        </p:sp>
        <p:sp>
          <p:nvSpPr>
            <p:cNvPr id="177" name="rc177"/>
            <p:cNvSpPr/>
            <p:nvPr/>
          </p:nvSpPr>
          <p:spPr>
            <a:xfrm>
              <a:off x="1296273" y="5685479"/>
              <a:ext cx="5339157" cy="124062"/>
            </a:xfrm>
            <a:prstGeom prst="rect">
              <a:avLst/>
            </a:prstGeom>
            <a:solidFill>
              <a:srgbClr val="80BD41">
                <a:alpha val="100000"/>
              </a:srgbClr>
            </a:solidFill>
          </p:spPr>
          <p:txBody>
            <a:bodyPr/>
            <a:lstStyle/>
            <a:p/>
          </p:txBody>
        </p:sp>
        <p:sp>
          <p:nvSpPr>
            <p:cNvPr id="178" name="rc178"/>
            <p:cNvSpPr/>
            <p:nvPr/>
          </p:nvSpPr>
          <p:spPr>
            <a:xfrm>
              <a:off x="6635431" y="5685479"/>
              <a:ext cx="280883" cy="124062"/>
            </a:xfrm>
            <a:prstGeom prst="rect">
              <a:avLst/>
            </a:prstGeom>
            <a:solidFill>
              <a:srgbClr val="1CABE2">
                <a:alpha val="100000"/>
              </a:srgbClr>
            </a:solidFill>
          </p:spPr>
          <p:txBody>
            <a:bodyPr/>
            <a:lstStyle/>
            <a:p/>
          </p:txBody>
        </p:sp>
        <p:sp>
          <p:nvSpPr>
            <p:cNvPr id="179" name="rc179"/>
            <p:cNvSpPr/>
            <p:nvPr/>
          </p:nvSpPr>
          <p:spPr>
            <a:xfrm>
              <a:off x="1296273" y="5530401"/>
              <a:ext cx="5042493" cy="124062"/>
            </a:xfrm>
            <a:prstGeom prst="rect">
              <a:avLst/>
            </a:prstGeom>
            <a:solidFill>
              <a:srgbClr val="80BD41">
                <a:alpha val="100000"/>
              </a:srgbClr>
            </a:solidFill>
          </p:spPr>
          <p:txBody>
            <a:bodyPr/>
            <a:lstStyle/>
            <a:p/>
          </p:txBody>
        </p:sp>
        <p:sp>
          <p:nvSpPr>
            <p:cNvPr id="180" name="rc180"/>
            <p:cNvSpPr/>
            <p:nvPr/>
          </p:nvSpPr>
          <p:spPr>
            <a:xfrm>
              <a:off x="6338767" y="5530401"/>
              <a:ext cx="321911" cy="124062"/>
            </a:xfrm>
            <a:prstGeom prst="rect">
              <a:avLst/>
            </a:prstGeom>
            <a:solidFill>
              <a:srgbClr val="1CABE2">
                <a:alpha val="100000"/>
              </a:srgbClr>
            </a:solidFill>
          </p:spPr>
          <p:txBody>
            <a:bodyPr/>
            <a:lstStyle/>
            <a:p/>
          </p:txBody>
        </p:sp>
        <p:sp>
          <p:nvSpPr>
            <p:cNvPr id="181" name="tx181"/>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83.3</a:t>
              </a:r>
            </a:p>
          </p:txBody>
        </p:sp>
        <p:sp>
          <p:nvSpPr>
            <p:cNvPr id="182" name="tx182"/>
            <p:cNvSpPr/>
            <p:nvPr/>
          </p:nvSpPr>
          <p:spPr>
            <a:xfrm>
              <a:off x="7084790"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83" name="tx183"/>
            <p:cNvSpPr/>
            <p:nvPr/>
          </p:nvSpPr>
          <p:spPr>
            <a:xfrm>
              <a:off x="6864590"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a:t>
              </a:r>
            </a:p>
          </p:txBody>
        </p:sp>
        <p:sp>
          <p:nvSpPr>
            <p:cNvPr id="184" name="tx184"/>
            <p:cNvSpPr/>
            <p:nvPr/>
          </p:nvSpPr>
          <p:spPr>
            <a:xfrm>
              <a:off x="444540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82.5</a:t>
              </a:r>
            </a:p>
          </p:txBody>
        </p:sp>
        <p:sp>
          <p:nvSpPr>
            <p:cNvPr id="185" name="tx185"/>
            <p:cNvSpPr/>
            <p:nvPr/>
          </p:nvSpPr>
          <p:spPr>
            <a:xfrm>
              <a:off x="7776462"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386035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67.7</a:t>
              </a:r>
            </a:p>
          </p:txBody>
        </p:sp>
        <p:sp>
          <p:nvSpPr>
            <p:cNvPr id="187" name="tx187"/>
            <p:cNvSpPr/>
            <p:nvPr/>
          </p:nvSpPr>
          <p:spPr>
            <a:xfrm>
              <a:off x="6700524"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88" name="tx188"/>
            <p:cNvSpPr/>
            <p:nvPr/>
          </p:nvSpPr>
          <p:spPr>
            <a:xfrm>
              <a:off x="3712027"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63.9</a:t>
              </a:r>
            </a:p>
          </p:txBody>
        </p:sp>
        <p:sp>
          <p:nvSpPr>
            <p:cNvPr id="189" name="tx189"/>
            <p:cNvSpPr/>
            <p:nvPr/>
          </p:nvSpPr>
          <p:spPr>
            <a:xfrm>
              <a:off x="6424374"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9107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516357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7136073"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(94%) was lower than in 2019 (99%).
The number of children vaccinated with DTP3 decreased 23% compared to in 2019.
The number of surviving infants decreased approximately 18%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07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82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55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532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507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095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070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045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020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624990"/>
              <a:ext cx="239888" cy="587019"/>
            </a:xfrm>
            <a:prstGeom prst="rect">
              <a:avLst/>
            </a:prstGeom>
            <a:solidFill>
              <a:srgbClr val="E2231A">
                <a:alpha val="90196"/>
              </a:srgbClr>
            </a:solidFill>
          </p:spPr>
          <p:txBody>
            <a:bodyPr/>
            <a:lstStyle/>
            <a:p/>
          </p:txBody>
        </p:sp>
        <p:sp>
          <p:nvSpPr>
            <p:cNvPr id="27" name="rc27"/>
            <p:cNvSpPr/>
            <p:nvPr/>
          </p:nvSpPr>
          <p:spPr>
            <a:xfrm>
              <a:off x="1562816" y="3731218"/>
              <a:ext cx="239888" cy="480790"/>
            </a:xfrm>
            <a:prstGeom prst="rect">
              <a:avLst/>
            </a:prstGeom>
            <a:solidFill>
              <a:srgbClr val="E2231A">
                <a:alpha val="90196"/>
              </a:srgbClr>
            </a:solidFill>
          </p:spPr>
          <p:txBody>
            <a:bodyPr/>
            <a:lstStyle/>
            <a:p/>
          </p:txBody>
        </p:sp>
        <p:sp>
          <p:nvSpPr>
            <p:cNvPr id="28" name="rc28"/>
            <p:cNvSpPr/>
            <p:nvPr/>
          </p:nvSpPr>
          <p:spPr>
            <a:xfrm>
              <a:off x="1829360" y="3780815"/>
              <a:ext cx="239888" cy="431194"/>
            </a:xfrm>
            <a:prstGeom prst="rect">
              <a:avLst/>
            </a:prstGeom>
            <a:solidFill>
              <a:srgbClr val="E2231A">
                <a:alpha val="90196"/>
              </a:srgbClr>
            </a:solidFill>
          </p:spPr>
          <p:txBody>
            <a:bodyPr/>
            <a:lstStyle/>
            <a:p/>
          </p:txBody>
        </p:sp>
        <p:sp>
          <p:nvSpPr>
            <p:cNvPr id="29" name="rc29"/>
            <p:cNvSpPr/>
            <p:nvPr/>
          </p:nvSpPr>
          <p:spPr>
            <a:xfrm>
              <a:off x="2095903" y="3889706"/>
              <a:ext cx="239888" cy="322302"/>
            </a:xfrm>
            <a:prstGeom prst="rect">
              <a:avLst/>
            </a:prstGeom>
            <a:solidFill>
              <a:srgbClr val="E2231A">
                <a:alpha val="90196"/>
              </a:srgbClr>
            </a:solidFill>
          </p:spPr>
          <p:txBody>
            <a:bodyPr/>
            <a:lstStyle/>
            <a:p/>
          </p:txBody>
        </p:sp>
        <p:sp>
          <p:nvSpPr>
            <p:cNvPr id="30" name="rc30"/>
            <p:cNvSpPr/>
            <p:nvPr/>
          </p:nvSpPr>
          <p:spPr>
            <a:xfrm>
              <a:off x="2362446" y="3942670"/>
              <a:ext cx="239888" cy="269339"/>
            </a:xfrm>
            <a:prstGeom prst="rect">
              <a:avLst/>
            </a:prstGeom>
            <a:solidFill>
              <a:srgbClr val="E2231A">
                <a:alpha val="90196"/>
              </a:srgbClr>
            </a:solidFill>
          </p:spPr>
          <p:txBody>
            <a:bodyPr/>
            <a:lstStyle/>
            <a:p/>
          </p:txBody>
        </p:sp>
        <p:sp>
          <p:nvSpPr>
            <p:cNvPr id="31" name="rc31"/>
            <p:cNvSpPr/>
            <p:nvPr/>
          </p:nvSpPr>
          <p:spPr>
            <a:xfrm>
              <a:off x="2628989" y="3994176"/>
              <a:ext cx="239888" cy="217833"/>
            </a:xfrm>
            <a:prstGeom prst="rect">
              <a:avLst/>
            </a:prstGeom>
            <a:solidFill>
              <a:srgbClr val="E2231A">
                <a:alpha val="90196"/>
              </a:srgbClr>
            </a:solidFill>
          </p:spPr>
          <p:txBody>
            <a:bodyPr/>
            <a:lstStyle/>
            <a:p/>
          </p:txBody>
        </p:sp>
        <p:sp>
          <p:nvSpPr>
            <p:cNvPr id="32" name="rc32"/>
            <p:cNvSpPr/>
            <p:nvPr/>
          </p:nvSpPr>
          <p:spPr>
            <a:xfrm>
              <a:off x="2895532" y="4099902"/>
              <a:ext cx="239888" cy="112107"/>
            </a:xfrm>
            <a:prstGeom prst="rect">
              <a:avLst/>
            </a:prstGeom>
            <a:solidFill>
              <a:srgbClr val="E2231A">
                <a:alpha val="90196"/>
              </a:srgbClr>
            </a:solidFill>
          </p:spPr>
          <p:txBody>
            <a:bodyPr/>
            <a:lstStyle/>
            <a:p/>
          </p:txBody>
        </p:sp>
        <p:sp>
          <p:nvSpPr>
            <p:cNvPr id="33" name="rc33"/>
            <p:cNvSpPr/>
            <p:nvPr/>
          </p:nvSpPr>
          <p:spPr>
            <a:xfrm>
              <a:off x="3162075" y="4155780"/>
              <a:ext cx="239888" cy="56229"/>
            </a:xfrm>
            <a:prstGeom prst="rect">
              <a:avLst/>
            </a:prstGeom>
            <a:solidFill>
              <a:srgbClr val="E2231A">
                <a:alpha val="90196"/>
              </a:srgbClr>
            </a:solidFill>
          </p:spPr>
          <p:txBody>
            <a:bodyPr/>
            <a:lstStyle/>
            <a:p/>
          </p:txBody>
        </p:sp>
        <p:sp>
          <p:nvSpPr>
            <p:cNvPr id="34" name="rc34"/>
            <p:cNvSpPr/>
            <p:nvPr/>
          </p:nvSpPr>
          <p:spPr>
            <a:xfrm>
              <a:off x="3428618" y="4153066"/>
              <a:ext cx="239888" cy="58943"/>
            </a:xfrm>
            <a:prstGeom prst="rect">
              <a:avLst/>
            </a:prstGeom>
            <a:solidFill>
              <a:srgbClr val="E2231A">
                <a:alpha val="90196"/>
              </a:srgbClr>
            </a:solidFill>
          </p:spPr>
          <p:txBody>
            <a:bodyPr/>
            <a:lstStyle/>
            <a:p/>
          </p:txBody>
        </p:sp>
        <p:sp>
          <p:nvSpPr>
            <p:cNvPr id="35" name="rc35"/>
            <p:cNvSpPr/>
            <p:nvPr/>
          </p:nvSpPr>
          <p:spPr>
            <a:xfrm>
              <a:off x="3695161" y="4152966"/>
              <a:ext cx="239888" cy="59043"/>
            </a:xfrm>
            <a:prstGeom prst="rect">
              <a:avLst/>
            </a:prstGeom>
            <a:solidFill>
              <a:srgbClr val="E2231A">
                <a:alpha val="90196"/>
              </a:srgbClr>
            </a:solidFill>
          </p:spPr>
          <p:txBody>
            <a:bodyPr/>
            <a:lstStyle/>
            <a:p/>
          </p:txBody>
        </p:sp>
        <p:sp>
          <p:nvSpPr>
            <p:cNvPr id="36" name="rc36"/>
            <p:cNvSpPr/>
            <p:nvPr/>
          </p:nvSpPr>
          <p:spPr>
            <a:xfrm>
              <a:off x="3961705" y="4154423"/>
              <a:ext cx="239888" cy="57586"/>
            </a:xfrm>
            <a:prstGeom prst="rect">
              <a:avLst/>
            </a:prstGeom>
            <a:solidFill>
              <a:srgbClr val="E2231A">
                <a:alpha val="90196"/>
              </a:srgbClr>
            </a:solidFill>
          </p:spPr>
          <p:txBody>
            <a:bodyPr/>
            <a:lstStyle/>
            <a:p/>
          </p:txBody>
        </p:sp>
        <p:sp>
          <p:nvSpPr>
            <p:cNvPr id="37" name="rc37"/>
            <p:cNvSpPr/>
            <p:nvPr/>
          </p:nvSpPr>
          <p:spPr>
            <a:xfrm>
              <a:off x="4228248" y="4158594"/>
              <a:ext cx="239888" cy="53415"/>
            </a:xfrm>
            <a:prstGeom prst="rect">
              <a:avLst/>
            </a:prstGeom>
            <a:solidFill>
              <a:srgbClr val="E2231A">
                <a:alpha val="90196"/>
              </a:srgbClr>
            </a:solidFill>
          </p:spPr>
          <p:txBody>
            <a:bodyPr/>
            <a:lstStyle/>
            <a:p/>
          </p:txBody>
        </p:sp>
        <p:sp>
          <p:nvSpPr>
            <p:cNvPr id="38" name="rc38"/>
            <p:cNvSpPr/>
            <p:nvPr/>
          </p:nvSpPr>
          <p:spPr>
            <a:xfrm>
              <a:off x="4494791" y="4161508"/>
              <a:ext cx="239888" cy="50501"/>
            </a:xfrm>
            <a:prstGeom prst="rect">
              <a:avLst/>
            </a:prstGeom>
            <a:solidFill>
              <a:srgbClr val="E2231A">
                <a:alpha val="90196"/>
              </a:srgbClr>
            </a:solidFill>
          </p:spPr>
          <p:txBody>
            <a:bodyPr/>
            <a:lstStyle/>
            <a:p/>
          </p:txBody>
        </p:sp>
        <p:sp>
          <p:nvSpPr>
            <p:cNvPr id="39" name="rc39"/>
            <p:cNvSpPr/>
            <p:nvPr/>
          </p:nvSpPr>
          <p:spPr>
            <a:xfrm>
              <a:off x="4761334" y="4164724"/>
              <a:ext cx="239888" cy="47285"/>
            </a:xfrm>
            <a:prstGeom prst="rect">
              <a:avLst/>
            </a:prstGeom>
            <a:solidFill>
              <a:srgbClr val="E2231A">
                <a:alpha val="90196"/>
              </a:srgbClr>
            </a:solidFill>
          </p:spPr>
          <p:txBody>
            <a:bodyPr/>
            <a:lstStyle/>
            <a:p/>
          </p:txBody>
        </p:sp>
        <p:sp>
          <p:nvSpPr>
            <p:cNvPr id="40" name="rc40"/>
            <p:cNvSpPr/>
            <p:nvPr/>
          </p:nvSpPr>
          <p:spPr>
            <a:xfrm>
              <a:off x="5027877" y="4073169"/>
              <a:ext cx="239888" cy="138840"/>
            </a:xfrm>
            <a:prstGeom prst="rect">
              <a:avLst/>
            </a:prstGeom>
            <a:solidFill>
              <a:srgbClr val="E2231A">
                <a:alpha val="90196"/>
              </a:srgbClr>
            </a:solidFill>
          </p:spPr>
          <p:txBody>
            <a:bodyPr/>
            <a:lstStyle/>
            <a:p/>
          </p:txBody>
        </p:sp>
        <p:sp>
          <p:nvSpPr>
            <p:cNvPr id="41" name="rc41"/>
            <p:cNvSpPr/>
            <p:nvPr/>
          </p:nvSpPr>
          <p:spPr>
            <a:xfrm>
              <a:off x="5294420" y="4073671"/>
              <a:ext cx="239888" cy="138337"/>
            </a:xfrm>
            <a:prstGeom prst="rect">
              <a:avLst/>
            </a:prstGeom>
            <a:solidFill>
              <a:srgbClr val="E2231A">
                <a:alpha val="90196"/>
              </a:srgbClr>
            </a:solidFill>
          </p:spPr>
          <p:txBody>
            <a:bodyPr/>
            <a:lstStyle/>
            <a:p/>
          </p:txBody>
        </p:sp>
        <p:sp>
          <p:nvSpPr>
            <p:cNvPr id="42" name="rc42"/>
            <p:cNvSpPr/>
            <p:nvPr/>
          </p:nvSpPr>
          <p:spPr>
            <a:xfrm>
              <a:off x="5560963" y="4072214"/>
              <a:ext cx="239888" cy="139795"/>
            </a:xfrm>
            <a:prstGeom prst="rect">
              <a:avLst/>
            </a:prstGeom>
            <a:solidFill>
              <a:srgbClr val="E2231A">
                <a:alpha val="90196"/>
              </a:srgbClr>
            </a:solidFill>
          </p:spPr>
          <p:txBody>
            <a:bodyPr/>
            <a:lstStyle/>
            <a:p/>
          </p:txBody>
        </p:sp>
        <p:sp>
          <p:nvSpPr>
            <p:cNvPr id="43" name="rc43"/>
            <p:cNvSpPr/>
            <p:nvPr/>
          </p:nvSpPr>
          <p:spPr>
            <a:xfrm>
              <a:off x="5827506" y="4078947"/>
              <a:ext cx="239888" cy="133061"/>
            </a:xfrm>
            <a:prstGeom prst="rect">
              <a:avLst/>
            </a:prstGeom>
            <a:solidFill>
              <a:srgbClr val="E2231A">
                <a:alpha val="90196"/>
              </a:srgbClr>
            </a:solidFill>
          </p:spPr>
          <p:txBody>
            <a:bodyPr/>
            <a:lstStyle/>
            <a:p/>
          </p:txBody>
        </p:sp>
        <p:sp>
          <p:nvSpPr>
            <p:cNvPr id="44" name="rc44"/>
            <p:cNvSpPr/>
            <p:nvPr/>
          </p:nvSpPr>
          <p:spPr>
            <a:xfrm>
              <a:off x="6094049" y="4082113"/>
              <a:ext cx="239888" cy="129895"/>
            </a:xfrm>
            <a:prstGeom prst="rect">
              <a:avLst/>
            </a:prstGeom>
            <a:solidFill>
              <a:srgbClr val="E2231A">
                <a:alpha val="90196"/>
              </a:srgbClr>
            </a:solidFill>
          </p:spPr>
          <p:txBody>
            <a:bodyPr/>
            <a:lstStyle/>
            <a:p/>
          </p:txBody>
        </p:sp>
        <p:sp>
          <p:nvSpPr>
            <p:cNvPr id="45" name="rc45"/>
            <p:cNvSpPr/>
            <p:nvPr/>
          </p:nvSpPr>
          <p:spPr>
            <a:xfrm>
              <a:off x="6360593" y="4086384"/>
              <a:ext cx="239888" cy="125624"/>
            </a:xfrm>
            <a:prstGeom prst="rect">
              <a:avLst/>
            </a:prstGeom>
            <a:solidFill>
              <a:srgbClr val="E2231A">
                <a:alpha val="90196"/>
              </a:srgbClr>
            </a:solidFill>
          </p:spPr>
          <p:txBody>
            <a:bodyPr/>
            <a:lstStyle/>
            <a:p/>
          </p:txBody>
        </p:sp>
        <p:sp>
          <p:nvSpPr>
            <p:cNvPr id="46" name="rc46"/>
            <p:cNvSpPr/>
            <p:nvPr/>
          </p:nvSpPr>
          <p:spPr>
            <a:xfrm>
              <a:off x="6627136" y="4084626"/>
              <a:ext cx="239888" cy="127383"/>
            </a:xfrm>
            <a:prstGeom prst="rect">
              <a:avLst/>
            </a:prstGeom>
            <a:solidFill>
              <a:srgbClr val="E2231A">
                <a:alpha val="90196"/>
              </a:srgbClr>
            </a:solidFill>
          </p:spPr>
          <p:txBody>
            <a:bodyPr/>
            <a:lstStyle/>
            <a:p/>
          </p:txBody>
        </p:sp>
        <p:sp>
          <p:nvSpPr>
            <p:cNvPr id="47" name="rc47"/>
            <p:cNvSpPr/>
            <p:nvPr/>
          </p:nvSpPr>
          <p:spPr>
            <a:xfrm>
              <a:off x="6893679" y="4082515"/>
              <a:ext cx="239888" cy="129493"/>
            </a:xfrm>
            <a:prstGeom prst="rect">
              <a:avLst/>
            </a:prstGeom>
            <a:solidFill>
              <a:srgbClr val="E2231A">
                <a:alpha val="90196"/>
              </a:srgbClr>
            </a:solidFill>
          </p:spPr>
          <p:txBody>
            <a:bodyPr/>
            <a:lstStyle/>
            <a:p/>
          </p:txBody>
        </p:sp>
        <p:sp>
          <p:nvSpPr>
            <p:cNvPr id="48" name="rc48"/>
            <p:cNvSpPr/>
            <p:nvPr/>
          </p:nvSpPr>
          <p:spPr>
            <a:xfrm>
              <a:off x="7160222" y="3989101"/>
              <a:ext cx="239888" cy="222908"/>
            </a:xfrm>
            <a:prstGeom prst="rect">
              <a:avLst/>
            </a:prstGeom>
            <a:solidFill>
              <a:srgbClr val="E2231A">
                <a:alpha val="90196"/>
              </a:srgbClr>
            </a:solidFill>
          </p:spPr>
          <p:txBody>
            <a:bodyPr/>
            <a:lstStyle/>
            <a:p/>
          </p:txBody>
        </p:sp>
        <p:sp>
          <p:nvSpPr>
            <p:cNvPr id="49" name="rc49"/>
            <p:cNvSpPr/>
            <p:nvPr/>
          </p:nvSpPr>
          <p:spPr>
            <a:xfrm>
              <a:off x="7426765" y="3879807"/>
              <a:ext cx="239888" cy="332201"/>
            </a:xfrm>
            <a:prstGeom prst="rect">
              <a:avLst/>
            </a:prstGeom>
            <a:solidFill>
              <a:srgbClr val="E2231A">
                <a:alpha val="90196"/>
              </a:srgbClr>
            </a:solidFill>
          </p:spPr>
          <p:txBody>
            <a:bodyPr/>
            <a:lstStyle/>
            <a:p/>
          </p:txBody>
        </p:sp>
        <p:sp>
          <p:nvSpPr>
            <p:cNvPr id="50" name="rc50"/>
            <p:cNvSpPr/>
            <p:nvPr/>
          </p:nvSpPr>
          <p:spPr>
            <a:xfrm>
              <a:off x="7693308" y="4068847"/>
              <a:ext cx="239888" cy="143161"/>
            </a:xfrm>
            <a:prstGeom prst="rect">
              <a:avLst/>
            </a:prstGeom>
            <a:solidFill>
              <a:srgbClr val="E2231A">
                <a:alpha val="90196"/>
              </a:srgbClr>
            </a:solidFill>
          </p:spPr>
          <p:txBody>
            <a:bodyPr/>
            <a:lstStyle/>
            <a:p/>
          </p:txBody>
        </p:sp>
        <p:sp>
          <p:nvSpPr>
            <p:cNvPr id="51" name="rc51"/>
            <p:cNvSpPr/>
            <p:nvPr/>
          </p:nvSpPr>
          <p:spPr>
            <a:xfrm>
              <a:off x="7959851" y="4007040"/>
              <a:ext cx="239888" cy="204969"/>
            </a:xfrm>
            <a:prstGeom prst="rect">
              <a:avLst/>
            </a:prstGeom>
            <a:solidFill>
              <a:srgbClr val="E2231A">
                <a:alpha val="90196"/>
              </a:srgbClr>
            </a:solidFill>
          </p:spPr>
          <p:txBody>
            <a:bodyPr/>
            <a:lstStyle/>
            <a:p/>
          </p:txBody>
        </p:sp>
        <p:sp>
          <p:nvSpPr>
            <p:cNvPr id="52" name="rc52"/>
            <p:cNvSpPr/>
            <p:nvPr/>
          </p:nvSpPr>
          <p:spPr>
            <a:xfrm>
              <a:off x="3162075" y="2981540"/>
              <a:ext cx="239888" cy="1174239"/>
            </a:xfrm>
            <a:prstGeom prst="rect">
              <a:avLst/>
            </a:prstGeom>
            <a:solidFill>
              <a:srgbClr val="B3B3B3">
                <a:alpha val="90196"/>
              </a:srgbClr>
            </a:solidFill>
          </p:spPr>
          <p:txBody>
            <a:bodyPr/>
            <a:lstStyle/>
            <a:p/>
          </p:txBody>
        </p:sp>
        <p:sp>
          <p:nvSpPr>
            <p:cNvPr id="53" name="rc53"/>
            <p:cNvSpPr/>
            <p:nvPr/>
          </p:nvSpPr>
          <p:spPr>
            <a:xfrm>
              <a:off x="3428618" y="2986917"/>
              <a:ext cx="239888" cy="1166149"/>
            </a:xfrm>
            <a:prstGeom prst="rect">
              <a:avLst/>
            </a:prstGeom>
            <a:solidFill>
              <a:srgbClr val="B3B3B3">
                <a:alpha val="90196"/>
              </a:srgbClr>
            </a:solidFill>
          </p:spPr>
          <p:txBody>
            <a:bodyPr/>
            <a:lstStyle/>
            <a:p/>
          </p:txBody>
        </p:sp>
        <p:sp>
          <p:nvSpPr>
            <p:cNvPr id="54" name="rc54"/>
            <p:cNvSpPr/>
            <p:nvPr/>
          </p:nvSpPr>
          <p:spPr>
            <a:xfrm>
              <a:off x="3695161" y="2981138"/>
              <a:ext cx="239888" cy="1171827"/>
            </a:xfrm>
            <a:prstGeom prst="rect">
              <a:avLst/>
            </a:prstGeom>
            <a:solidFill>
              <a:srgbClr val="B3B3B3">
                <a:alpha val="90196"/>
              </a:srgbClr>
            </a:solidFill>
          </p:spPr>
          <p:txBody>
            <a:bodyPr/>
            <a:lstStyle/>
            <a:p/>
          </p:txBody>
        </p:sp>
        <p:sp>
          <p:nvSpPr>
            <p:cNvPr id="55" name="rc55"/>
            <p:cNvSpPr/>
            <p:nvPr/>
          </p:nvSpPr>
          <p:spPr>
            <a:xfrm>
              <a:off x="3961705" y="2956516"/>
              <a:ext cx="239888" cy="1197906"/>
            </a:xfrm>
            <a:prstGeom prst="rect">
              <a:avLst/>
            </a:prstGeom>
            <a:solidFill>
              <a:srgbClr val="B3B3B3">
                <a:alpha val="90196"/>
              </a:srgbClr>
            </a:solidFill>
          </p:spPr>
          <p:txBody>
            <a:bodyPr/>
            <a:lstStyle/>
            <a:p/>
          </p:txBody>
        </p:sp>
        <p:sp>
          <p:nvSpPr>
            <p:cNvPr id="56" name="rc56"/>
            <p:cNvSpPr/>
            <p:nvPr/>
          </p:nvSpPr>
          <p:spPr>
            <a:xfrm>
              <a:off x="4228248" y="2949230"/>
              <a:ext cx="239888" cy="1209363"/>
            </a:xfrm>
            <a:prstGeom prst="rect">
              <a:avLst/>
            </a:prstGeom>
            <a:solidFill>
              <a:srgbClr val="B3B3B3">
                <a:alpha val="90196"/>
              </a:srgbClr>
            </a:solidFill>
          </p:spPr>
          <p:txBody>
            <a:bodyPr/>
            <a:lstStyle/>
            <a:p/>
          </p:txBody>
        </p:sp>
        <p:sp>
          <p:nvSpPr>
            <p:cNvPr id="57" name="rc57"/>
            <p:cNvSpPr/>
            <p:nvPr/>
          </p:nvSpPr>
          <p:spPr>
            <a:xfrm>
              <a:off x="4494791" y="3267914"/>
              <a:ext cx="239888" cy="893593"/>
            </a:xfrm>
            <a:prstGeom prst="rect">
              <a:avLst/>
            </a:prstGeom>
            <a:solidFill>
              <a:srgbClr val="B3B3B3">
                <a:alpha val="90196"/>
              </a:srgbClr>
            </a:solidFill>
          </p:spPr>
          <p:txBody>
            <a:bodyPr/>
            <a:lstStyle/>
            <a:p/>
          </p:txBody>
        </p:sp>
        <p:sp>
          <p:nvSpPr>
            <p:cNvPr id="58" name="rc58"/>
            <p:cNvSpPr/>
            <p:nvPr/>
          </p:nvSpPr>
          <p:spPr>
            <a:xfrm>
              <a:off x="4761334" y="3241835"/>
              <a:ext cx="239888" cy="922889"/>
            </a:xfrm>
            <a:prstGeom prst="rect">
              <a:avLst/>
            </a:prstGeom>
            <a:solidFill>
              <a:srgbClr val="B3B3B3">
                <a:alpha val="90196"/>
              </a:srgbClr>
            </a:solidFill>
          </p:spPr>
          <p:txBody>
            <a:bodyPr/>
            <a:lstStyle/>
            <a:p/>
          </p:txBody>
        </p:sp>
        <p:sp>
          <p:nvSpPr>
            <p:cNvPr id="59" name="rc59"/>
            <p:cNvSpPr/>
            <p:nvPr/>
          </p:nvSpPr>
          <p:spPr>
            <a:xfrm>
              <a:off x="5027877" y="3199424"/>
              <a:ext cx="239888" cy="873744"/>
            </a:xfrm>
            <a:prstGeom prst="rect">
              <a:avLst/>
            </a:prstGeom>
            <a:solidFill>
              <a:srgbClr val="B3B3B3">
                <a:alpha val="90196"/>
              </a:srgbClr>
            </a:solidFill>
          </p:spPr>
          <p:txBody>
            <a:bodyPr/>
            <a:lstStyle/>
            <a:p/>
          </p:txBody>
        </p:sp>
        <p:sp>
          <p:nvSpPr>
            <p:cNvPr id="60" name="rc60"/>
            <p:cNvSpPr/>
            <p:nvPr/>
          </p:nvSpPr>
          <p:spPr>
            <a:xfrm>
              <a:off x="5294420" y="3191133"/>
              <a:ext cx="239888" cy="882538"/>
            </a:xfrm>
            <a:prstGeom prst="rect">
              <a:avLst/>
            </a:prstGeom>
            <a:solidFill>
              <a:srgbClr val="B3B3B3">
                <a:alpha val="90196"/>
              </a:srgbClr>
            </a:solidFill>
          </p:spPr>
          <p:txBody>
            <a:bodyPr/>
            <a:lstStyle/>
            <a:p/>
          </p:txBody>
        </p:sp>
        <p:sp>
          <p:nvSpPr>
            <p:cNvPr id="61" name="rc61"/>
            <p:cNvSpPr/>
            <p:nvPr/>
          </p:nvSpPr>
          <p:spPr>
            <a:xfrm>
              <a:off x="5560963" y="3131737"/>
              <a:ext cx="239888" cy="940476"/>
            </a:xfrm>
            <a:prstGeom prst="rect">
              <a:avLst/>
            </a:prstGeom>
            <a:solidFill>
              <a:srgbClr val="B3B3B3">
                <a:alpha val="90196"/>
              </a:srgbClr>
            </a:solidFill>
          </p:spPr>
          <p:txBody>
            <a:bodyPr/>
            <a:lstStyle/>
            <a:p/>
          </p:txBody>
        </p:sp>
        <p:sp>
          <p:nvSpPr>
            <p:cNvPr id="62" name="rc62"/>
            <p:cNvSpPr/>
            <p:nvPr/>
          </p:nvSpPr>
          <p:spPr>
            <a:xfrm>
              <a:off x="5827506" y="3126159"/>
              <a:ext cx="239888" cy="952788"/>
            </a:xfrm>
            <a:prstGeom prst="rect">
              <a:avLst/>
            </a:prstGeom>
            <a:solidFill>
              <a:srgbClr val="B3B3B3">
                <a:alpha val="90196"/>
              </a:srgbClr>
            </a:solidFill>
          </p:spPr>
          <p:txBody>
            <a:bodyPr/>
            <a:lstStyle/>
            <a:p/>
          </p:txBody>
        </p:sp>
        <p:sp>
          <p:nvSpPr>
            <p:cNvPr id="63" name="rc63"/>
            <p:cNvSpPr/>
            <p:nvPr/>
          </p:nvSpPr>
          <p:spPr>
            <a:xfrm>
              <a:off x="6094049" y="3105055"/>
              <a:ext cx="239888" cy="977058"/>
            </a:xfrm>
            <a:prstGeom prst="rect">
              <a:avLst/>
            </a:prstGeom>
            <a:solidFill>
              <a:srgbClr val="B3B3B3">
                <a:alpha val="90196"/>
              </a:srgbClr>
            </a:solidFill>
          </p:spPr>
          <p:txBody>
            <a:bodyPr/>
            <a:lstStyle/>
            <a:p/>
          </p:txBody>
        </p:sp>
        <p:sp>
          <p:nvSpPr>
            <p:cNvPr id="64" name="rc64"/>
            <p:cNvSpPr/>
            <p:nvPr/>
          </p:nvSpPr>
          <p:spPr>
            <a:xfrm>
              <a:off x="6360593" y="3052543"/>
              <a:ext cx="239888" cy="1033841"/>
            </a:xfrm>
            <a:prstGeom prst="rect">
              <a:avLst/>
            </a:prstGeom>
            <a:solidFill>
              <a:srgbClr val="B3B3B3">
                <a:alpha val="90196"/>
              </a:srgbClr>
            </a:solidFill>
          </p:spPr>
          <p:txBody>
            <a:bodyPr/>
            <a:lstStyle/>
            <a:p/>
          </p:txBody>
        </p:sp>
        <p:sp>
          <p:nvSpPr>
            <p:cNvPr id="65" name="rc65"/>
            <p:cNvSpPr/>
            <p:nvPr/>
          </p:nvSpPr>
          <p:spPr>
            <a:xfrm>
              <a:off x="6627136" y="2984656"/>
              <a:ext cx="239888" cy="1099969"/>
            </a:xfrm>
            <a:prstGeom prst="rect">
              <a:avLst/>
            </a:prstGeom>
            <a:solidFill>
              <a:srgbClr val="B3B3B3">
                <a:alpha val="90196"/>
              </a:srgbClr>
            </a:solidFill>
          </p:spPr>
          <p:txBody>
            <a:bodyPr/>
            <a:lstStyle/>
            <a:p/>
          </p:txBody>
        </p:sp>
        <p:sp>
          <p:nvSpPr>
            <p:cNvPr id="66" name="rc66"/>
            <p:cNvSpPr/>
            <p:nvPr/>
          </p:nvSpPr>
          <p:spPr>
            <a:xfrm>
              <a:off x="6893679" y="2923049"/>
              <a:ext cx="239888" cy="1159465"/>
            </a:xfrm>
            <a:prstGeom prst="rect">
              <a:avLst/>
            </a:prstGeom>
            <a:solidFill>
              <a:srgbClr val="B3B3B3">
                <a:alpha val="90196"/>
              </a:srgbClr>
            </a:solidFill>
          </p:spPr>
          <p:txBody>
            <a:bodyPr/>
            <a:lstStyle/>
            <a:p/>
          </p:txBody>
        </p:sp>
        <p:sp>
          <p:nvSpPr>
            <p:cNvPr id="67" name="rc67"/>
            <p:cNvSpPr/>
            <p:nvPr/>
          </p:nvSpPr>
          <p:spPr>
            <a:xfrm>
              <a:off x="7160222" y="2955963"/>
              <a:ext cx="239888" cy="1033137"/>
            </a:xfrm>
            <a:prstGeom prst="rect">
              <a:avLst/>
            </a:prstGeom>
            <a:solidFill>
              <a:srgbClr val="B3B3B3">
                <a:alpha val="90196"/>
              </a:srgbClr>
            </a:solidFill>
          </p:spPr>
          <p:txBody>
            <a:bodyPr/>
            <a:lstStyle/>
            <a:p/>
          </p:txBody>
        </p:sp>
        <p:sp>
          <p:nvSpPr>
            <p:cNvPr id="68" name="rc68"/>
            <p:cNvSpPr/>
            <p:nvPr/>
          </p:nvSpPr>
          <p:spPr>
            <a:xfrm>
              <a:off x="7426765" y="2986917"/>
              <a:ext cx="239888" cy="892890"/>
            </a:xfrm>
            <a:prstGeom prst="rect">
              <a:avLst/>
            </a:prstGeom>
            <a:solidFill>
              <a:srgbClr val="B3B3B3">
                <a:alpha val="90196"/>
              </a:srgbClr>
            </a:solidFill>
          </p:spPr>
          <p:txBody>
            <a:bodyPr/>
            <a:lstStyle/>
            <a:p/>
          </p:txBody>
        </p:sp>
        <p:sp>
          <p:nvSpPr>
            <p:cNvPr id="69" name="rc69"/>
            <p:cNvSpPr/>
            <p:nvPr/>
          </p:nvSpPr>
          <p:spPr>
            <a:xfrm>
              <a:off x="7693308" y="3049076"/>
              <a:ext cx="239888" cy="1019771"/>
            </a:xfrm>
            <a:prstGeom prst="rect">
              <a:avLst/>
            </a:prstGeom>
            <a:solidFill>
              <a:srgbClr val="B3B3B3">
                <a:alpha val="90196"/>
              </a:srgbClr>
            </a:solidFill>
          </p:spPr>
          <p:txBody>
            <a:bodyPr/>
            <a:lstStyle/>
            <a:p/>
          </p:txBody>
        </p:sp>
        <p:sp>
          <p:nvSpPr>
            <p:cNvPr id="70" name="rc70"/>
            <p:cNvSpPr/>
            <p:nvPr/>
          </p:nvSpPr>
          <p:spPr>
            <a:xfrm>
              <a:off x="7959851" y="3536902"/>
              <a:ext cx="239888" cy="470137"/>
            </a:xfrm>
            <a:prstGeom prst="rect">
              <a:avLst/>
            </a:prstGeom>
            <a:solidFill>
              <a:srgbClr val="B3B3B3">
                <a:alpha val="90196"/>
              </a:srgbClr>
            </a:solidFill>
          </p:spPr>
          <p:txBody>
            <a:bodyPr/>
            <a:lstStyle/>
            <a:p/>
          </p:txBody>
        </p:sp>
        <p:sp>
          <p:nvSpPr>
            <p:cNvPr id="71" name="pl71"/>
            <p:cNvSpPr/>
            <p:nvPr/>
          </p:nvSpPr>
          <p:spPr>
            <a:xfrm>
              <a:off x="1416218" y="2085226"/>
              <a:ext cx="6663577" cy="214826"/>
            </a:xfrm>
            <a:custGeom>
              <a:avLst/>
              <a:pathLst>
                <a:path w="6663577" h="214826">
                  <a:moveTo>
                    <a:pt x="0" y="214826"/>
                  </a:moveTo>
                  <a:lnTo>
                    <a:pt x="266543" y="171861"/>
                  </a:lnTo>
                  <a:lnTo>
                    <a:pt x="533086" y="150378"/>
                  </a:lnTo>
                  <a:lnTo>
                    <a:pt x="799629" y="107413"/>
                  </a:lnTo>
                  <a:lnTo>
                    <a:pt x="1066172" y="85930"/>
                  </a:lnTo>
                  <a:lnTo>
                    <a:pt x="1332715" y="64447"/>
                  </a:lnTo>
                  <a:lnTo>
                    <a:pt x="1599258" y="21482"/>
                  </a:lnTo>
                  <a:lnTo>
                    <a:pt x="1865801" y="0"/>
                  </a:lnTo>
                  <a:lnTo>
                    <a:pt x="2132344" y="0"/>
                  </a:lnTo>
                  <a:lnTo>
                    <a:pt x="2398888" y="0"/>
                  </a:lnTo>
                  <a:lnTo>
                    <a:pt x="2665431" y="0"/>
                  </a:lnTo>
                  <a:lnTo>
                    <a:pt x="2931974" y="0"/>
                  </a:lnTo>
                  <a:lnTo>
                    <a:pt x="3198517" y="0"/>
                  </a:lnTo>
                  <a:lnTo>
                    <a:pt x="3465060" y="0"/>
                  </a:lnTo>
                  <a:lnTo>
                    <a:pt x="3731603" y="42965"/>
                  </a:lnTo>
                  <a:lnTo>
                    <a:pt x="3998146" y="42965"/>
                  </a:lnTo>
                  <a:lnTo>
                    <a:pt x="4264689" y="42965"/>
                  </a:lnTo>
                  <a:lnTo>
                    <a:pt x="4531233" y="42965"/>
                  </a:lnTo>
                  <a:lnTo>
                    <a:pt x="4797776" y="42965"/>
                  </a:lnTo>
                  <a:lnTo>
                    <a:pt x="5064319" y="42965"/>
                  </a:lnTo>
                  <a:lnTo>
                    <a:pt x="5330862" y="42965"/>
                  </a:lnTo>
                  <a:lnTo>
                    <a:pt x="5597405" y="42965"/>
                  </a:lnTo>
                  <a:lnTo>
                    <a:pt x="5863948" y="107413"/>
                  </a:lnTo>
                  <a:lnTo>
                    <a:pt x="6130491" y="171861"/>
                  </a:lnTo>
                  <a:lnTo>
                    <a:pt x="6397034" y="64447"/>
                  </a:lnTo>
                  <a:lnTo>
                    <a:pt x="6663577" y="107413"/>
                  </a:lnTo>
                </a:path>
              </a:pathLst>
            </a:custGeom>
            <a:ln w="27101" cap="flat">
              <a:solidFill>
                <a:srgbClr val="3283FE">
                  <a:alpha val="100000"/>
                </a:srgbClr>
              </a:solidFill>
              <a:prstDash val="solid"/>
              <a:round/>
            </a:ln>
          </p:spPr>
          <p:txBody>
            <a:bodyPr/>
            <a:lstStyle/>
            <a:p/>
          </p:txBody>
        </p:sp>
        <p:sp>
          <p:nvSpPr>
            <p:cNvPr id="72" name="pl72"/>
            <p:cNvSpPr/>
            <p:nvPr/>
          </p:nvSpPr>
          <p:spPr>
            <a:xfrm>
              <a:off x="3282020" y="2428948"/>
              <a:ext cx="4797776" cy="257791"/>
            </a:xfrm>
            <a:custGeom>
              <a:avLst/>
              <a:pathLst>
                <a:path w="4797776" h="257791">
                  <a:moveTo>
                    <a:pt x="0" y="128895"/>
                  </a:moveTo>
                  <a:lnTo>
                    <a:pt x="266543" y="128895"/>
                  </a:lnTo>
                  <a:lnTo>
                    <a:pt x="533086" y="128895"/>
                  </a:lnTo>
                  <a:lnTo>
                    <a:pt x="799629" y="128895"/>
                  </a:lnTo>
                  <a:lnTo>
                    <a:pt x="1066172" y="128895"/>
                  </a:lnTo>
                  <a:lnTo>
                    <a:pt x="1332715" y="0"/>
                  </a:lnTo>
                  <a:lnTo>
                    <a:pt x="1599258" y="0"/>
                  </a:lnTo>
                  <a:lnTo>
                    <a:pt x="1865801" y="21482"/>
                  </a:lnTo>
                  <a:lnTo>
                    <a:pt x="2132344" y="42965"/>
                  </a:lnTo>
                  <a:lnTo>
                    <a:pt x="2398888" y="85930"/>
                  </a:lnTo>
                  <a:lnTo>
                    <a:pt x="2665431" y="107413"/>
                  </a:lnTo>
                  <a:lnTo>
                    <a:pt x="2931974" y="128895"/>
                  </a:lnTo>
                  <a:lnTo>
                    <a:pt x="3198517" y="150378"/>
                  </a:lnTo>
                  <a:lnTo>
                    <a:pt x="3465060" y="171861"/>
                  </a:lnTo>
                  <a:lnTo>
                    <a:pt x="3731603" y="214826"/>
                  </a:lnTo>
                  <a:lnTo>
                    <a:pt x="3998146" y="236309"/>
                  </a:lnTo>
                  <a:lnTo>
                    <a:pt x="4264689" y="257791"/>
                  </a:lnTo>
                  <a:lnTo>
                    <a:pt x="4531233" y="257791"/>
                  </a:lnTo>
                  <a:lnTo>
                    <a:pt x="4797776" y="0"/>
                  </a:lnTo>
                </a:path>
              </a:pathLst>
            </a:custGeom>
            <a:ln w="27101" cap="flat">
              <a:solidFill>
                <a:srgbClr val="FFA500">
                  <a:alpha val="100000"/>
                </a:srgbClr>
              </a:solidFill>
              <a:prstDash val="solid"/>
              <a:round/>
            </a:ln>
          </p:spPr>
          <p:txBody>
            <a:bodyPr/>
            <a:lstStyle/>
            <a:p/>
          </p:txBody>
        </p:sp>
        <p:sp>
          <p:nvSpPr>
            <p:cNvPr id="73" name="tx73"/>
            <p:cNvSpPr/>
            <p:nvPr/>
          </p:nvSpPr>
          <p:spPr>
            <a:xfrm>
              <a:off x="1345880"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4" name="tx74"/>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5" name="tx75"/>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4011311"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7" name="tx77"/>
            <p:cNvSpPr/>
            <p:nvPr/>
          </p:nvSpPr>
          <p:spPr>
            <a:xfrm>
              <a:off x="534402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8" name="tx78"/>
            <p:cNvSpPr/>
            <p:nvPr/>
          </p:nvSpPr>
          <p:spPr>
            <a:xfrm>
              <a:off x="5344027"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9" name="tx79"/>
            <p:cNvSpPr/>
            <p:nvPr/>
          </p:nvSpPr>
          <p:spPr>
            <a:xfrm>
              <a:off x="6410199"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0" name="tx80"/>
            <p:cNvSpPr/>
            <p:nvPr/>
          </p:nvSpPr>
          <p:spPr>
            <a:xfrm>
              <a:off x="6410199"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81" name="tx81"/>
            <p:cNvSpPr/>
            <p:nvPr/>
          </p:nvSpPr>
          <p:spPr>
            <a:xfrm>
              <a:off x="667674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2" name="tx82"/>
            <p:cNvSpPr/>
            <p:nvPr/>
          </p:nvSpPr>
          <p:spPr>
            <a:xfrm>
              <a:off x="6676742"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83" name="tx83"/>
            <p:cNvSpPr/>
            <p:nvPr/>
          </p:nvSpPr>
          <p:spPr>
            <a:xfrm>
              <a:off x="694328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4" name="tx84"/>
            <p:cNvSpPr/>
            <p:nvPr/>
          </p:nvSpPr>
          <p:spPr>
            <a:xfrm>
              <a:off x="6943285"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5" name="tx85"/>
            <p:cNvSpPr/>
            <p:nvPr/>
          </p:nvSpPr>
          <p:spPr>
            <a:xfrm>
              <a:off x="720982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6" name="tx86"/>
            <p:cNvSpPr/>
            <p:nvPr/>
          </p:nvSpPr>
          <p:spPr>
            <a:xfrm>
              <a:off x="7209828"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87" name="tx87"/>
            <p:cNvSpPr/>
            <p:nvPr/>
          </p:nvSpPr>
          <p:spPr>
            <a:xfrm>
              <a:off x="747637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8" name="tx88"/>
            <p:cNvSpPr/>
            <p:nvPr/>
          </p:nvSpPr>
          <p:spPr>
            <a:xfrm>
              <a:off x="7476372"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9" name="tx89"/>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0" name="tx90"/>
            <p:cNvSpPr/>
            <p:nvPr/>
          </p:nvSpPr>
          <p:spPr>
            <a:xfrm>
              <a:off x="7742915"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91" name="tx91"/>
            <p:cNvSpPr/>
            <p:nvPr/>
          </p:nvSpPr>
          <p:spPr>
            <a:xfrm>
              <a:off x="800945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92" name="tx92"/>
            <p:cNvSpPr/>
            <p:nvPr/>
          </p:nvSpPr>
          <p:spPr>
            <a:xfrm>
              <a:off x="800945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93" name="tx93"/>
            <p:cNvSpPr/>
            <p:nvPr/>
          </p:nvSpPr>
          <p:spPr>
            <a:xfrm>
              <a:off x="1310724" y="387938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94" name="tx94"/>
            <p:cNvSpPr/>
            <p:nvPr/>
          </p:nvSpPr>
          <p:spPr>
            <a:xfrm>
              <a:off x="2673584" y="40625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5" name="tx95"/>
            <p:cNvSpPr/>
            <p:nvPr/>
          </p:nvSpPr>
          <p:spPr>
            <a:xfrm>
              <a:off x="4006300" y="41440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6" name="tx96"/>
            <p:cNvSpPr/>
            <p:nvPr/>
          </p:nvSpPr>
          <p:spPr>
            <a:xfrm>
              <a:off x="5339016" y="41024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7" name="tx97"/>
            <p:cNvSpPr/>
            <p:nvPr/>
          </p:nvSpPr>
          <p:spPr>
            <a:xfrm>
              <a:off x="6405188" y="41087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8" name="tx98"/>
            <p:cNvSpPr/>
            <p:nvPr/>
          </p:nvSpPr>
          <p:spPr>
            <a:xfrm>
              <a:off x="6671731" y="41078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9" name="tx99"/>
            <p:cNvSpPr/>
            <p:nvPr/>
          </p:nvSpPr>
          <p:spPr>
            <a:xfrm>
              <a:off x="6938274" y="41068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0" name="tx100"/>
            <p:cNvSpPr/>
            <p:nvPr/>
          </p:nvSpPr>
          <p:spPr>
            <a:xfrm>
              <a:off x="7204817" y="406175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1" name="tx101"/>
            <p:cNvSpPr/>
            <p:nvPr/>
          </p:nvSpPr>
          <p:spPr>
            <a:xfrm>
              <a:off x="7471361" y="40054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2" name="tx102"/>
            <p:cNvSpPr/>
            <p:nvPr/>
          </p:nvSpPr>
          <p:spPr>
            <a:xfrm>
              <a:off x="7737904" y="40999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3" name="tx103"/>
            <p:cNvSpPr/>
            <p:nvPr/>
          </p:nvSpPr>
          <p:spPr>
            <a:xfrm>
              <a:off x="8004447" y="40704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4" name="tx104"/>
            <p:cNvSpPr/>
            <p:nvPr/>
          </p:nvSpPr>
          <p:spPr>
            <a:xfrm>
              <a:off x="3976155" y="351497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105" name="tx105"/>
            <p:cNvSpPr/>
            <p:nvPr/>
          </p:nvSpPr>
          <p:spPr>
            <a:xfrm>
              <a:off x="5308871" y="35919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06" name="tx106"/>
            <p:cNvSpPr/>
            <p:nvPr/>
          </p:nvSpPr>
          <p:spPr>
            <a:xfrm>
              <a:off x="6375043" y="35290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107" name="tx107"/>
            <p:cNvSpPr/>
            <p:nvPr/>
          </p:nvSpPr>
          <p:spPr>
            <a:xfrm>
              <a:off x="6641586" y="349420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08" name="tx108"/>
            <p:cNvSpPr/>
            <p:nvPr/>
          </p:nvSpPr>
          <p:spPr>
            <a:xfrm>
              <a:off x="6908130" y="34622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109" name="tx109"/>
            <p:cNvSpPr/>
            <p:nvPr/>
          </p:nvSpPr>
          <p:spPr>
            <a:xfrm>
              <a:off x="7174673" y="34320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110" name="tx110"/>
            <p:cNvSpPr/>
            <p:nvPr/>
          </p:nvSpPr>
          <p:spPr>
            <a:xfrm>
              <a:off x="7441216" y="33929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11" name="tx111"/>
            <p:cNvSpPr/>
            <p:nvPr/>
          </p:nvSpPr>
          <p:spPr>
            <a:xfrm>
              <a:off x="7707759" y="351846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a:t>
              </a:r>
            </a:p>
          </p:txBody>
        </p:sp>
        <p:sp>
          <p:nvSpPr>
            <p:cNvPr id="112" name="tx112"/>
            <p:cNvSpPr/>
            <p:nvPr/>
          </p:nvSpPr>
          <p:spPr>
            <a:xfrm>
              <a:off x="8004447" y="37315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13" name="tx113"/>
            <p:cNvSpPr/>
            <p:nvPr/>
          </p:nvSpPr>
          <p:spPr>
            <a:xfrm>
              <a:off x="4027388" y="28502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14" name="tx114"/>
            <p:cNvSpPr/>
            <p:nvPr/>
          </p:nvSpPr>
          <p:spPr>
            <a:xfrm>
              <a:off x="5319420" y="308485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20.3</a:t>
              </a:r>
            </a:p>
          </p:txBody>
        </p:sp>
        <p:sp>
          <p:nvSpPr>
            <p:cNvPr id="115" name="tx115"/>
            <p:cNvSpPr/>
            <p:nvPr/>
          </p:nvSpPr>
          <p:spPr>
            <a:xfrm>
              <a:off x="6385593" y="294626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23.1</a:t>
              </a:r>
            </a:p>
          </p:txBody>
        </p:sp>
        <p:sp>
          <p:nvSpPr>
            <p:cNvPr id="116" name="tx116"/>
            <p:cNvSpPr/>
            <p:nvPr/>
          </p:nvSpPr>
          <p:spPr>
            <a:xfrm>
              <a:off x="6652136" y="2879612"/>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117" name="tx117"/>
            <p:cNvSpPr/>
            <p:nvPr/>
          </p:nvSpPr>
          <p:spPr>
            <a:xfrm>
              <a:off x="6918679" y="281681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25.7</a:t>
              </a:r>
            </a:p>
          </p:txBody>
        </p:sp>
        <p:sp>
          <p:nvSpPr>
            <p:cNvPr id="118" name="tx118"/>
            <p:cNvSpPr/>
            <p:nvPr/>
          </p:nvSpPr>
          <p:spPr>
            <a:xfrm>
              <a:off x="7225906" y="28497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19" name="tx119"/>
            <p:cNvSpPr/>
            <p:nvPr/>
          </p:nvSpPr>
          <p:spPr>
            <a:xfrm>
              <a:off x="7451765" y="2881873"/>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120" name="tx120"/>
            <p:cNvSpPr/>
            <p:nvPr/>
          </p:nvSpPr>
          <p:spPr>
            <a:xfrm>
              <a:off x="7718308" y="294279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23.1</a:t>
              </a:r>
            </a:p>
          </p:txBody>
        </p:sp>
        <p:sp>
          <p:nvSpPr>
            <p:cNvPr id="121" name="tx121"/>
            <p:cNvSpPr/>
            <p:nvPr/>
          </p:nvSpPr>
          <p:spPr>
            <a:xfrm>
              <a:off x="7984851" y="343062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122" name="tx12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3" name="tx123"/>
            <p:cNvSpPr/>
            <p:nvPr/>
          </p:nvSpPr>
          <p:spPr>
            <a:xfrm>
              <a:off x="639902" y="365739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4" name="tx124"/>
            <p:cNvSpPr/>
            <p:nvPr/>
          </p:nvSpPr>
          <p:spPr>
            <a:xfrm>
              <a:off x="639902" y="315489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5" name="tx125"/>
            <p:cNvSpPr/>
            <p:nvPr/>
          </p:nvSpPr>
          <p:spPr>
            <a:xfrm>
              <a:off x="639902" y="2652330"/>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6" name="tx126"/>
            <p:cNvSpPr/>
            <p:nvPr/>
          </p:nvSpPr>
          <p:spPr>
            <a:xfrm>
              <a:off x="639902" y="21498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7" name="tx12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4" name="tx14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5" name="pl145"/>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6" name="pl146"/>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7" name="tx147"/>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8" name="tx148"/>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9" name="rc149"/>
            <p:cNvSpPr/>
            <p:nvPr/>
          </p:nvSpPr>
          <p:spPr>
            <a:xfrm>
              <a:off x="4678790" y="5080163"/>
              <a:ext cx="201456" cy="201456"/>
            </a:xfrm>
            <a:prstGeom prst="rect">
              <a:avLst/>
            </a:prstGeom>
            <a:solidFill>
              <a:srgbClr val="E2231A">
                <a:alpha val="90196"/>
              </a:srgbClr>
            </a:solidFill>
          </p:spPr>
          <p:txBody>
            <a:bodyPr/>
            <a:lstStyle/>
            <a:p/>
          </p:txBody>
        </p:sp>
        <p:sp>
          <p:nvSpPr>
            <p:cNvPr id="150" name="rc150"/>
            <p:cNvSpPr/>
            <p:nvPr/>
          </p:nvSpPr>
          <p:spPr>
            <a:xfrm>
              <a:off x="5642950" y="5080163"/>
              <a:ext cx="201456" cy="201456"/>
            </a:xfrm>
            <a:prstGeom prst="rect">
              <a:avLst/>
            </a:prstGeom>
            <a:solidFill>
              <a:srgbClr val="B3B3B3">
                <a:alpha val="90196"/>
              </a:srgbClr>
            </a:solidFill>
          </p:spPr>
          <p:txBody>
            <a:bodyPr/>
            <a:lstStyle/>
            <a:p/>
          </p:txBody>
        </p:sp>
        <p:sp>
          <p:nvSpPr>
            <p:cNvPr id="151" name="tx151"/>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2" name="tx152"/>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3" name="tx153"/>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4" name="tx154"/>
            <p:cNvSpPr/>
            <p:nvPr/>
          </p:nvSpPr>
          <p:spPr>
            <a:xfrm>
              <a:off x="951100" y="1592892"/>
              <a:ext cx="14445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Greece, 2000-2025</a:t>
              </a:r>
            </a:p>
          </p:txBody>
        </p:sp>
        <p:sp>
          <p:nvSpPr>
            <p:cNvPr id="155" name="pl155"/>
            <p:cNvSpPr/>
            <p:nvPr/>
          </p:nvSpPr>
          <p:spPr>
            <a:xfrm>
              <a:off x="20420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53349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0249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5164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0079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877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2792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7707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2621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40557"/>
              <a:ext cx="745740" cy="124062"/>
            </a:xfrm>
            <a:prstGeom prst="rect">
              <a:avLst/>
            </a:prstGeom>
            <a:solidFill>
              <a:srgbClr val="E2231A">
                <a:alpha val="90196"/>
              </a:srgbClr>
            </a:solidFill>
          </p:spPr>
          <p:txBody>
            <a:bodyPr/>
            <a:lstStyle/>
            <a:p/>
          </p:txBody>
        </p:sp>
        <p:sp>
          <p:nvSpPr>
            <p:cNvPr id="169" name="rc169"/>
            <p:cNvSpPr/>
            <p:nvPr/>
          </p:nvSpPr>
          <p:spPr>
            <a:xfrm>
              <a:off x="1296273" y="5685479"/>
              <a:ext cx="849845" cy="124062"/>
            </a:xfrm>
            <a:prstGeom prst="rect">
              <a:avLst/>
            </a:prstGeom>
            <a:solidFill>
              <a:srgbClr val="E2231A">
                <a:alpha val="90196"/>
              </a:srgbClr>
            </a:solidFill>
          </p:spPr>
          <p:txBody>
            <a:bodyPr/>
            <a:lstStyle/>
            <a:p/>
          </p:txBody>
        </p:sp>
        <p:sp>
          <p:nvSpPr>
            <p:cNvPr id="170" name="rc170"/>
            <p:cNvSpPr/>
            <p:nvPr/>
          </p:nvSpPr>
          <p:spPr>
            <a:xfrm>
              <a:off x="1296273" y="5530401"/>
              <a:ext cx="1216749" cy="124062"/>
            </a:xfrm>
            <a:prstGeom prst="rect">
              <a:avLst/>
            </a:prstGeom>
            <a:solidFill>
              <a:srgbClr val="E2231A">
                <a:alpha val="90196"/>
              </a:srgbClr>
            </a:solidFill>
          </p:spPr>
          <p:txBody>
            <a:bodyPr/>
            <a:lstStyle/>
            <a:p/>
          </p:txBody>
        </p:sp>
        <p:sp>
          <p:nvSpPr>
            <p:cNvPr id="171" name="rc171"/>
            <p:cNvSpPr/>
            <p:nvPr/>
          </p:nvSpPr>
          <p:spPr>
            <a:xfrm>
              <a:off x="2042014" y="5840557"/>
              <a:ext cx="6137144" cy="124062"/>
            </a:xfrm>
            <a:prstGeom prst="rect">
              <a:avLst/>
            </a:prstGeom>
            <a:solidFill>
              <a:srgbClr val="B3B3B3">
                <a:alpha val="90196"/>
              </a:srgbClr>
            </a:solidFill>
          </p:spPr>
          <p:txBody>
            <a:bodyPr/>
            <a:lstStyle/>
            <a:p/>
          </p:txBody>
        </p:sp>
        <p:sp>
          <p:nvSpPr>
            <p:cNvPr id="172" name="rc172"/>
            <p:cNvSpPr/>
            <p:nvPr/>
          </p:nvSpPr>
          <p:spPr>
            <a:xfrm>
              <a:off x="2146119" y="5685479"/>
              <a:ext cx="6053621" cy="124062"/>
            </a:xfrm>
            <a:prstGeom prst="rect">
              <a:avLst/>
            </a:prstGeom>
            <a:solidFill>
              <a:srgbClr val="B3B3B3">
                <a:alpha val="90196"/>
              </a:srgbClr>
            </a:solidFill>
          </p:spPr>
          <p:txBody>
            <a:bodyPr/>
            <a:lstStyle/>
            <a:p/>
          </p:txBody>
        </p:sp>
        <p:sp>
          <p:nvSpPr>
            <p:cNvPr id="173" name="rc173"/>
            <p:cNvSpPr/>
            <p:nvPr/>
          </p:nvSpPr>
          <p:spPr>
            <a:xfrm>
              <a:off x="2513023" y="5530401"/>
              <a:ext cx="2790858" cy="124062"/>
            </a:xfrm>
            <a:prstGeom prst="rect">
              <a:avLst/>
            </a:prstGeom>
            <a:solidFill>
              <a:srgbClr val="B3B3B3">
                <a:alpha val="90196"/>
              </a:srgbClr>
            </a:solidFill>
          </p:spPr>
          <p:txBody>
            <a:bodyPr/>
            <a:lstStyle/>
            <a:p/>
          </p:txBody>
        </p:sp>
        <p:sp>
          <p:nvSpPr>
            <p:cNvPr id="174" name="tx174"/>
            <p:cNvSpPr/>
            <p:nvPr/>
          </p:nvSpPr>
          <p:spPr>
            <a:xfrm>
              <a:off x="8291684"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75" name="tx175"/>
            <p:cNvSpPr/>
            <p:nvPr/>
          </p:nvSpPr>
          <p:spPr>
            <a:xfrm>
              <a:off x="8312267"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76" name="tx176"/>
            <p:cNvSpPr/>
            <p:nvPr/>
          </p:nvSpPr>
          <p:spPr>
            <a:xfrm>
              <a:off x="5416408"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13.4</a:t>
              </a:r>
            </a:p>
          </p:txBody>
        </p:sp>
        <p:sp>
          <p:nvSpPr>
            <p:cNvPr id="177" name="tx177"/>
            <p:cNvSpPr/>
            <p:nvPr/>
          </p:nvSpPr>
          <p:spPr>
            <a:xfrm>
              <a:off x="1588771"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78" name="tx178"/>
            <p:cNvSpPr/>
            <p:nvPr/>
          </p:nvSpPr>
          <p:spPr>
            <a:xfrm>
              <a:off x="1640824"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79" name="tx179"/>
            <p:cNvSpPr/>
            <p:nvPr/>
          </p:nvSpPr>
          <p:spPr>
            <a:xfrm>
              <a:off x="1824276"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80" name="tx180"/>
            <p:cNvSpPr/>
            <p:nvPr/>
          </p:nvSpPr>
          <p:spPr>
            <a:xfrm>
              <a:off x="4998059"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20.6</a:t>
              </a:r>
            </a:p>
          </p:txBody>
        </p:sp>
        <p:sp>
          <p:nvSpPr>
            <p:cNvPr id="181" name="tx181"/>
            <p:cNvSpPr/>
            <p:nvPr/>
          </p:nvSpPr>
          <p:spPr>
            <a:xfrm>
              <a:off x="506040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20.3</a:t>
              </a:r>
            </a:p>
          </p:txBody>
        </p:sp>
        <p:sp>
          <p:nvSpPr>
            <p:cNvPr id="182" name="tx182"/>
            <p:cNvSpPr/>
            <p:nvPr/>
          </p:nvSpPr>
          <p:spPr>
            <a:xfrm>
              <a:off x="3828080"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a:t>
              </a:r>
            </a:p>
          </p:txBody>
        </p:sp>
        <p:sp>
          <p:nvSpPr>
            <p:cNvPr id="183" name="tx18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7" name="tx187"/>
            <p:cNvSpPr/>
            <p:nvPr/>
          </p:nvSpPr>
          <p:spPr>
            <a:xfrm>
              <a:off x="2702317"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8" name="tx188"/>
            <p:cNvSpPr/>
            <p:nvPr/>
          </p:nvSpPr>
          <p:spPr>
            <a:xfrm>
              <a:off x="415495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9" name="tx189"/>
            <p:cNvSpPr/>
            <p:nvPr/>
          </p:nvSpPr>
          <p:spPr>
            <a:xfrm>
              <a:off x="564643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0" name="tx190"/>
            <p:cNvSpPr/>
            <p:nvPr/>
          </p:nvSpPr>
          <p:spPr>
            <a:xfrm>
              <a:off x="713791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1" name="tx191"/>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94%. This is lower than in 2019, where coverage was 97%.
4,000 children missed their routine first dose of measles vaccine.
MCV2 is typically administered to children between 18 months and five years old. MCV2 coverage increased to 83% in 2025.</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96% in 2024 to 94% in 2025 - below the 95% level needed to prevent outbreaks and, leaving 4,000 children without any protection against measles. MCV2 coverage increased to from 71% in 2024 to 83% in 2025 - below the IA2030 target of 90%.</a:t>
            </a:r>
          </a:p>
        </p:txBody>
      </p:sp>
      <p:grpSp xmlns:pic="http://schemas.openxmlformats.org/drawingml/2006/picture">
        <p:nvGrpSpPr>
          <p:cNvPr id="196" name=""/>
          <p:cNvGrpSpPr/>
          <p:nvPr/>
        </p:nvGrpSpPr>
        <p:grpSpPr>
          <a:xfrm>
            <a:off x="292608" y="1097280"/>
            <a:ext cx="8595360" cy="28575"/>
            <a:chOff x="292608" y="1097280"/>
            <a:chExt cx="8595360" cy="28575"/>
          </a:xfrm>
        </p:grpSpPr>
        <p:sp>
          <p:nvSpPr>
            <p:cNvPr id="19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3"/>
            </a:xfrm>
            <a:custGeom>
              <a:avLst/>
              <a:pathLst>
                <a:path w="3397293" h="218713">
                  <a:moveTo>
                    <a:pt x="0" y="218713"/>
                  </a:moveTo>
                  <a:lnTo>
                    <a:pt x="135891" y="174970"/>
                  </a:lnTo>
                  <a:lnTo>
                    <a:pt x="271783" y="153099"/>
                  </a:lnTo>
                  <a:lnTo>
                    <a:pt x="407675" y="109356"/>
                  </a:lnTo>
                  <a:lnTo>
                    <a:pt x="543566" y="87485"/>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43742"/>
                  </a:lnTo>
                  <a:lnTo>
                    <a:pt x="2038375" y="43742"/>
                  </a:lnTo>
                  <a:lnTo>
                    <a:pt x="2174267" y="43742"/>
                  </a:lnTo>
                  <a:lnTo>
                    <a:pt x="2310159" y="43742"/>
                  </a:lnTo>
                  <a:lnTo>
                    <a:pt x="2446051" y="43742"/>
                  </a:lnTo>
                  <a:lnTo>
                    <a:pt x="2581942" y="43742"/>
                  </a:lnTo>
                  <a:lnTo>
                    <a:pt x="2717834" y="43742"/>
                  </a:lnTo>
                  <a:lnTo>
                    <a:pt x="2853726" y="43742"/>
                  </a:lnTo>
                  <a:lnTo>
                    <a:pt x="2989618" y="109356"/>
                  </a:lnTo>
                  <a:lnTo>
                    <a:pt x="3125509" y="174970"/>
                  </a:lnTo>
                  <a:lnTo>
                    <a:pt x="3261401" y="65614"/>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3"/>
            </a:xfrm>
            <a:custGeom>
              <a:avLst/>
              <a:pathLst>
                <a:path w="3397293" h="218713">
                  <a:moveTo>
                    <a:pt x="0" y="218713"/>
                  </a:moveTo>
                  <a:lnTo>
                    <a:pt x="135891" y="174970"/>
                  </a:lnTo>
                  <a:lnTo>
                    <a:pt x="271783" y="153099"/>
                  </a:lnTo>
                  <a:lnTo>
                    <a:pt x="407675" y="109356"/>
                  </a:lnTo>
                  <a:lnTo>
                    <a:pt x="543566" y="87485"/>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43742"/>
                  </a:lnTo>
                  <a:lnTo>
                    <a:pt x="2038375" y="43742"/>
                  </a:lnTo>
                  <a:lnTo>
                    <a:pt x="2174267" y="43742"/>
                  </a:lnTo>
                  <a:lnTo>
                    <a:pt x="2310159" y="43742"/>
                  </a:lnTo>
                  <a:lnTo>
                    <a:pt x="2446051" y="43742"/>
                  </a:lnTo>
                  <a:lnTo>
                    <a:pt x="2581942" y="43742"/>
                  </a:lnTo>
                  <a:lnTo>
                    <a:pt x="2717834" y="43742"/>
                  </a:lnTo>
                  <a:lnTo>
                    <a:pt x="2853726" y="43742"/>
                  </a:lnTo>
                  <a:lnTo>
                    <a:pt x="2989618" y="109356"/>
                  </a:lnTo>
                  <a:lnTo>
                    <a:pt x="3125509" y="174970"/>
                  </a:lnTo>
                  <a:lnTo>
                    <a:pt x="3261401" y="65614"/>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3"/>
            </a:xfrm>
            <a:custGeom>
              <a:avLst/>
              <a:pathLst>
                <a:path w="3397293" h="218713">
                  <a:moveTo>
                    <a:pt x="0" y="218713"/>
                  </a:moveTo>
                  <a:lnTo>
                    <a:pt x="135891" y="174970"/>
                  </a:lnTo>
                  <a:lnTo>
                    <a:pt x="271783" y="153099"/>
                  </a:lnTo>
                  <a:lnTo>
                    <a:pt x="407675" y="109356"/>
                  </a:lnTo>
                  <a:lnTo>
                    <a:pt x="543566" y="87485"/>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43742"/>
                  </a:lnTo>
                  <a:lnTo>
                    <a:pt x="2038375" y="43742"/>
                  </a:lnTo>
                  <a:lnTo>
                    <a:pt x="2174267" y="43742"/>
                  </a:lnTo>
                  <a:lnTo>
                    <a:pt x="2310159" y="43742"/>
                  </a:lnTo>
                  <a:lnTo>
                    <a:pt x="2446051" y="43742"/>
                  </a:lnTo>
                  <a:lnTo>
                    <a:pt x="2581942" y="43742"/>
                  </a:lnTo>
                  <a:lnTo>
                    <a:pt x="2717834" y="43742"/>
                  </a:lnTo>
                  <a:lnTo>
                    <a:pt x="2853726" y="43742"/>
                  </a:lnTo>
                  <a:lnTo>
                    <a:pt x="2989618" y="109356"/>
                  </a:lnTo>
                  <a:lnTo>
                    <a:pt x="3125509" y="174970"/>
                  </a:lnTo>
                  <a:lnTo>
                    <a:pt x="3261401" y="65614"/>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11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88970"/>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60" name="tx60"/>
            <p:cNvSpPr/>
            <p:nvPr/>
          </p:nvSpPr>
          <p:spPr>
            <a:xfrm>
              <a:off x="27972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7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4292" y="1403693"/>
              <a:ext cx="24906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Greece,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65396"/>
              <a:ext cx="3397293" cy="820175"/>
            </a:xfrm>
            <a:custGeom>
              <a:avLst/>
              <a:pathLst>
                <a:path w="3397293" h="820175">
                  <a:moveTo>
                    <a:pt x="0" y="820175"/>
                  </a:moveTo>
                  <a:lnTo>
                    <a:pt x="135891" y="656140"/>
                  </a:lnTo>
                  <a:lnTo>
                    <a:pt x="271783" y="574122"/>
                  </a:lnTo>
                  <a:lnTo>
                    <a:pt x="407675" y="410087"/>
                  </a:lnTo>
                  <a:lnTo>
                    <a:pt x="543566" y="328070"/>
                  </a:lnTo>
                  <a:lnTo>
                    <a:pt x="679458" y="246052"/>
                  </a:lnTo>
                  <a:lnTo>
                    <a:pt x="815350" y="82017"/>
                  </a:lnTo>
                  <a:lnTo>
                    <a:pt x="951242" y="0"/>
                  </a:lnTo>
                  <a:lnTo>
                    <a:pt x="1087133" y="0"/>
                  </a:lnTo>
                  <a:lnTo>
                    <a:pt x="1223025" y="0"/>
                  </a:lnTo>
                  <a:lnTo>
                    <a:pt x="1358917" y="0"/>
                  </a:lnTo>
                  <a:lnTo>
                    <a:pt x="1494809" y="0"/>
                  </a:lnTo>
                  <a:lnTo>
                    <a:pt x="1630700" y="0"/>
                  </a:lnTo>
                  <a:lnTo>
                    <a:pt x="1766592" y="0"/>
                  </a:lnTo>
                  <a:lnTo>
                    <a:pt x="1902484" y="164035"/>
                  </a:lnTo>
                  <a:lnTo>
                    <a:pt x="2038375" y="164035"/>
                  </a:lnTo>
                  <a:lnTo>
                    <a:pt x="2174267" y="164035"/>
                  </a:lnTo>
                  <a:lnTo>
                    <a:pt x="2310159" y="164035"/>
                  </a:lnTo>
                  <a:lnTo>
                    <a:pt x="2446051" y="164035"/>
                  </a:lnTo>
                  <a:lnTo>
                    <a:pt x="2581942" y="164035"/>
                  </a:lnTo>
                  <a:lnTo>
                    <a:pt x="2717834" y="164035"/>
                  </a:lnTo>
                  <a:lnTo>
                    <a:pt x="2853726" y="164035"/>
                  </a:lnTo>
                  <a:lnTo>
                    <a:pt x="2989618" y="410087"/>
                  </a:lnTo>
                  <a:lnTo>
                    <a:pt x="3125509" y="656140"/>
                  </a:lnTo>
                  <a:lnTo>
                    <a:pt x="3261401" y="246052"/>
                  </a:lnTo>
                  <a:lnTo>
                    <a:pt x="3397293" y="41008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83378"/>
              <a:ext cx="3397293" cy="656140"/>
            </a:xfrm>
            <a:custGeom>
              <a:avLst/>
              <a:pathLst>
                <a:path w="3397293" h="656140">
                  <a:moveTo>
                    <a:pt x="0" y="328070"/>
                  </a:moveTo>
                  <a:lnTo>
                    <a:pt x="135891" y="246052"/>
                  </a:lnTo>
                  <a:lnTo>
                    <a:pt x="271783" y="492105"/>
                  </a:lnTo>
                  <a:lnTo>
                    <a:pt x="407675" y="656140"/>
                  </a:lnTo>
                  <a:lnTo>
                    <a:pt x="543566" y="492105"/>
                  </a:lnTo>
                  <a:lnTo>
                    <a:pt x="679458" y="164035"/>
                  </a:lnTo>
                  <a:lnTo>
                    <a:pt x="815350" y="82017"/>
                  </a:lnTo>
                  <a:lnTo>
                    <a:pt x="951242" y="0"/>
                  </a:lnTo>
                  <a:lnTo>
                    <a:pt x="1087133" y="0"/>
                  </a:lnTo>
                  <a:lnTo>
                    <a:pt x="1223025" y="246052"/>
                  </a:lnTo>
                  <a:lnTo>
                    <a:pt x="1358917" y="328070"/>
                  </a:lnTo>
                  <a:lnTo>
                    <a:pt x="1494809" y="246052"/>
                  </a:lnTo>
                  <a:lnTo>
                    <a:pt x="1630700" y="164035"/>
                  </a:lnTo>
                  <a:lnTo>
                    <a:pt x="1766592" y="164035"/>
                  </a:lnTo>
                  <a:lnTo>
                    <a:pt x="1902484" y="410087"/>
                  </a:lnTo>
                  <a:lnTo>
                    <a:pt x="2038375" y="410087"/>
                  </a:lnTo>
                  <a:lnTo>
                    <a:pt x="2174267" y="574122"/>
                  </a:lnTo>
                  <a:lnTo>
                    <a:pt x="2310159" y="246052"/>
                  </a:lnTo>
                  <a:lnTo>
                    <a:pt x="2446051" y="328070"/>
                  </a:lnTo>
                  <a:lnTo>
                    <a:pt x="2581942" y="246052"/>
                  </a:lnTo>
                  <a:lnTo>
                    <a:pt x="2717834" y="574122"/>
                  </a:lnTo>
                  <a:lnTo>
                    <a:pt x="2853726" y="492105"/>
                  </a:lnTo>
                  <a:lnTo>
                    <a:pt x="2989618" y="574122"/>
                  </a:lnTo>
                  <a:lnTo>
                    <a:pt x="3125509" y="492105"/>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65396"/>
              <a:ext cx="3397293" cy="820175"/>
            </a:xfrm>
            <a:custGeom>
              <a:avLst/>
              <a:pathLst>
                <a:path w="3397293" h="820175">
                  <a:moveTo>
                    <a:pt x="0" y="820175"/>
                  </a:moveTo>
                  <a:lnTo>
                    <a:pt x="135891" y="656140"/>
                  </a:lnTo>
                  <a:lnTo>
                    <a:pt x="271783" y="574122"/>
                  </a:lnTo>
                  <a:lnTo>
                    <a:pt x="407675" y="410087"/>
                  </a:lnTo>
                  <a:lnTo>
                    <a:pt x="543566" y="328070"/>
                  </a:lnTo>
                  <a:lnTo>
                    <a:pt x="679458" y="246052"/>
                  </a:lnTo>
                  <a:lnTo>
                    <a:pt x="815350" y="82017"/>
                  </a:lnTo>
                  <a:lnTo>
                    <a:pt x="951242" y="0"/>
                  </a:lnTo>
                  <a:lnTo>
                    <a:pt x="1087133" y="0"/>
                  </a:lnTo>
                  <a:lnTo>
                    <a:pt x="1223025" y="0"/>
                  </a:lnTo>
                  <a:lnTo>
                    <a:pt x="1358917" y="0"/>
                  </a:lnTo>
                  <a:lnTo>
                    <a:pt x="1494809" y="0"/>
                  </a:lnTo>
                  <a:lnTo>
                    <a:pt x="1630700" y="0"/>
                  </a:lnTo>
                  <a:lnTo>
                    <a:pt x="1766592" y="0"/>
                  </a:lnTo>
                  <a:lnTo>
                    <a:pt x="1902484" y="164035"/>
                  </a:lnTo>
                  <a:lnTo>
                    <a:pt x="2038375" y="164035"/>
                  </a:lnTo>
                  <a:lnTo>
                    <a:pt x="2174267" y="164035"/>
                  </a:lnTo>
                  <a:lnTo>
                    <a:pt x="2310159" y="164035"/>
                  </a:lnTo>
                  <a:lnTo>
                    <a:pt x="2446051" y="164035"/>
                  </a:lnTo>
                  <a:lnTo>
                    <a:pt x="2581942" y="164035"/>
                  </a:lnTo>
                  <a:lnTo>
                    <a:pt x="2717834" y="164035"/>
                  </a:lnTo>
                  <a:lnTo>
                    <a:pt x="2853726" y="164035"/>
                  </a:lnTo>
                  <a:lnTo>
                    <a:pt x="2989618" y="410087"/>
                  </a:lnTo>
                  <a:lnTo>
                    <a:pt x="3125509" y="656140"/>
                  </a:lnTo>
                  <a:lnTo>
                    <a:pt x="3261401" y="246052"/>
                  </a:lnTo>
                  <a:lnTo>
                    <a:pt x="3397293" y="410087"/>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1033421"/>
            </a:xfrm>
            <a:custGeom>
              <a:avLst/>
              <a:pathLst>
                <a:path w="0" h="1033421">
                  <a:moveTo>
                    <a:pt x="0" y="10334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65396"/>
              <a:ext cx="3397293" cy="820175"/>
            </a:xfrm>
            <a:custGeom>
              <a:avLst/>
              <a:pathLst>
                <a:path w="3397293" h="820175">
                  <a:moveTo>
                    <a:pt x="0" y="820175"/>
                  </a:moveTo>
                  <a:lnTo>
                    <a:pt x="135891" y="656140"/>
                  </a:lnTo>
                  <a:lnTo>
                    <a:pt x="271783" y="574122"/>
                  </a:lnTo>
                  <a:lnTo>
                    <a:pt x="407675" y="410087"/>
                  </a:lnTo>
                  <a:lnTo>
                    <a:pt x="543566" y="328070"/>
                  </a:lnTo>
                  <a:lnTo>
                    <a:pt x="679458" y="246052"/>
                  </a:lnTo>
                  <a:lnTo>
                    <a:pt x="815350" y="82017"/>
                  </a:lnTo>
                  <a:lnTo>
                    <a:pt x="951242" y="0"/>
                  </a:lnTo>
                  <a:lnTo>
                    <a:pt x="1087133" y="0"/>
                  </a:lnTo>
                  <a:lnTo>
                    <a:pt x="1223025" y="0"/>
                  </a:lnTo>
                  <a:lnTo>
                    <a:pt x="1358917" y="0"/>
                  </a:lnTo>
                  <a:lnTo>
                    <a:pt x="1494809" y="0"/>
                  </a:lnTo>
                  <a:lnTo>
                    <a:pt x="1630700" y="0"/>
                  </a:lnTo>
                  <a:lnTo>
                    <a:pt x="1766592" y="0"/>
                  </a:lnTo>
                  <a:lnTo>
                    <a:pt x="1902484" y="164035"/>
                  </a:lnTo>
                  <a:lnTo>
                    <a:pt x="2038375" y="164035"/>
                  </a:lnTo>
                  <a:lnTo>
                    <a:pt x="2174267" y="164035"/>
                  </a:lnTo>
                  <a:lnTo>
                    <a:pt x="2310159" y="164035"/>
                  </a:lnTo>
                  <a:lnTo>
                    <a:pt x="2446051" y="164035"/>
                  </a:lnTo>
                  <a:lnTo>
                    <a:pt x="2581942" y="164035"/>
                  </a:lnTo>
                  <a:lnTo>
                    <a:pt x="2717834" y="164035"/>
                  </a:lnTo>
                  <a:lnTo>
                    <a:pt x="2853726" y="164035"/>
                  </a:lnTo>
                  <a:lnTo>
                    <a:pt x="2989618" y="410087"/>
                  </a:lnTo>
                  <a:lnTo>
                    <a:pt x="3125509" y="656140"/>
                  </a:lnTo>
                  <a:lnTo>
                    <a:pt x="3261401" y="246052"/>
                  </a:lnTo>
                  <a:lnTo>
                    <a:pt x="3397293" y="410087"/>
                  </a:lnTo>
                </a:path>
              </a:pathLst>
            </a:custGeom>
            <a:ln w="27101" cap="flat">
              <a:solidFill>
                <a:srgbClr val="0058AB">
                  <a:alpha val="100000"/>
                </a:srgbClr>
              </a:solidFill>
              <a:prstDash val="solid"/>
              <a:round/>
            </a:ln>
          </p:spPr>
          <p:txBody>
            <a:bodyPr/>
            <a:lstStyle/>
            <a:p/>
          </p:txBody>
        </p:sp>
        <p:sp>
          <p:nvSpPr>
            <p:cNvPr id="95" name="tx95"/>
            <p:cNvSpPr/>
            <p:nvPr/>
          </p:nvSpPr>
          <p:spPr>
            <a:xfrm>
              <a:off x="5389469" y="23789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6068928"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23788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32004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468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092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97164" y="4988970"/>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123" name="tx123"/>
            <p:cNvSpPr/>
            <p:nvPr/>
          </p:nvSpPr>
          <p:spPr>
            <a:xfrm>
              <a:off x="71139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7637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146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095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8045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5994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121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9070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7020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4969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4487352" cy="114824"/>
            </a:xfrm>
            <a:prstGeom prst="rect">
              <a:avLst/>
            </a:prstGeom>
            <a:solidFill>
              <a:srgbClr val="E2231A">
                <a:alpha val="80000"/>
              </a:srgbClr>
            </a:solidFill>
          </p:spPr>
          <p:txBody>
            <a:bodyPr/>
            <a:lstStyle/>
            <a:p/>
          </p:txBody>
        </p:sp>
        <p:sp>
          <p:nvSpPr>
            <p:cNvPr id="139" name="rc139"/>
            <p:cNvSpPr/>
            <p:nvPr/>
          </p:nvSpPr>
          <p:spPr>
            <a:xfrm>
              <a:off x="1317178" y="5743865"/>
              <a:ext cx="5113787" cy="114824"/>
            </a:xfrm>
            <a:prstGeom prst="rect">
              <a:avLst/>
            </a:prstGeom>
            <a:solidFill>
              <a:srgbClr val="E2231A">
                <a:alpha val="80000"/>
              </a:srgbClr>
            </a:solidFill>
          </p:spPr>
          <p:txBody>
            <a:bodyPr/>
            <a:lstStyle/>
            <a:p/>
          </p:txBody>
        </p:sp>
        <p:sp>
          <p:nvSpPr>
            <p:cNvPr id="140" name="rc140"/>
            <p:cNvSpPr/>
            <p:nvPr/>
          </p:nvSpPr>
          <p:spPr>
            <a:xfrm>
              <a:off x="1317178" y="5600334"/>
              <a:ext cx="7321564" cy="114824"/>
            </a:xfrm>
            <a:prstGeom prst="rect">
              <a:avLst/>
            </a:prstGeom>
            <a:solidFill>
              <a:srgbClr val="E2231A">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76252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455746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a:off x="635241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8" name="tx148"/>
            <p:cNvSpPr/>
            <p:nvPr/>
          </p:nvSpPr>
          <p:spPr>
            <a:xfrm>
              <a:off x="814735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Greece (94%) was 10 percentage points higher than the global average (84%) and 6 percentage points higher than the average across all ECAR countries (88%).
National MCV1 coverage was 3 percentage points lower than in 2019 (97%).
This equates to 4,000 unvaccinated children in 2025 compared to 2,000 unvaccinated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Greece MCV1 coverage was 94% - this is 3 percentage points lower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Greece ranked number 16 out of 21 countries for lowest MCV1 coverage (based on tied ranks).
Greece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Greece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27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22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817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11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75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669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964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59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29511"/>
              <a:ext cx="239888" cy="1078509"/>
            </a:xfrm>
            <a:prstGeom prst="rect">
              <a:avLst/>
            </a:prstGeom>
            <a:solidFill>
              <a:srgbClr val="80BD41">
                <a:alpha val="100000"/>
              </a:srgbClr>
            </a:solidFill>
          </p:spPr>
          <p:txBody>
            <a:bodyPr/>
            <a:lstStyle/>
            <a:p/>
          </p:txBody>
        </p:sp>
        <p:sp>
          <p:nvSpPr>
            <p:cNvPr id="26" name="rc26"/>
            <p:cNvSpPr/>
            <p:nvPr/>
          </p:nvSpPr>
          <p:spPr>
            <a:xfrm>
              <a:off x="1296273" y="3096238"/>
              <a:ext cx="239888" cy="133273"/>
            </a:xfrm>
            <a:prstGeom prst="rect">
              <a:avLst/>
            </a:prstGeom>
            <a:solidFill>
              <a:srgbClr val="E2231A">
                <a:alpha val="100000"/>
              </a:srgbClr>
            </a:solidFill>
          </p:spPr>
          <p:txBody>
            <a:bodyPr/>
            <a:lstStyle/>
            <a:p/>
          </p:txBody>
        </p:sp>
        <p:sp>
          <p:nvSpPr>
            <p:cNvPr id="27" name="rc27"/>
            <p:cNvSpPr/>
            <p:nvPr/>
          </p:nvSpPr>
          <p:spPr>
            <a:xfrm>
              <a:off x="1562816" y="3204180"/>
              <a:ext cx="239888" cy="1103840"/>
            </a:xfrm>
            <a:prstGeom prst="rect">
              <a:avLst/>
            </a:prstGeom>
            <a:solidFill>
              <a:srgbClr val="80BD41">
                <a:alpha val="100000"/>
              </a:srgbClr>
            </a:solidFill>
          </p:spPr>
          <p:txBody>
            <a:bodyPr/>
            <a:lstStyle/>
            <a:p/>
          </p:txBody>
        </p:sp>
        <p:sp>
          <p:nvSpPr>
            <p:cNvPr id="28" name="rc28"/>
            <p:cNvSpPr/>
            <p:nvPr/>
          </p:nvSpPr>
          <p:spPr>
            <a:xfrm>
              <a:off x="1562816" y="3094983"/>
              <a:ext cx="239888" cy="109197"/>
            </a:xfrm>
            <a:prstGeom prst="rect">
              <a:avLst/>
            </a:prstGeom>
            <a:solidFill>
              <a:srgbClr val="E2231A">
                <a:alpha val="100000"/>
              </a:srgbClr>
            </a:solidFill>
          </p:spPr>
          <p:txBody>
            <a:bodyPr/>
            <a:lstStyle/>
            <a:p/>
          </p:txBody>
        </p:sp>
        <p:sp>
          <p:nvSpPr>
            <p:cNvPr id="29" name="rc29"/>
            <p:cNvSpPr/>
            <p:nvPr/>
          </p:nvSpPr>
          <p:spPr>
            <a:xfrm>
              <a:off x="1829360" y="3182044"/>
              <a:ext cx="239888" cy="1125977"/>
            </a:xfrm>
            <a:prstGeom prst="rect">
              <a:avLst/>
            </a:prstGeom>
            <a:solidFill>
              <a:srgbClr val="80BD41">
                <a:alpha val="100000"/>
              </a:srgbClr>
            </a:solidFill>
          </p:spPr>
          <p:txBody>
            <a:bodyPr/>
            <a:lstStyle/>
            <a:p/>
          </p:txBody>
        </p:sp>
        <p:sp>
          <p:nvSpPr>
            <p:cNvPr id="30" name="rc30"/>
            <p:cNvSpPr/>
            <p:nvPr/>
          </p:nvSpPr>
          <p:spPr>
            <a:xfrm>
              <a:off x="1829360" y="3084143"/>
              <a:ext cx="239888" cy="97901"/>
            </a:xfrm>
            <a:prstGeom prst="rect">
              <a:avLst/>
            </a:prstGeom>
            <a:solidFill>
              <a:srgbClr val="E2231A">
                <a:alpha val="100000"/>
              </a:srgbClr>
            </a:solidFill>
          </p:spPr>
          <p:txBody>
            <a:bodyPr/>
            <a:lstStyle/>
            <a:p/>
          </p:txBody>
        </p:sp>
        <p:sp>
          <p:nvSpPr>
            <p:cNvPr id="31" name="rc31"/>
            <p:cNvSpPr/>
            <p:nvPr/>
          </p:nvSpPr>
          <p:spPr>
            <a:xfrm>
              <a:off x="2095903" y="3161505"/>
              <a:ext cx="239888" cy="1146515"/>
            </a:xfrm>
            <a:prstGeom prst="rect">
              <a:avLst/>
            </a:prstGeom>
            <a:solidFill>
              <a:srgbClr val="80BD41">
                <a:alpha val="100000"/>
              </a:srgbClr>
            </a:solidFill>
          </p:spPr>
          <p:txBody>
            <a:bodyPr/>
            <a:lstStyle/>
            <a:p/>
          </p:txBody>
        </p:sp>
        <p:sp>
          <p:nvSpPr>
            <p:cNvPr id="32" name="rc32"/>
            <p:cNvSpPr/>
            <p:nvPr/>
          </p:nvSpPr>
          <p:spPr>
            <a:xfrm>
              <a:off x="2095903" y="3088365"/>
              <a:ext cx="239888" cy="73140"/>
            </a:xfrm>
            <a:prstGeom prst="rect">
              <a:avLst/>
            </a:prstGeom>
            <a:solidFill>
              <a:srgbClr val="E2231A">
                <a:alpha val="100000"/>
              </a:srgbClr>
            </a:solidFill>
          </p:spPr>
          <p:txBody>
            <a:bodyPr/>
            <a:lstStyle/>
            <a:p/>
          </p:txBody>
        </p:sp>
        <p:sp>
          <p:nvSpPr>
            <p:cNvPr id="33" name="rc33"/>
            <p:cNvSpPr/>
            <p:nvPr/>
          </p:nvSpPr>
          <p:spPr>
            <a:xfrm>
              <a:off x="2362446" y="3145987"/>
              <a:ext cx="239888" cy="1162033"/>
            </a:xfrm>
            <a:prstGeom prst="rect">
              <a:avLst/>
            </a:prstGeom>
            <a:solidFill>
              <a:srgbClr val="80BD41">
                <a:alpha val="100000"/>
              </a:srgbClr>
            </a:solidFill>
          </p:spPr>
          <p:txBody>
            <a:bodyPr/>
            <a:lstStyle/>
            <a:p/>
          </p:txBody>
        </p:sp>
        <p:sp>
          <p:nvSpPr>
            <p:cNvPr id="34" name="rc34"/>
            <p:cNvSpPr/>
            <p:nvPr/>
          </p:nvSpPr>
          <p:spPr>
            <a:xfrm>
              <a:off x="2362446" y="3084828"/>
              <a:ext cx="239888" cy="61159"/>
            </a:xfrm>
            <a:prstGeom prst="rect">
              <a:avLst/>
            </a:prstGeom>
            <a:solidFill>
              <a:srgbClr val="E2231A">
                <a:alpha val="100000"/>
              </a:srgbClr>
            </a:solidFill>
          </p:spPr>
          <p:txBody>
            <a:bodyPr/>
            <a:lstStyle/>
            <a:p/>
          </p:txBody>
        </p:sp>
        <p:sp>
          <p:nvSpPr>
            <p:cNvPr id="35" name="rc35"/>
            <p:cNvSpPr/>
            <p:nvPr/>
          </p:nvSpPr>
          <p:spPr>
            <a:xfrm>
              <a:off x="2628989" y="3120884"/>
              <a:ext cx="239888" cy="1187136"/>
            </a:xfrm>
            <a:prstGeom prst="rect">
              <a:avLst/>
            </a:prstGeom>
            <a:solidFill>
              <a:srgbClr val="80BD41">
                <a:alpha val="100000"/>
              </a:srgbClr>
            </a:solidFill>
          </p:spPr>
          <p:txBody>
            <a:bodyPr/>
            <a:lstStyle/>
            <a:p/>
          </p:txBody>
        </p:sp>
        <p:sp>
          <p:nvSpPr>
            <p:cNvPr id="36" name="rc36"/>
            <p:cNvSpPr/>
            <p:nvPr/>
          </p:nvSpPr>
          <p:spPr>
            <a:xfrm>
              <a:off x="2628989" y="3071363"/>
              <a:ext cx="239888" cy="49521"/>
            </a:xfrm>
            <a:prstGeom prst="rect">
              <a:avLst/>
            </a:prstGeom>
            <a:solidFill>
              <a:srgbClr val="E2231A">
                <a:alpha val="100000"/>
              </a:srgbClr>
            </a:solidFill>
          </p:spPr>
          <p:txBody>
            <a:bodyPr/>
            <a:lstStyle/>
            <a:p/>
          </p:txBody>
        </p:sp>
        <p:sp>
          <p:nvSpPr>
            <p:cNvPr id="37" name="rc37"/>
            <p:cNvSpPr/>
            <p:nvPr/>
          </p:nvSpPr>
          <p:spPr>
            <a:xfrm>
              <a:off x="2895532" y="3060752"/>
              <a:ext cx="239888" cy="1247269"/>
            </a:xfrm>
            <a:prstGeom prst="rect">
              <a:avLst/>
            </a:prstGeom>
            <a:solidFill>
              <a:srgbClr val="80BD41">
                <a:alpha val="100000"/>
              </a:srgbClr>
            </a:solidFill>
          </p:spPr>
          <p:txBody>
            <a:bodyPr/>
            <a:lstStyle/>
            <a:p/>
          </p:txBody>
        </p:sp>
        <p:sp>
          <p:nvSpPr>
            <p:cNvPr id="38" name="rc38"/>
            <p:cNvSpPr/>
            <p:nvPr/>
          </p:nvSpPr>
          <p:spPr>
            <a:xfrm>
              <a:off x="2895532" y="3035307"/>
              <a:ext cx="239888" cy="25445"/>
            </a:xfrm>
            <a:prstGeom prst="rect">
              <a:avLst/>
            </a:prstGeom>
            <a:solidFill>
              <a:srgbClr val="E2231A">
                <a:alpha val="100000"/>
              </a:srgbClr>
            </a:solidFill>
          </p:spPr>
          <p:txBody>
            <a:bodyPr/>
            <a:lstStyle/>
            <a:p/>
          </p:txBody>
        </p:sp>
        <p:sp>
          <p:nvSpPr>
            <p:cNvPr id="39" name="rc39"/>
            <p:cNvSpPr/>
            <p:nvPr/>
          </p:nvSpPr>
          <p:spPr>
            <a:xfrm>
              <a:off x="3162075" y="3043864"/>
              <a:ext cx="239888" cy="1264156"/>
            </a:xfrm>
            <a:prstGeom prst="rect">
              <a:avLst/>
            </a:prstGeom>
            <a:solidFill>
              <a:srgbClr val="80BD41">
                <a:alpha val="100000"/>
              </a:srgbClr>
            </a:solidFill>
          </p:spPr>
          <p:txBody>
            <a:bodyPr/>
            <a:lstStyle/>
            <a:p/>
          </p:txBody>
        </p:sp>
        <p:sp>
          <p:nvSpPr>
            <p:cNvPr id="40" name="rc40"/>
            <p:cNvSpPr/>
            <p:nvPr/>
          </p:nvSpPr>
          <p:spPr>
            <a:xfrm>
              <a:off x="3162075" y="3031085"/>
              <a:ext cx="239888" cy="12779"/>
            </a:xfrm>
            <a:prstGeom prst="rect">
              <a:avLst/>
            </a:prstGeom>
            <a:solidFill>
              <a:srgbClr val="E2231A">
                <a:alpha val="100000"/>
              </a:srgbClr>
            </a:solidFill>
          </p:spPr>
          <p:txBody>
            <a:bodyPr/>
            <a:lstStyle/>
            <a:p/>
          </p:txBody>
        </p:sp>
        <p:sp>
          <p:nvSpPr>
            <p:cNvPr id="41" name="rc41"/>
            <p:cNvSpPr/>
            <p:nvPr/>
          </p:nvSpPr>
          <p:spPr>
            <a:xfrm>
              <a:off x="3428618" y="2982819"/>
              <a:ext cx="239888" cy="1325202"/>
            </a:xfrm>
            <a:prstGeom prst="rect">
              <a:avLst/>
            </a:prstGeom>
            <a:solidFill>
              <a:srgbClr val="80BD41">
                <a:alpha val="100000"/>
              </a:srgbClr>
            </a:solidFill>
          </p:spPr>
          <p:txBody>
            <a:bodyPr/>
            <a:lstStyle/>
            <a:p/>
          </p:txBody>
        </p:sp>
        <p:sp>
          <p:nvSpPr>
            <p:cNvPr id="42" name="rc42"/>
            <p:cNvSpPr/>
            <p:nvPr/>
          </p:nvSpPr>
          <p:spPr>
            <a:xfrm>
              <a:off x="3428618" y="2969469"/>
              <a:ext cx="239888" cy="13350"/>
            </a:xfrm>
            <a:prstGeom prst="rect">
              <a:avLst/>
            </a:prstGeom>
            <a:solidFill>
              <a:srgbClr val="E2231A">
                <a:alpha val="100000"/>
              </a:srgbClr>
            </a:solidFill>
          </p:spPr>
          <p:txBody>
            <a:bodyPr/>
            <a:lstStyle/>
            <a:p/>
          </p:txBody>
        </p:sp>
        <p:sp>
          <p:nvSpPr>
            <p:cNvPr id="43" name="rc43"/>
            <p:cNvSpPr/>
            <p:nvPr/>
          </p:nvSpPr>
          <p:spPr>
            <a:xfrm>
              <a:off x="3695161" y="2980194"/>
              <a:ext cx="239888" cy="1327826"/>
            </a:xfrm>
            <a:prstGeom prst="rect">
              <a:avLst/>
            </a:prstGeom>
            <a:solidFill>
              <a:srgbClr val="80BD41">
                <a:alpha val="100000"/>
              </a:srgbClr>
            </a:solidFill>
          </p:spPr>
          <p:txBody>
            <a:bodyPr/>
            <a:lstStyle/>
            <a:p/>
          </p:txBody>
        </p:sp>
        <p:sp>
          <p:nvSpPr>
            <p:cNvPr id="44" name="rc44"/>
            <p:cNvSpPr/>
            <p:nvPr/>
          </p:nvSpPr>
          <p:spPr>
            <a:xfrm>
              <a:off x="3695161" y="2966730"/>
              <a:ext cx="239888" cy="13464"/>
            </a:xfrm>
            <a:prstGeom prst="rect">
              <a:avLst/>
            </a:prstGeom>
            <a:solidFill>
              <a:srgbClr val="E2231A">
                <a:alpha val="100000"/>
              </a:srgbClr>
            </a:solidFill>
          </p:spPr>
          <p:txBody>
            <a:bodyPr/>
            <a:lstStyle/>
            <a:p/>
          </p:txBody>
        </p:sp>
        <p:sp>
          <p:nvSpPr>
            <p:cNvPr id="45" name="rc45"/>
            <p:cNvSpPr/>
            <p:nvPr/>
          </p:nvSpPr>
          <p:spPr>
            <a:xfrm>
              <a:off x="3961705" y="3013513"/>
              <a:ext cx="239888" cy="1294508"/>
            </a:xfrm>
            <a:prstGeom prst="rect">
              <a:avLst/>
            </a:prstGeom>
            <a:solidFill>
              <a:srgbClr val="80BD41">
                <a:alpha val="100000"/>
              </a:srgbClr>
            </a:solidFill>
          </p:spPr>
          <p:txBody>
            <a:bodyPr/>
            <a:lstStyle/>
            <a:p/>
          </p:txBody>
        </p:sp>
        <p:sp>
          <p:nvSpPr>
            <p:cNvPr id="46" name="rc46"/>
            <p:cNvSpPr/>
            <p:nvPr/>
          </p:nvSpPr>
          <p:spPr>
            <a:xfrm>
              <a:off x="3961705" y="3000391"/>
              <a:ext cx="239888" cy="13121"/>
            </a:xfrm>
            <a:prstGeom prst="rect">
              <a:avLst/>
            </a:prstGeom>
            <a:solidFill>
              <a:srgbClr val="E2231A">
                <a:alpha val="100000"/>
              </a:srgbClr>
            </a:solidFill>
          </p:spPr>
          <p:txBody>
            <a:bodyPr/>
            <a:lstStyle/>
            <a:p/>
          </p:txBody>
        </p:sp>
        <p:sp>
          <p:nvSpPr>
            <p:cNvPr id="47" name="rc47"/>
            <p:cNvSpPr/>
            <p:nvPr/>
          </p:nvSpPr>
          <p:spPr>
            <a:xfrm>
              <a:off x="4228248" y="3106964"/>
              <a:ext cx="239888" cy="1201057"/>
            </a:xfrm>
            <a:prstGeom prst="rect">
              <a:avLst/>
            </a:prstGeom>
            <a:solidFill>
              <a:srgbClr val="80BD41">
                <a:alpha val="100000"/>
              </a:srgbClr>
            </a:solidFill>
          </p:spPr>
          <p:txBody>
            <a:bodyPr/>
            <a:lstStyle/>
            <a:p/>
          </p:txBody>
        </p:sp>
        <p:sp>
          <p:nvSpPr>
            <p:cNvPr id="48" name="rc48"/>
            <p:cNvSpPr/>
            <p:nvPr/>
          </p:nvSpPr>
          <p:spPr>
            <a:xfrm>
              <a:off x="4228248" y="3094869"/>
              <a:ext cx="239888" cy="12095"/>
            </a:xfrm>
            <a:prstGeom prst="rect">
              <a:avLst/>
            </a:prstGeom>
            <a:solidFill>
              <a:srgbClr val="E2231A">
                <a:alpha val="100000"/>
              </a:srgbClr>
            </a:solidFill>
          </p:spPr>
          <p:txBody>
            <a:bodyPr/>
            <a:lstStyle/>
            <a:p/>
          </p:txBody>
        </p:sp>
        <p:sp>
          <p:nvSpPr>
            <p:cNvPr id="49" name="rc49"/>
            <p:cNvSpPr/>
            <p:nvPr/>
          </p:nvSpPr>
          <p:spPr>
            <a:xfrm>
              <a:off x="4494791" y="3173144"/>
              <a:ext cx="239888" cy="1134877"/>
            </a:xfrm>
            <a:prstGeom prst="rect">
              <a:avLst/>
            </a:prstGeom>
            <a:solidFill>
              <a:srgbClr val="80BD41">
                <a:alpha val="100000"/>
              </a:srgbClr>
            </a:solidFill>
          </p:spPr>
          <p:txBody>
            <a:bodyPr/>
            <a:lstStyle/>
            <a:p/>
          </p:txBody>
        </p:sp>
        <p:sp>
          <p:nvSpPr>
            <p:cNvPr id="50" name="rc50"/>
            <p:cNvSpPr/>
            <p:nvPr/>
          </p:nvSpPr>
          <p:spPr>
            <a:xfrm>
              <a:off x="4494791" y="3161734"/>
              <a:ext cx="239888" cy="11410"/>
            </a:xfrm>
            <a:prstGeom prst="rect">
              <a:avLst/>
            </a:prstGeom>
            <a:solidFill>
              <a:srgbClr val="E2231A">
                <a:alpha val="100000"/>
              </a:srgbClr>
            </a:solidFill>
          </p:spPr>
          <p:txBody>
            <a:bodyPr/>
            <a:lstStyle/>
            <a:p/>
          </p:txBody>
        </p:sp>
        <p:sp>
          <p:nvSpPr>
            <p:cNvPr id="51" name="rc51"/>
            <p:cNvSpPr/>
            <p:nvPr/>
          </p:nvSpPr>
          <p:spPr>
            <a:xfrm>
              <a:off x="4761334" y="3244573"/>
              <a:ext cx="239888" cy="1063448"/>
            </a:xfrm>
            <a:prstGeom prst="rect">
              <a:avLst/>
            </a:prstGeom>
            <a:solidFill>
              <a:srgbClr val="80BD41">
                <a:alpha val="100000"/>
              </a:srgbClr>
            </a:solidFill>
          </p:spPr>
          <p:txBody>
            <a:bodyPr/>
            <a:lstStyle/>
            <a:p/>
          </p:txBody>
        </p:sp>
        <p:sp>
          <p:nvSpPr>
            <p:cNvPr id="52" name="rc52"/>
            <p:cNvSpPr/>
            <p:nvPr/>
          </p:nvSpPr>
          <p:spPr>
            <a:xfrm>
              <a:off x="4761334" y="3233847"/>
              <a:ext cx="239888" cy="10725"/>
            </a:xfrm>
            <a:prstGeom prst="rect">
              <a:avLst/>
            </a:prstGeom>
            <a:solidFill>
              <a:srgbClr val="E2231A">
                <a:alpha val="100000"/>
              </a:srgbClr>
            </a:solidFill>
          </p:spPr>
          <p:txBody>
            <a:bodyPr/>
            <a:lstStyle/>
            <a:p/>
          </p:txBody>
        </p:sp>
        <p:sp>
          <p:nvSpPr>
            <p:cNvPr id="53" name="rc53"/>
            <p:cNvSpPr/>
            <p:nvPr/>
          </p:nvSpPr>
          <p:spPr>
            <a:xfrm>
              <a:off x="5027877" y="3288617"/>
              <a:ext cx="239888" cy="1019404"/>
            </a:xfrm>
            <a:prstGeom prst="rect">
              <a:avLst/>
            </a:prstGeom>
            <a:solidFill>
              <a:srgbClr val="80BD41">
                <a:alpha val="100000"/>
              </a:srgbClr>
            </a:solidFill>
          </p:spPr>
          <p:txBody>
            <a:bodyPr/>
            <a:lstStyle/>
            <a:p/>
          </p:txBody>
        </p:sp>
        <p:sp>
          <p:nvSpPr>
            <p:cNvPr id="54" name="rc54"/>
            <p:cNvSpPr/>
            <p:nvPr/>
          </p:nvSpPr>
          <p:spPr>
            <a:xfrm>
              <a:off x="5027877" y="3257124"/>
              <a:ext cx="239888" cy="31492"/>
            </a:xfrm>
            <a:prstGeom prst="rect">
              <a:avLst/>
            </a:prstGeom>
            <a:solidFill>
              <a:srgbClr val="E2231A">
                <a:alpha val="100000"/>
              </a:srgbClr>
            </a:solidFill>
          </p:spPr>
          <p:txBody>
            <a:bodyPr/>
            <a:lstStyle/>
            <a:p/>
          </p:txBody>
        </p:sp>
        <p:sp>
          <p:nvSpPr>
            <p:cNvPr id="55" name="rc55"/>
            <p:cNvSpPr/>
            <p:nvPr/>
          </p:nvSpPr>
          <p:spPr>
            <a:xfrm>
              <a:off x="5294420" y="3292383"/>
              <a:ext cx="239888" cy="1015638"/>
            </a:xfrm>
            <a:prstGeom prst="rect">
              <a:avLst/>
            </a:prstGeom>
            <a:solidFill>
              <a:srgbClr val="80BD41">
                <a:alpha val="100000"/>
              </a:srgbClr>
            </a:solidFill>
          </p:spPr>
          <p:txBody>
            <a:bodyPr/>
            <a:lstStyle/>
            <a:p/>
          </p:txBody>
        </p:sp>
        <p:sp>
          <p:nvSpPr>
            <p:cNvPr id="56" name="rc56"/>
            <p:cNvSpPr/>
            <p:nvPr/>
          </p:nvSpPr>
          <p:spPr>
            <a:xfrm>
              <a:off x="5294420" y="3261004"/>
              <a:ext cx="239888" cy="31378"/>
            </a:xfrm>
            <a:prstGeom prst="rect">
              <a:avLst/>
            </a:prstGeom>
            <a:solidFill>
              <a:srgbClr val="E2231A">
                <a:alpha val="100000"/>
              </a:srgbClr>
            </a:solidFill>
          </p:spPr>
          <p:txBody>
            <a:bodyPr/>
            <a:lstStyle/>
            <a:p/>
          </p:txBody>
        </p:sp>
        <p:sp>
          <p:nvSpPr>
            <p:cNvPr id="57" name="rc57"/>
            <p:cNvSpPr/>
            <p:nvPr/>
          </p:nvSpPr>
          <p:spPr>
            <a:xfrm>
              <a:off x="5560963" y="3281771"/>
              <a:ext cx="239888" cy="1026250"/>
            </a:xfrm>
            <a:prstGeom prst="rect">
              <a:avLst/>
            </a:prstGeom>
            <a:solidFill>
              <a:srgbClr val="80BD41">
                <a:alpha val="100000"/>
              </a:srgbClr>
            </a:solidFill>
          </p:spPr>
          <p:txBody>
            <a:bodyPr/>
            <a:lstStyle/>
            <a:p/>
          </p:txBody>
        </p:sp>
        <p:sp>
          <p:nvSpPr>
            <p:cNvPr id="58" name="rc58"/>
            <p:cNvSpPr/>
            <p:nvPr/>
          </p:nvSpPr>
          <p:spPr>
            <a:xfrm>
              <a:off x="5560963" y="3250050"/>
              <a:ext cx="239888" cy="31720"/>
            </a:xfrm>
            <a:prstGeom prst="rect">
              <a:avLst/>
            </a:prstGeom>
            <a:solidFill>
              <a:srgbClr val="E2231A">
                <a:alpha val="100000"/>
              </a:srgbClr>
            </a:solidFill>
          </p:spPr>
          <p:txBody>
            <a:bodyPr/>
            <a:lstStyle/>
            <a:p/>
          </p:txBody>
        </p:sp>
        <p:sp>
          <p:nvSpPr>
            <p:cNvPr id="59" name="rc59"/>
            <p:cNvSpPr/>
            <p:nvPr/>
          </p:nvSpPr>
          <p:spPr>
            <a:xfrm>
              <a:off x="5827506" y="3331064"/>
              <a:ext cx="239888" cy="976957"/>
            </a:xfrm>
            <a:prstGeom prst="rect">
              <a:avLst/>
            </a:prstGeom>
            <a:solidFill>
              <a:srgbClr val="80BD41">
                <a:alpha val="100000"/>
              </a:srgbClr>
            </a:solidFill>
          </p:spPr>
          <p:txBody>
            <a:bodyPr/>
            <a:lstStyle/>
            <a:p/>
          </p:txBody>
        </p:sp>
        <p:sp>
          <p:nvSpPr>
            <p:cNvPr id="60" name="rc60"/>
            <p:cNvSpPr/>
            <p:nvPr/>
          </p:nvSpPr>
          <p:spPr>
            <a:xfrm>
              <a:off x="5827506" y="3300826"/>
              <a:ext cx="239888" cy="30237"/>
            </a:xfrm>
            <a:prstGeom prst="rect">
              <a:avLst/>
            </a:prstGeom>
            <a:solidFill>
              <a:srgbClr val="E2231A">
                <a:alpha val="100000"/>
              </a:srgbClr>
            </a:solidFill>
          </p:spPr>
          <p:txBody>
            <a:bodyPr/>
            <a:lstStyle/>
            <a:p/>
          </p:txBody>
        </p:sp>
        <p:sp>
          <p:nvSpPr>
            <p:cNvPr id="61" name="rc61"/>
            <p:cNvSpPr/>
            <p:nvPr/>
          </p:nvSpPr>
          <p:spPr>
            <a:xfrm>
              <a:off x="6094049" y="3354341"/>
              <a:ext cx="239888" cy="953680"/>
            </a:xfrm>
            <a:prstGeom prst="rect">
              <a:avLst/>
            </a:prstGeom>
            <a:solidFill>
              <a:srgbClr val="80BD41">
                <a:alpha val="100000"/>
              </a:srgbClr>
            </a:solidFill>
          </p:spPr>
          <p:txBody>
            <a:bodyPr/>
            <a:lstStyle/>
            <a:p/>
          </p:txBody>
        </p:sp>
        <p:sp>
          <p:nvSpPr>
            <p:cNvPr id="62" name="rc62"/>
            <p:cNvSpPr/>
            <p:nvPr/>
          </p:nvSpPr>
          <p:spPr>
            <a:xfrm>
              <a:off x="6094049" y="3324902"/>
              <a:ext cx="239888" cy="29438"/>
            </a:xfrm>
            <a:prstGeom prst="rect">
              <a:avLst/>
            </a:prstGeom>
            <a:solidFill>
              <a:srgbClr val="E2231A">
                <a:alpha val="100000"/>
              </a:srgbClr>
            </a:solidFill>
          </p:spPr>
          <p:txBody>
            <a:bodyPr/>
            <a:lstStyle/>
            <a:p/>
          </p:txBody>
        </p:sp>
        <p:sp>
          <p:nvSpPr>
            <p:cNvPr id="63" name="rc63"/>
            <p:cNvSpPr/>
            <p:nvPr/>
          </p:nvSpPr>
          <p:spPr>
            <a:xfrm>
              <a:off x="6360593" y="3385720"/>
              <a:ext cx="239888" cy="922301"/>
            </a:xfrm>
            <a:prstGeom prst="rect">
              <a:avLst/>
            </a:prstGeom>
            <a:solidFill>
              <a:srgbClr val="80BD41">
                <a:alpha val="100000"/>
              </a:srgbClr>
            </a:solidFill>
          </p:spPr>
          <p:txBody>
            <a:bodyPr/>
            <a:lstStyle/>
            <a:p/>
          </p:txBody>
        </p:sp>
        <p:sp>
          <p:nvSpPr>
            <p:cNvPr id="64" name="rc64"/>
            <p:cNvSpPr/>
            <p:nvPr/>
          </p:nvSpPr>
          <p:spPr>
            <a:xfrm>
              <a:off x="6360593" y="3357194"/>
              <a:ext cx="239888" cy="28525"/>
            </a:xfrm>
            <a:prstGeom prst="rect">
              <a:avLst/>
            </a:prstGeom>
            <a:solidFill>
              <a:srgbClr val="E2231A">
                <a:alpha val="100000"/>
              </a:srgbClr>
            </a:solidFill>
          </p:spPr>
          <p:txBody>
            <a:bodyPr/>
            <a:lstStyle/>
            <a:p/>
          </p:txBody>
        </p:sp>
        <p:sp>
          <p:nvSpPr>
            <p:cNvPr id="65" name="rc65"/>
            <p:cNvSpPr/>
            <p:nvPr/>
          </p:nvSpPr>
          <p:spPr>
            <a:xfrm>
              <a:off x="6627136" y="3372598"/>
              <a:ext cx="239888" cy="935423"/>
            </a:xfrm>
            <a:prstGeom prst="rect">
              <a:avLst/>
            </a:prstGeom>
            <a:solidFill>
              <a:srgbClr val="80BD41">
                <a:alpha val="100000"/>
              </a:srgbClr>
            </a:solidFill>
          </p:spPr>
          <p:txBody>
            <a:bodyPr/>
            <a:lstStyle/>
            <a:p/>
          </p:txBody>
        </p:sp>
        <p:sp>
          <p:nvSpPr>
            <p:cNvPr id="66" name="rc66"/>
            <p:cNvSpPr/>
            <p:nvPr/>
          </p:nvSpPr>
          <p:spPr>
            <a:xfrm>
              <a:off x="6627136" y="3343615"/>
              <a:ext cx="239888" cy="28982"/>
            </a:xfrm>
            <a:prstGeom prst="rect">
              <a:avLst/>
            </a:prstGeom>
            <a:solidFill>
              <a:srgbClr val="E2231A">
                <a:alpha val="100000"/>
              </a:srgbClr>
            </a:solidFill>
          </p:spPr>
          <p:txBody>
            <a:bodyPr/>
            <a:lstStyle/>
            <a:p/>
          </p:txBody>
        </p:sp>
        <p:sp>
          <p:nvSpPr>
            <p:cNvPr id="67" name="rc67"/>
            <p:cNvSpPr/>
            <p:nvPr/>
          </p:nvSpPr>
          <p:spPr>
            <a:xfrm>
              <a:off x="6893679" y="3357194"/>
              <a:ext cx="239888" cy="950827"/>
            </a:xfrm>
            <a:prstGeom prst="rect">
              <a:avLst/>
            </a:prstGeom>
            <a:solidFill>
              <a:srgbClr val="80BD41">
                <a:alpha val="100000"/>
              </a:srgbClr>
            </a:solidFill>
          </p:spPr>
          <p:txBody>
            <a:bodyPr/>
            <a:lstStyle/>
            <a:p/>
          </p:txBody>
        </p:sp>
        <p:sp>
          <p:nvSpPr>
            <p:cNvPr id="68" name="rc68"/>
            <p:cNvSpPr/>
            <p:nvPr/>
          </p:nvSpPr>
          <p:spPr>
            <a:xfrm>
              <a:off x="6893679" y="3327755"/>
              <a:ext cx="239888" cy="29438"/>
            </a:xfrm>
            <a:prstGeom prst="rect">
              <a:avLst/>
            </a:prstGeom>
            <a:solidFill>
              <a:srgbClr val="E2231A">
                <a:alpha val="100000"/>
              </a:srgbClr>
            </a:solidFill>
          </p:spPr>
          <p:txBody>
            <a:bodyPr/>
            <a:lstStyle/>
            <a:p/>
          </p:txBody>
        </p:sp>
        <p:sp>
          <p:nvSpPr>
            <p:cNvPr id="69" name="rc69"/>
            <p:cNvSpPr/>
            <p:nvPr/>
          </p:nvSpPr>
          <p:spPr>
            <a:xfrm>
              <a:off x="7160222" y="3514999"/>
              <a:ext cx="239888" cy="793021"/>
            </a:xfrm>
            <a:prstGeom prst="rect">
              <a:avLst/>
            </a:prstGeom>
            <a:solidFill>
              <a:srgbClr val="80BD41">
                <a:alpha val="100000"/>
              </a:srgbClr>
            </a:solidFill>
          </p:spPr>
          <p:txBody>
            <a:bodyPr/>
            <a:lstStyle/>
            <a:p/>
          </p:txBody>
        </p:sp>
        <p:sp>
          <p:nvSpPr>
            <p:cNvPr id="70" name="rc70"/>
            <p:cNvSpPr/>
            <p:nvPr/>
          </p:nvSpPr>
          <p:spPr>
            <a:xfrm>
              <a:off x="7160222" y="3464337"/>
              <a:ext cx="239888" cy="50662"/>
            </a:xfrm>
            <a:prstGeom prst="rect">
              <a:avLst/>
            </a:prstGeom>
            <a:solidFill>
              <a:srgbClr val="E2231A">
                <a:alpha val="100000"/>
              </a:srgbClr>
            </a:solidFill>
          </p:spPr>
          <p:txBody>
            <a:bodyPr/>
            <a:lstStyle/>
            <a:p/>
          </p:txBody>
        </p:sp>
        <p:sp>
          <p:nvSpPr>
            <p:cNvPr id="71" name="rc71"/>
            <p:cNvSpPr/>
            <p:nvPr/>
          </p:nvSpPr>
          <p:spPr>
            <a:xfrm>
              <a:off x="7426765" y="3545351"/>
              <a:ext cx="239888" cy="762670"/>
            </a:xfrm>
            <a:prstGeom prst="rect">
              <a:avLst/>
            </a:prstGeom>
            <a:solidFill>
              <a:srgbClr val="80BD41">
                <a:alpha val="100000"/>
              </a:srgbClr>
            </a:solidFill>
          </p:spPr>
          <p:txBody>
            <a:bodyPr/>
            <a:lstStyle/>
            <a:p/>
          </p:txBody>
        </p:sp>
        <p:sp>
          <p:nvSpPr>
            <p:cNvPr id="72" name="rc72"/>
            <p:cNvSpPr/>
            <p:nvPr/>
          </p:nvSpPr>
          <p:spPr>
            <a:xfrm>
              <a:off x="7426765" y="3469928"/>
              <a:ext cx="239888" cy="75422"/>
            </a:xfrm>
            <a:prstGeom prst="rect">
              <a:avLst/>
            </a:prstGeom>
            <a:solidFill>
              <a:srgbClr val="E2231A">
                <a:alpha val="100000"/>
              </a:srgbClr>
            </a:solidFill>
          </p:spPr>
          <p:txBody>
            <a:bodyPr/>
            <a:lstStyle/>
            <a:p/>
          </p:txBody>
        </p:sp>
        <p:sp>
          <p:nvSpPr>
            <p:cNvPr id="73" name="rc73"/>
            <p:cNvSpPr/>
            <p:nvPr/>
          </p:nvSpPr>
          <p:spPr>
            <a:xfrm>
              <a:off x="7693308" y="3527665"/>
              <a:ext cx="239888" cy="780356"/>
            </a:xfrm>
            <a:prstGeom prst="rect">
              <a:avLst/>
            </a:prstGeom>
            <a:solidFill>
              <a:srgbClr val="80BD41">
                <a:alpha val="100000"/>
              </a:srgbClr>
            </a:solidFill>
          </p:spPr>
          <p:txBody>
            <a:bodyPr/>
            <a:lstStyle/>
            <a:p/>
          </p:txBody>
        </p:sp>
        <p:sp>
          <p:nvSpPr>
            <p:cNvPr id="74" name="rc74"/>
            <p:cNvSpPr/>
            <p:nvPr/>
          </p:nvSpPr>
          <p:spPr>
            <a:xfrm>
              <a:off x="7693308" y="3495145"/>
              <a:ext cx="239888" cy="32519"/>
            </a:xfrm>
            <a:prstGeom prst="rect">
              <a:avLst/>
            </a:prstGeom>
            <a:solidFill>
              <a:srgbClr val="E2231A">
                <a:alpha val="100000"/>
              </a:srgbClr>
            </a:solidFill>
          </p:spPr>
          <p:txBody>
            <a:bodyPr/>
            <a:lstStyle/>
            <a:p/>
          </p:txBody>
        </p:sp>
        <p:sp>
          <p:nvSpPr>
            <p:cNvPr id="75" name="rc75"/>
            <p:cNvSpPr/>
            <p:nvPr/>
          </p:nvSpPr>
          <p:spPr>
            <a:xfrm>
              <a:off x="7959851" y="3578783"/>
              <a:ext cx="239888" cy="729237"/>
            </a:xfrm>
            <a:prstGeom prst="rect">
              <a:avLst/>
            </a:prstGeom>
            <a:solidFill>
              <a:srgbClr val="80BD41">
                <a:alpha val="100000"/>
              </a:srgbClr>
            </a:solidFill>
          </p:spPr>
          <p:txBody>
            <a:bodyPr/>
            <a:lstStyle/>
            <a:p/>
          </p:txBody>
        </p:sp>
        <p:sp>
          <p:nvSpPr>
            <p:cNvPr id="76" name="rc76"/>
            <p:cNvSpPr/>
            <p:nvPr/>
          </p:nvSpPr>
          <p:spPr>
            <a:xfrm>
              <a:off x="7959851" y="3532229"/>
              <a:ext cx="239888" cy="46554"/>
            </a:xfrm>
            <a:prstGeom prst="rect">
              <a:avLst/>
            </a:prstGeom>
            <a:solidFill>
              <a:srgbClr val="E2231A">
                <a:alpha val="100000"/>
              </a:srgbClr>
            </a:solidFill>
          </p:spPr>
          <p:txBody>
            <a:bodyPr/>
            <a:lstStyle/>
            <a:p/>
          </p:txBody>
        </p:sp>
        <p:sp>
          <p:nvSpPr>
            <p:cNvPr id="77" name="pl77"/>
            <p:cNvSpPr/>
            <p:nvPr/>
          </p:nvSpPr>
          <p:spPr>
            <a:xfrm>
              <a:off x="1416218" y="2095023"/>
              <a:ext cx="6663577" cy="223535"/>
            </a:xfrm>
            <a:custGeom>
              <a:avLst/>
              <a:pathLst>
                <a:path w="6663577" h="223535">
                  <a:moveTo>
                    <a:pt x="0" y="223535"/>
                  </a:moveTo>
                  <a:lnTo>
                    <a:pt x="266543" y="178828"/>
                  </a:lnTo>
                  <a:lnTo>
                    <a:pt x="533086" y="156474"/>
                  </a:lnTo>
                  <a:lnTo>
                    <a:pt x="799629" y="111767"/>
                  </a:lnTo>
                  <a:lnTo>
                    <a:pt x="1066172" y="89414"/>
                  </a:lnTo>
                  <a:lnTo>
                    <a:pt x="1332715" y="67060"/>
                  </a:lnTo>
                  <a:lnTo>
                    <a:pt x="1599258" y="22353"/>
                  </a:lnTo>
                  <a:lnTo>
                    <a:pt x="1865801" y="0"/>
                  </a:lnTo>
                  <a:lnTo>
                    <a:pt x="2132344" y="0"/>
                  </a:lnTo>
                  <a:lnTo>
                    <a:pt x="2398888" y="0"/>
                  </a:lnTo>
                  <a:lnTo>
                    <a:pt x="2665431" y="0"/>
                  </a:lnTo>
                  <a:lnTo>
                    <a:pt x="2931974" y="0"/>
                  </a:lnTo>
                  <a:lnTo>
                    <a:pt x="3198517" y="0"/>
                  </a:lnTo>
                  <a:lnTo>
                    <a:pt x="3465060" y="0"/>
                  </a:lnTo>
                  <a:lnTo>
                    <a:pt x="3731603" y="44707"/>
                  </a:lnTo>
                  <a:lnTo>
                    <a:pt x="3998146" y="44707"/>
                  </a:lnTo>
                  <a:lnTo>
                    <a:pt x="4264689" y="44707"/>
                  </a:lnTo>
                  <a:lnTo>
                    <a:pt x="4531233" y="44707"/>
                  </a:lnTo>
                  <a:lnTo>
                    <a:pt x="4797776" y="44707"/>
                  </a:lnTo>
                  <a:lnTo>
                    <a:pt x="5064319" y="44707"/>
                  </a:lnTo>
                  <a:lnTo>
                    <a:pt x="5330862" y="44707"/>
                  </a:lnTo>
                  <a:lnTo>
                    <a:pt x="5597405" y="44707"/>
                  </a:lnTo>
                  <a:lnTo>
                    <a:pt x="5863948" y="111767"/>
                  </a:lnTo>
                  <a:lnTo>
                    <a:pt x="6130491" y="178828"/>
                  </a:lnTo>
                  <a:lnTo>
                    <a:pt x="6397034" y="67060"/>
                  </a:lnTo>
                  <a:lnTo>
                    <a:pt x="6663577" y="11176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1298664" y="29603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106.2</a:t>
              </a:r>
            </a:p>
          </p:txBody>
        </p:sp>
        <p:sp>
          <p:nvSpPr>
            <p:cNvPr id="90" name="tx90"/>
            <p:cNvSpPr/>
            <p:nvPr/>
          </p:nvSpPr>
          <p:spPr>
            <a:xfrm>
              <a:off x="2631380" y="29355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108.4</a:t>
              </a:r>
            </a:p>
          </p:txBody>
        </p:sp>
        <p:sp>
          <p:nvSpPr>
            <p:cNvPr id="91" name="tx91"/>
            <p:cNvSpPr/>
            <p:nvPr/>
          </p:nvSpPr>
          <p:spPr>
            <a:xfrm>
              <a:off x="3964096" y="2864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114.6</a:t>
              </a:r>
            </a:p>
          </p:txBody>
        </p:sp>
        <p:sp>
          <p:nvSpPr>
            <p:cNvPr id="92" name="tx92"/>
            <p:cNvSpPr/>
            <p:nvPr/>
          </p:nvSpPr>
          <p:spPr>
            <a:xfrm>
              <a:off x="5322937" y="31250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93" name="tx93"/>
            <p:cNvSpPr/>
            <p:nvPr/>
          </p:nvSpPr>
          <p:spPr>
            <a:xfrm>
              <a:off x="6389109" y="32212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94" name="tx94"/>
            <p:cNvSpPr/>
            <p:nvPr/>
          </p:nvSpPr>
          <p:spPr>
            <a:xfrm>
              <a:off x="6655652" y="32078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95" name="tx95"/>
            <p:cNvSpPr/>
            <p:nvPr/>
          </p:nvSpPr>
          <p:spPr>
            <a:xfrm>
              <a:off x="6922195" y="3191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96" name="tx96"/>
            <p:cNvSpPr/>
            <p:nvPr/>
          </p:nvSpPr>
          <p:spPr>
            <a:xfrm>
              <a:off x="7188738" y="33284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73.9</a:t>
              </a:r>
            </a:p>
          </p:txBody>
        </p:sp>
        <p:sp>
          <p:nvSpPr>
            <p:cNvPr id="97" name="tx97"/>
            <p:cNvSpPr/>
            <p:nvPr/>
          </p:nvSpPr>
          <p:spPr>
            <a:xfrm>
              <a:off x="7455282" y="33339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73.4</a:t>
              </a:r>
            </a:p>
          </p:txBody>
        </p:sp>
        <p:sp>
          <p:nvSpPr>
            <p:cNvPr id="98" name="tx98"/>
            <p:cNvSpPr/>
            <p:nvPr/>
          </p:nvSpPr>
          <p:spPr>
            <a:xfrm>
              <a:off x="7721825" y="33604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99" name="tx99"/>
            <p:cNvSpPr/>
            <p:nvPr/>
          </p:nvSpPr>
          <p:spPr>
            <a:xfrm>
              <a:off x="8027545" y="339630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a:t>
              </a:r>
            </a:p>
          </p:txBody>
        </p:sp>
        <p:sp>
          <p:nvSpPr>
            <p:cNvPr id="100" name="pl100"/>
            <p:cNvSpPr/>
            <p:nvPr/>
          </p:nvSpPr>
          <p:spPr>
            <a:xfrm>
              <a:off x="1416218"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337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12" name="tx112"/>
            <p:cNvSpPr/>
            <p:nvPr/>
          </p:nvSpPr>
          <p:spPr>
            <a:xfrm>
              <a:off x="1324790" y="31289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3" name="tx113"/>
            <p:cNvSpPr/>
            <p:nvPr/>
          </p:nvSpPr>
          <p:spPr>
            <a:xfrm>
              <a:off x="2670557" y="367940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4" name="tx114"/>
            <p:cNvSpPr/>
            <p:nvPr/>
          </p:nvSpPr>
          <p:spPr>
            <a:xfrm>
              <a:off x="2683631" y="306103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5" name="tx115"/>
            <p:cNvSpPr/>
            <p:nvPr/>
          </p:nvSpPr>
          <p:spPr>
            <a:xfrm>
              <a:off x="3964096" y="36256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113.4</a:t>
              </a:r>
            </a:p>
          </p:txBody>
        </p:sp>
        <p:sp>
          <p:nvSpPr>
            <p:cNvPr id="116" name="tx116"/>
            <p:cNvSpPr/>
            <p:nvPr/>
          </p:nvSpPr>
          <p:spPr>
            <a:xfrm>
              <a:off x="4016347" y="29730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5362113" y="376515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8" name="tx118"/>
            <p:cNvSpPr/>
            <p:nvPr/>
          </p:nvSpPr>
          <p:spPr>
            <a:xfrm>
              <a:off x="5349062" y="32416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9" name="tx119"/>
            <p:cNvSpPr/>
            <p:nvPr/>
          </p:nvSpPr>
          <p:spPr>
            <a:xfrm>
              <a:off x="6389109" y="3811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80.8</a:t>
              </a:r>
            </a:p>
          </p:txBody>
        </p:sp>
        <p:sp>
          <p:nvSpPr>
            <p:cNvPr id="120" name="tx120"/>
            <p:cNvSpPr/>
            <p:nvPr/>
          </p:nvSpPr>
          <p:spPr>
            <a:xfrm>
              <a:off x="6415235" y="33364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1" name="tx121"/>
            <p:cNvSpPr/>
            <p:nvPr/>
          </p:nvSpPr>
          <p:spPr>
            <a:xfrm>
              <a:off x="6694829" y="380526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22" name="tx122"/>
            <p:cNvSpPr/>
            <p:nvPr/>
          </p:nvSpPr>
          <p:spPr>
            <a:xfrm>
              <a:off x="6681778" y="33230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3" name="tx123"/>
            <p:cNvSpPr/>
            <p:nvPr/>
          </p:nvSpPr>
          <p:spPr>
            <a:xfrm>
              <a:off x="6922195" y="37975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24" name="tx124"/>
            <p:cNvSpPr/>
            <p:nvPr/>
          </p:nvSpPr>
          <p:spPr>
            <a:xfrm>
              <a:off x="6948321" y="33074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5" name="tx125"/>
            <p:cNvSpPr/>
            <p:nvPr/>
          </p:nvSpPr>
          <p:spPr>
            <a:xfrm>
              <a:off x="7188738" y="38764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69.5</a:t>
              </a:r>
            </a:p>
          </p:txBody>
        </p:sp>
        <p:sp>
          <p:nvSpPr>
            <p:cNvPr id="126" name="tx126"/>
            <p:cNvSpPr/>
            <p:nvPr/>
          </p:nvSpPr>
          <p:spPr>
            <a:xfrm>
              <a:off x="7214864" y="345604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7" name="tx127"/>
            <p:cNvSpPr/>
            <p:nvPr/>
          </p:nvSpPr>
          <p:spPr>
            <a:xfrm>
              <a:off x="7455282" y="38916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66.8</a:t>
              </a:r>
            </a:p>
          </p:txBody>
        </p:sp>
        <p:sp>
          <p:nvSpPr>
            <p:cNvPr id="128" name="tx128"/>
            <p:cNvSpPr/>
            <p:nvPr/>
          </p:nvSpPr>
          <p:spPr>
            <a:xfrm>
              <a:off x="7481407" y="34725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9" name="tx129"/>
            <p:cNvSpPr/>
            <p:nvPr/>
          </p:nvSpPr>
          <p:spPr>
            <a:xfrm>
              <a:off x="7721825" y="3882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68.4</a:t>
              </a:r>
            </a:p>
          </p:txBody>
        </p:sp>
        <p:sp>
          <p:nvSpPr>
            <p:cNvPr id="130" name="tx130"/>
            <p:cNvSpPr/>
            <p:nvPr/>
          </p:nvSpPr>
          <p:spPr>
            <a:xfrm>
              <a:off x="7747950" y="34763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31" name="tx131"/>
            <p:cNvSpPr/>
            <p:nvPr/>
          </p:nvSpPr>
          <p:spPr>
            <a:xfrm>
              <a:off x="7988368" y="39083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63.9</a:t>
              </a:r>
            </a:p>
          </p:txBody>
        </p:sp>
        <p:sp>
          <p:nvSpPr>
            <p:cNvPr id="132" name="tx132"/>
            <p:cNvSpPr/>
            <p:nvPr/>
          </p:nvSpPr>
          <p:spPr>
            <a:xfrm>
              <a:off x="8014493" y="35216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853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1148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443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738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2892"/>
              <a:ext cx="14445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Greece, 2000-2025</a:t>
              </a:r>
            </a:p>
          </p:txBody>
        </p:sp>
        <p:sp>
          <p:nvSpPr>
            <p:cNvPr id="164" name="pl164"/>
            <p:cNvSpPr/>
            <p:nvPr/>
          </p:nvSpPr>
          <p:spPr>
            <a:xfrm>
              <a:off x="22825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550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275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000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6877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4126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137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377480" cy="129091"/>
            </a:xfrm>
            <a:prstGeom prst="rect">
              <a:avLst/>
            </a:prstGeom>
            <a:solidFill>
              <a:srgbClr val="80BD41">
                <a:alpha val="100000"/>
              </a:srgbClr>
            </a:solidFill>
          </p:spPr>
          <p:txBody>
            <a:bodyPr/>
            <a:lstStyle/>
            <a:p/>
          </p:txBody>
        </p:sp>
        <p:sp>
          <p:nvSpPr>
            <p:cNvPr id="176" name="rc176"/>
            <p:cNvSpPr/>
            <p:nvPr/>
          </p:nvSpPr>
          <p:spPr>
            <a:xfrm>
              <a:off x="7673754" y="5954972"/>
              <a:ext cx="197249" cy="129091"/>
            </a:xfrm>
            <a:prstGeom prst="rect">
              <a:avLst/>
            </a:prstGeom>
            <a:solidFill>
              <a:srgbClr val="E2231A">
                <a:alpha val="100000"/>
              </a:srgbClr>
            </a:solidFill>
          </p:spPr>
          <p:txBody>
            <a:bodyPr/>
            <a:lstStyle/>
            <a:p/>
          </p:txBody>
        </p:sp>
        <p:sp>
          <p:nvSpPr>
            <p:cNvPr id="177" name="rc177"/>
            <p:cNvSpPr/>
            <p:nvPr/>
          </p:nvSpPr>
          <p:spPr>
            <a:xfrm>
              <a:off x="1296273" y="5793607"/>
              <a:ext cx="5395965" cy="129091"/>
            </a:xfrm>
            <a:prstGeom prst="rect">
              <a:avLst/>
            </a:prstGeom>
            <a:solidFill>
              <a:srgbClr val="80BD41">
                <a:alpha val="100000"/>
              </a:srgbClr>
            </a:solidFill>
          </p:spPr>
          <p:txBody>
            <a:bodyPr/>
            <a:lstStyle/>
            <a:p/>
          </p:txBody>
        </p:sp>
        <p:sp>
          <p:nvSpPr>
            <p:cNvPr id="178" name="rc178"/>
            <p:cNvSpPr/>
            <p:nvPr/>
          </p:nvSpPr>
          <p:spPr>
            <a:xfrm>
              <a:off x="6692239" y="5793607"/>
              <a:ext cx="224864" cy="129091"/>
            </a:xfrm>
            <a:prstGeom prst="rect">
              <a:avLst/>
            </a:prstGeom>
            <a:solidFill>
              <a:srgbClr val="E2231A">
                <a:alpha val="100000"/>
              </a:srgbClr>
            </a:solidFill>
          </p:spPr>
          <p:txBody>
            <a:bodyPr/>
            <a:lstStyle/>
            <a:p/>
          </p:txBody>
        </p:sp>
        <p:sp>
          <p:nvSpPr>
            <p:cNvPr id="179" name="rc179"/>
            <p:cNvSpPr/>
            <p:nvPr/>
          </p:nvSpPr>
          <p:spPr>
            <a:xfrm>
              <a:off x="1296273" y="5632243"/>
              <a:ext cx="5042493" cy="129091"/>
            </a:xfrm>
            <a:prstGeom prst="rect">
              <a:avLst/>
            </a:prstGeom>
            <a:solidFill>
              <a:srgbClr val="80BD41">
                <a:alpha val="100000"/>
              </a:srgbClr>
            </a:solidFill>
          </p:spPr>
          <p:txBody>
            <a:bodyPr/>
            <a:lstStyle/>
            <a:p/>
          </p:txBody>
        </p:sp>
        <p:sp>
          <p:nvSpPr>
            <p:cNvPr id="180" name="rc180"/>
            <p:cNvSpPr/>
            <p:nvPr/>
          </p:nvSpPr>
          <p:spPr>
            <a:xfrm>
              <a:off x="6338767" y="5632243"/>
              <a:ext cx="321911" cy="129091"/>
            </a:xfrm>
            <a:prstGeom prst="rect">
              <a:avLst/>
            </a:prstGeom>
            <a:solidFill>
              <a:srgbClr val="E2231A">
                <a:alpha val="100000"/>
              </a:srgbClr>
            </a:solidFill>
          </p:spPr>
          <p:txBody>
            <a:bodyPr/>
            <a:lstStyle/>
            <a:p/>
          </p:txBody>
        </p:sp>
        <p:sp>
          <p:nvSpPr>
            <p:cNvPr id="181" name="tx181"/>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83.3</a:t>
              </a:r>
            </a:p>
          </p:txBody>
        </p:sp>
        <p:sp>
          <p:nvSpPr>
            <p:cNvPr id="182" name="tx182"/>
            <p:cNvSpPr/>
            <p:nvPr/>
          </p:nvSpPr>
          <p:spPr>
            <a:xfrm>
              <a:off x="7084790"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83" name="tx183"/>
            <p:cNvSpPr/>
            <p:nvPr/>
          </p:nvSpPr>
          <p:spPr>
            <a:xfrm>
              <a:off x="6864590" y="56536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a:t>
              </a:r>
            </a:p>
          </p:txBody>
        </p:sp>
        <p:sp>
          <p:nvSpPr>
            <p:cNvPr id="184" name="tx184"/>
            <p:cNvSpPr/>
            <p:nvPr/>
          </p:nvSpPr>
          <p:spPr>
            <a:xfrm>
              <a:off x="437952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80.8</a:t>
              </a:r>
            </a:p>
          </p:txBody>
        </p:sp>
        <p:sp>
          <p:nvSpPr>
            <p:cNvPr id="185" name="tx185"/>
            <p:cNvSpPr/>
            <p:nvPr/>
          </p:nvSpPr>
          <p:spPr>
            <a:xfrm>
              <a:off x="7697030"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6" name="tx186"/>
            <p:cNvSpPr/>
            <p:nvPr/>
          </p:nvSpPr>
          <p:spPr>
            <a:xfrm>
              <a:off x="388876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68.4</a:t>
              </a:r>
            </a:p>
          </p:txBody>
        </p:sp>
        <p:sp>
          <p:nvSpPr>
            <p:cNvPr id="187" name="tx187"/>
            <p:cNvSpPr/>
            <p:nvPr/>
          </p:nvSpPr>
          <p:spPr>
            <a:xfrm>
              <a:off x="672932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8" name="tx188"/>
            <p:cNvSpPr/>
            <p:nvPr/>
          </p:nvSpPr>
          <p:spPr>
            <a:xfrm>
              <a:off x="3712027"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63.9</a:t>
              </a:r>
            </a:p>
          </p:txBody>
        </p:sp>
        <p:sp>
          <p:nvSpPr>
            <p:cNvPr id="189" name="tx189"/>
            <p:cNvSpPr/>
            <p:nvPr/>
          </p:nvSpPr>
          <p:spPr>
            <a:xfrm>
              <a:off x="6424374"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9107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516357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7136073"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(94%) was lower than in 2019 (97%).
The number of children vaccinated with MCV1 decreased 21% compared to in 2019.
The number of surviving infants decreased approximately 18%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3435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7838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82241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96644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6234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0637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5039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39442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959344"/>
              <a:ext cx="420026" cy="2995"/>
            </a:xfrm>
            <a:prstGeom prst="rect">
              <a:avLst/>
            </a:prstGeom>
            <a:solidFill>
              <a:srgbClr val="1CABE2">
                <a:alpha val="100000"/>
              </a:srgbClr>
            </a:solidFill>
          </p:spPr>
          <p:txBody>
            <a:bodyPr/>
            <a:lstStyle/>
            <a:p/>
          </p:txBody>
        </p:sp>
        <p:sp>
          <p:nvSpPr>
            <p:cNvPr id="27" name="rc27"/>
            <p:cNvSpPr/>
            <p:nvPr/>
          </p:nvSpPr>
          <p:spPr>
            <a:xfrm>
              <a:off x="1425243" y="4961056"/>
              <a:ext cx="420026" cy="1283"/>
            </a:xfrm>
            <a:prstGeom prst="rect">
              <a:avLst/>
            </a:prstGeom>
            <a:solidFill>
              <a:srgbClr val="1CABE2">
                <a:alpha val="100000"/>
              </a:srgbClr>
            </a:solidFill>
          </p:spPr>
          <p:txBody>
            <a:bodyPr/>
            <a:lstStyle/>
            <a:p/>
          </p:txBody>
        </p:sp>
        <p:sp>
          <p:nvSpPr>
            <p:cNvPr id="28" name="rc28"/>
            <p:cNvSpPr/>
            <p:nvPr/>
          </p:nvSpPr>
          <p:spPr>
            <a:xfrm>
              <a:off x="1891939" y="4961912"/>
              <a:ext cx="420026" cy="427"/>
            </a:xfrm>
            <a:prstGeom prst="rect">
              <a:avLst/>
            </a:prstGeom>
            <a:solidFill>
              <a:srgbClr val="1CABE2">
                <a:alpha val="100000"/>
              </a:srgbClr>
            </a:solidFill>
          </p:spPr>
          <p:txBody>
            <a:bodyPr/>
            <a:lstStyle/>
            <a:p/>
          </p:txBody>
        </p:sp>
        <p:sp>
          <p:nvSpPr>
            <p:cNvPr id="29" name="rc29"/>
            <p:cNvSpPr/>
            <p:nvPr/>
          </p:nvSpPr>
          <p:spPr>
            <a:xfrm>
              <a:off x="2358635" y="4961912"/>
              <a:ext cx="420026" cy="427"/>
            </a:xfrm>
            <a:prstGeom prst="rect">
              <a:avLst/>
            </a:prstGeom>
            <a:solidFill>
              <a:srgbClr val="1CABE2">
                <a:alpha val="100000"/>
              </a:srgbClr>
            </a:solidFill>
          </p:spPr>
          <p:txBody>
            <a:bodyPr/>
            <a:lstStyle/>
            <a:p/>
          </p:txBody>
        </p:sp>
        <p:sp>
          <p:nvSpPr>
            <p:cNvPr id="30" name="rc30"/>
            <p:cNvSpPr/>
            <p:nvPr/>
          </p:nvSpPr>
          <p:spPr>
            <a:xfrm>
              <a:off x="2825330" y="4962340"/>
              <a:ext cx="420026" cy="0"/>
            </a:xfrm>
            <a:prstGeom prst="rect">
              <a:avLst/>
            </a:prstGeom>
            <a:solidFill>
              <a:srgbClr val="1CABE2">
                <a:alpha val="100000"/>
              </a:srgbClr>
            </a:solidFill>
          </p:spPr>
          <p:txBody>
            <a:bodyPr/>
            <a:lstStyle/>
            <a:p/>
          </p:txBody>
        </p:sp>
        <p:sp>
          <p:nvSpPr>
            <p:cNvPr id="31" name="rc31"/>
            <p:cNvSpPr/>
            <p:nvPr/>
          </p:nvSpPr>
          <p:spPr>
            <a:xfrm>
              <a:off x="3292026" y="4505680"/>
              <a:ext cx="420026" cy="456660"/>
            </a:xfrm>
            <a:prstGeom prst="rect">
              <a:avLst/>
            </a:prstGeom>
            <a:solidFill>
              <a:srgbClr val="1CABE2">
                <a:alpha val="100000"/>
              </a:srgbClr>
            </a:solidFill>
          </p:spPr>
          <p:txBody>
            <a:bodyPr/>
            <a:lstStyle/>
            <a:p/>
          </p:txBody>
        </p:sp>
        <p:sp>
          <p:nvSpPr>
            <p:cNvPr id="32" name="rc32"/>
            <p:cNvSpPr/>
            <p:nvPr/>
          </p:nvSpPr>
          <p:spPr>
            <a:xfrm>
              <a:off x="3758722" y="4023768"/>
              <a:ext cx="420026" cy="938571"/>
            </a:xfrm>
            <a:prstGeom prst="rect">
              <a:avLst/>
            </a:prstGeom>
            <a:solidFill>
              <a:srgbClr val="1CABE2">
                <a:alpha val="100000"/>
              </a:srgbClr>
            </a:solidFill>
          </p:spPr>
          <p:txBody>
            <a:bodyPr/>
            <a:lstStyle/>
            <a:p/>
          </p:txBody>
        </p:sp>
        <p:sp>
          <p:nvSpPr>
            <p:cNvPr id="33" name="rc33"/>
            <p:cNvSpPr/>
            <p:nvPr/>
          </p:nvSpPr>
          <p:spPr>
            <a:xfrm>
              <a:off x="4225417" y="4943081"/>
              <a:ext cx="420026" cy="19259"/>
            </a:xfrm>
            <a:prstGeom prst="rect">
              <a:avLst/>
            </a:prstGeom>
            <a:solidFill>
              <a:srgbClr val="1CABE2">
                <a:alpha val="100000"/>
              </a:srgbClr>
            </a:solidFill>
          </p:spPr>
          <p:txBody>
            <a:bodyPr/>
            <a:lstStyle/>
            <a:p/>
          </p:txBody>
        </p:sp>
        <p:sp>
          <p:nvSpPr>
            <p:cNvPr id="34" name="rc34"/>
            <p:cNvSpPr/>
            <p:nvPr/>
          </p:nvSpPr>
          <p:spPr>
            <a:xfrm>
              <a:off x="4692113" y="4961484"/>
              <a:ext cx="420026" cy="855"/>
            </a:xfrm>
            <a:prstGeom prst="rect">
              <a:avLst/>
            </a:prstGeom>
            <a:solidFill>
              <a:srgbClr val="1CABE2">
                <a:alpha val="100000"/>
              </a:srgbClr>
            </a:solidFill>
          </p:spPr>
          <p:txBody>
            <a:bodyPr/>
            <a:lstStyle/>
            <a:p/>
          </p:txBody>
        </p:sp>
        <p:sp>
          <p:nvSpPr>
            <p:cNvPr id="35" name="rc35"/>
            <p:cNvSpPr/>
            <p:nvPr/>
          </p:nvSpPr>
          <p:spPr>
            <a:xfrm>
              <a:off x="5625505" y="4961912"/>
              <a:ext cx="420026" cy="427"/>
            </a:xfrm>
            <a:prstGeom prst="rect">
              <a:avLst/>
            </a:prstGeom>
            <a:solidFill>
              <a:srgbClr val="1CABE2">
                <a:alpha val="100000"/>
              </a:srgbClr>
            </a:solidFill>
          </p:spPr>
          <p:txBody>
            <a:bodyPr/>
            <a:lstStyle/>
            <a:p/>
          </p:txBody>
        </p:sp>
        <p:sp>
          <p:nvSpPr>
            <p:cNvPr id="36" name="rc36"/>
            <p:cNvSpPr/>
            <p:nvPr/>
          </p:nvSpPr>
          <p:spPr>
            <a:xfrm>
              <a:off x="6558896" y="4946077"/>
              <a:ext cx="420026" cy="16263"/>
            </a:xfrm>
            <a:prstGeom prst="rect">
              <a:avLst/>
            </a:prstGeom>
            <a:solidFill>
              <a:srgbClr val="1CABE2">
                <a:alpha val="100000"/>
              </a:srgbClr>
            </a:solidFill>
          </p:spPr>
          <p:txBody>
            <a:bodyPr/>
            <a:lstStyle/>
            <a:p/>
          </p:txBody>
        </p:sp>
        <p:sp>
          <p:nvSpPr>
            <p:cNvPr id="37" name="rc37"/>
            <p:cNvSpPr/>
            <p:nvPr/>
          </p:nvSpPr>
          <p:spPr>
            <a:xfrm>
              <a:off x="7025592" y="4960628"/>
              <a:ext cx="420026" cy="1711"/>
            </a:xfrm>
            <a:prstGeom prst="rect">
              <a:avLst/>
            </a:prstGeom>
            <a:solidFill>
              <a:srgbClr val="1CABE2">
                <a:alpha val="100000"/>
              </a:srgbClr>
            </a:solidFill>
          </p:spPr>
          <p:txBody>
            <a:bodyPr/>
            <a:lstStyle/>
            <a:p/>
          </p:txBody>
        </p:sp>
        <p:sp>
          <p:nvSpPr>
            <p:cNvPr id="38" name="pl38"/>
            <p:cNvSpPr/>
            <p:nvPr/>
          </p:nvSpPr>
          <p:spPr>
            <a:xfrm>
              <a:off x="1168561" y="1865053"/>
              <a:ext cx="6067044" cy="250285"/>
            </a:xfrm>
            <a:custGeom>
              <a:avLst/>
              <a:pathLst>
                <a:path w="6067044" h="250285">
                  <a:moveTo>
                    <a:pt x="0" y="0"/>
                  </a:moveTo>
                  <a:lnTo>
                    <a:pt x="466695" y="0"/>
                  </a:lnTo>
                  <a:lnTo>
                    <a:pt x="933391" y="62571"/>
                  </a:lnTo>
                  <a:lnTo>
                    <a:pt x="1400087" y="62571"/>
                  </a:lnTo>
                  <a:lnTo>
                    <a:pt x="1866782" y="62571"/>
                  </a:lnTo>
                  <a:lnTo>
                    <a:pt x="2333478" y="62571"/>
                  </a:lnTo>
                  <a:lnTo>
                    <a:pt x="2800174" y="62571"/>
                  </a:lnTo>
                  <a:lnTo>
                    <a:pt x="3266869" y="62571"/>
                  </a:lnTo>
                  <a:lnTo>
                    <a:pt x="3733565" y="62571"/>
                  </a:lnTo>
                  <a:lnTo>
                    <a:pt x="4200261" y="62571"/>
                  </a:lnTo>
                  <a:lnTo>
                    <a:pt x="4666957" y="156428"/>
                  </a:lnTo>
                  <a:lnTo>
                    <a:pt x="5133652" y="250285"/>
                  </a:lnTo>
                  <a:lnTo>
                    <a:pt x="5600348" y="93857"/>
                  </a:lnTo>
                  <a:lnTo>
                    <a:pt x="6067044" y="156428"/>
                  </a:lnTo>
                </a:path>
              </a:pathLst>
            </a:custGeom>
            <a:ln w="27101" cap="flat">
              <a:solidFill>
                <a:srgbClr val="00833D">
                  <a:alpha val="100000"/>
                </a:srgbClr>
              </a:solidFill>
              <a:prstDash val="solid"/>
              <a:round/>
            </a:ln>
          </p:spPr>
          <p:txBody>
            <a:bodyPr/>
            <a:lstStyle/>
            <a:p/>
          </p:txBody>
        </p:sp>
        <p:sp>
          <p:nvSpPr>
            <p:cNvPr id="39" name="pl39"/>
            <p:cNvSpPr/>
            <p:nvPr/>
          </p:nvSpPr>
          <p:spPr>
            <a:xfrm>
              <a:off x="1168561" y="2365625"/>
              <a:ext cx="6067044" cy="375428"/>
            </a:xfrm>
            <a:custGeom>
              <a:avLst/>
              <a:pathLst>
                <a:path w="6067044" h="375428">
                  <a:moveTo>
                    <a:pt x="0" y="0"/>
                  </a:moveTo>
                  <a:lnTo>
                    <a:pt x="466695" y="0"/>
                  </a:lnTo>
                  <a:lnTo>
                    <a:pt x="933391" y="31285"/>
                  </a:lnTo>
                  <a:lnTo>
                    <a:pt x="1400087" y="62571"/>
                  </a:lnTo>
                  <a:lnTo>
                    <a:pt x="1866782" y="125142"/>
                  </a:lnTo>
                  <a:lnTo>
                    <a:pt x="2333478" y="156428"/>
                  </a:lnTo>
                  <a:lnTo>
                    <a:pt x="2800174" y="187714"/>
                  </a:lnTo>
                  <a:lnTo>
                    <a:pt x="3266869" y="219000"/>
                  </a:lnTo>
                  <a:lnTo>
                    <a:pt x="3733565" y="250285"/>
                  </a:lnTo>
                  <a:lnTo>
                    <a:pt x="4200261" y="312857"/>
                  </a:lnTo>
                  <a:lnTo>
                    <a:pt x="4666957" y="344142"/>
                  </a:lnTo>
                  <a:lnTo>
                    <a:pt x="5133652" y="375428"/>
                  </a:lnTo>
                  <a:lnTo>
                    <a:pt x="5600348" y="375428"/>
                  </a:lnTo>
                  <a:lnTo>
                    <a:pt x="6067044" y="0"/>
                  </a:lnTo>
                </a:path>
              </a:pathLst>
            </a:custGeom>
            <a:ln w="27101" cap="flat">
              <a:solidFill>
                <a:srgbClr val="002759">
                  <a:alpha val="100000"/>
                </a:srgbClr>
              </a:solidFill>
              <a:prstDash val="solid"/>
              <a:round/>
            </a:ln>
          </p:spPr>
          <p:txBody>
            <a:bodyPr/>
            <a:lstStyle/>
            <a:p/>
          </p:txBody>
        </p:sp>
        <p:sp>
          <p:nvSpPr>
            <p:cNvPr id="40" name="pt40"/>
            <p:cNvSpPr/>
            <p:nvPr/>
          </p:nvSpPr>
          <p:spPr>
            <a:xfrm>
              <a:off x="1136959"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03655"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070351"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537046"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003742"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70438"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37134"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03829"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870525"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337221"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803916"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70612" y="2083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37308"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204004"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36959" y="2334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03655" y="2334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070351" y="236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537046" y="2396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03742" y="2459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70438" y="2490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37134" y="2521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03829" y="2553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70525" y="2584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37221" y="2646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03916" y="2678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70612" y="27094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37308" y="27094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04004" y="2334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35401" y="4832413"/>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69" name="tx69"/>
            <p:cNvSpPr/>
            <p:nvPr/>
          </p:nvSpPr>
          <p:spPr>
            <a:xfrm>
              <a:off x="1602097" y="4831156"/>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0" name="tx70"/>
            <p:cNvSpPr/>
            <p:nvPr/>
          </p:nvSpPr>
          <p:spPr>
            <a:xfrm>
              <a:off x="2068793" y="483352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2535488" y="483352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2" name="tx72"/>
            <p:cNvSpPr/>
            <p:nvPr/>
          </p:nvSpPr>
          <p:spPr>
            <a:xfrm>
              <a:off x="3002184"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352837" y="436040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1,067</a:t>
              </a:r>
            </a:p>
          </p:txBody>
        </p:sp>
        <p:sp>
          <p:nvSpPr>
            <p:cNvPr id="74" name="tx74"/>
            <p:cNvSpPr/>
            <p:nvPr/>
          </p:nvSpPr>
          <p:spPr>
            <a:xfrm>
              <a:off x="3819532" y="387849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2,193</a:t>
              </a:r>
            </a:p>
          </p:txBody>
        </p:sp>
        <p:sp>
          <p:nvSpPr>
            <p:cNvPr id="75" name="tx75"/>
            <p:cNvSpPr/>
            <p:nvPr/>
          </p:nvSpPr>
          <p:spPr>
            <a:xfrm>
              <a:off x="4369112" y="4813588"/>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76" name="tx76"/>
            <p:cNvSpPr/>
            <p:nvPr/>
          </p:nvSpPr>
          <p:spPr>
            <a:xfrm>
              <a:off x="4868967" y="483309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7" name="tx77"/>
            <p:cNvSpPr/>
            <p:nvPr/>
          </p:nvSpPr>
          <p:spPr>
            <a:xfrm>
              <a:off x="5802358" y="483352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8" name="tx78"/>
            <p:cNvSpPr/>
            <p:nvPr/>
          </p:nvSpPr>
          <p:spPr>
            <a:xfrm>
              <a:off x="6702590" y="481617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79" name="tx79"/>
            <p:cNvSpPr/>
            <p:nvPr/>
          </p:nvSpPr>
          <p:spPr>
            <a:xfrm>
              <a:off x="7202445" y="4832591"/>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0" name="pl80"/>
            <p:cNvSpPr/>
            <p:nvPr/>
          </p:nvSpPr>
          <p:spPr>
            <a:xfrm>
              <a:off x="7254806" y="2021508"/>
              <a:ext cx="607497" cy="827"/>
            </a:xfrm>
            <a:custGeom>
              <a:avLst/>
              <a:pathLst>
                <a:path w="607497" h="827">
                  <a:moveTo>
                    <a:pt x="607497" y="827"/>
                  </a:moveTo>
                  <a:lnTo>
                    <a:pt x="0" y="0"/>
                  </a:lnTo>
                </a:path>
              </a:pathLst>
            </a:custGeom>
          </p:spPr>
          <p:txBody>
            <a:bodyPr/>
            <a:lstStyle/>
            <a:p/>
          </p:txBody>
        </p:sp>
        <p:sp>
          <p:nvSpPr>
            <p:cNvPr id="81" name="pl81"/>
            <p:cNvSpPr/>
            <p:nvPr/>
          </p:nvSpPr>
          <p:spPr>
            <a:xfrm>
              <a:off x="7254806" y="2365663"/>
              <a:ext cx="607497" cy="1202"/>
            </a:xfrm>
            <a:custGeom>
              <a:avLst/>
              <a:pathLst>
                <a:path w="607497" h="1202">
                  <a:moveTo>
                    <a:pt x="607497" y="1202"/>
                  </a:moveTo>
                  <a:lnTo>
                    <a:pt x="0" y="0"/>
                  </a:lnTo>
                </a:path>
              </a:pathLst>
            </a:custGeom>
          </p:spPr>
          <p:txBody>
            <a:bodyPr/>
            <a:lstStyle/>
            <a:p/>
          </p:txBody>
        </p:sp>
        <p:sp>
          <p:nvSpPr>
            <p:cNvPr id="82" name="pg82"/>
            <p:cNvSpPr/>
            <p:nvPr/>
          </p:nvSpPr>
          <p:spPr>
            <a:xfrm>
              <a:off x="7793724" y="193393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97505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94%</a:t>
              </a:r>
            </a:p>
          </p:txBody>
        </p:sp>
        <p:sp>
          <p:nvSpPr>
            <p:cNvPr id="84" name="pg84"/>
            <p:cNvSpPr/>
            <p:nvPr/>
          </p:nvSpPr>
          <p:spPr>
            <a:xfrm>
              <a:off x="7793724" y="227846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31958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83%</a:t>
              </a:r>
            </a:p>
          </p:txBody>
        </p:sp>
        <p:sp>
          <p:nvSpPr>
            <p:cNvPr id="86" name="rc86"/>
            <p:cNvSpPr/>
            <p:nvPr/>
          </p:nvSpPr>
          <p:spPr>
            <a:xfrm>
              <a:off x="888543" y="1578789"/>
              <a:ext cx="7747148" cy="3544672"/>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08103" y="404256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318658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0" name="tx90"/>
            <p:cNvSpPr/>
            <p:nvPr/>
          </p:nvSpPr>
          <p:spPr>
            <a:xfrm>
              <a:off x="508103" y="233061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1" name="tx91"/>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102633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493001"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95972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42642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89312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35981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82651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29320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34602"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201297"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9329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34658" y="530503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62668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9338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629279" y="5900002"/>
              <a:ext cx="201456" cy="201456"/>
            </a:xfrm>
            <a:prstGeom prst="rect">
              <a:avLst/>
            </a:prstGeom>
            <a:solidFill>
              <a:srgbClr val="1CABE2">
                <a:alpha val="100000"/>
              </a:srgbClr>
            </a:solidFill>
          </p:spPr>
          <p:txBody>
            <a:bodyPr/>
            <a:lstStyle/>
            <a:p/>
          </p:txBody>
        </p:sp>
        <p:sp>
          <p:nvSpPr>
            <p:cNvPr id="125" name="tx125"/>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2055566" y="1334104"/>
              <a:ext cx="54131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Greece,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 confirmed measles cases in Greece. In the same year, MCV1 coverage was 94% and MCV2 coverage was 83%.
The number of cases in 2025 was 89% lower than in 2024 (n=38).
The highest number of measles cases was reported in 2018 (n=2,193). In this year, MCV1 coverage was 97%.
Greece reported measles vaccine stockouts in 2020, 2021, and 2023.</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Greece saw a decrease in measles cases compared with 2024, while MCV1 coverage was 94% and MCV2 coverage was 83%.</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751355"/>
              <a:ext cx="3520101" cy="1252072"/>
            </a:xfrm>
            <a:custGeom>
              <a:avLst/>
              <a:pathLst>
                <a:path w="3520101" h="1252072">
                  <a:moveTo>
                    <a:pt x="0" y="0"/>
                  </a:moveTo>
                  <a:lnTo>
                    <a:pt x="140804" y="313018"/>
                  </a:lnTo>
                  <a:lnTo>
                    <a:pt x="281608" y="313018"/>
                  </a:lnTo>
                  <a:lnTo>
                    <a:pt x="422412" y="626036"/>
                  </a:lnTo>
                  <a:lnTo>
                    <a:pt x="563216" y="782545"/>
                  </a:lnTo>
                  <a:lnTo>
                    <a:pt x="704020" y="782545"/>
                  </a:lnTo>
                  <a:lnTo>
                    <a:pt x="844824" y="1095563"/>
                  </a:lnTo>
                  <a:lnTo>
                    <a:pt x="985628" y="1252072"/>
                  </a:lnTo>
                  <a:lnTo>
                    <a:pt x="1126432" y="1252072"/>
                  </a:lnTo>
                  <a:lnTo>
                    <a:pt x="1267236" y="1252072"/>
                  </a:lnTo>
                  <a:lnTo>
                    <a:pt x="1408040" y="1252072"/>
                  </a:lnTo>
                  <a:lnTo>
                    <a:pt x="1548844" y="1252072"/>
                  </a:lnTo>
                  <a:lnTo>
                    <a:pt x="1689648" y="1252072"/>
                  </a:lnTo>
                  <a:lnTo>
                    <a:pt x="1830452" y="1252072"/>
                  </a:lnTo>
                  <a:lnTo>
                    <a:pt x="1971256" y="1252072"/>
                  </a:lnTo>
                  <a:lnTo>
                    <a:pt x="2112061" y="1252072"/>
                  </a:lnTo>
                  <a:lnTo>
                    <a:pt x="2252865" y="1252072"/>
                  </a:lnTo>
                  <a:lnTo>
                    <a:pt x="2393669" y="1252072"/>
                  </a:lnTo>
                  <a:lnTo>
                    <a:pt x="2534473" y="1252072"/>
                  </a:lnTo>
                  <a:lnTo>
                    <a:pt x="2675277" y="1252072"/>
                  </a:lnTo>
                  <a:lnTo>
                    <a:pt x="2816081" y="1252072"/>
                  </a:lnTo>
                  <a:lnTo>
                    <a:pt x="2956885" y="1252072"/>
                  </a:lnTo>
                  <a:lnTo>
                    <a:pt x="3097689" y="1095563"/>
                  </a:lnTo>
                  <a:lnTo>
                    <a:pt x="3238493" y="626036"/>
                  </a:lnTo>
                  <a:lnTo>
                    <a:pt x="3379297" y="782545"/>
                  </a:lnTo>
                  <a:lnTo>
                    <a:pt x="3520101" y="626036"/>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064373"/>
              <a:ext cx="3520101" cy="782545"/>
            </a:xfrm>
            <a:custGeom>
              <a:avLst/>
              <a:pathLst>
                <a:path w="3520101" h="782545">
                  <a:moveTo>
                    <a:pt x="0" y="313018"/>
                  </a:moveTo>
                  <a:lnTo>
                    <a:pt x="140804" y="469527"/>
                  </a:lnTo>
                  <a:lnTo>
                    <a:pt x="281608" y="469527"/>
                  </a:lnTo>
                  <a:lnTo>
                    <a:pt x="422412" y="0"/>
                  </a:lnTo>
                  <a:lnTo>
                    <a:pt x="563216" y="626036"/>
                  </a:lnTo>
                  <a:lnTo>
                    <a:pt x="704020" y="626036"/>
                  </a:lnTo>
                  <a:lnTo>
                    <a:pt x="844824" y="626036"/>
                  </a:lnTo>
                  <a:lnTo>
                    <a:pt x="985628" y="626036"/>
                  </a:lnTo>
                  <a:lnTo>
                    <a:pt x="1126432" y="626036"/>
                  </a:lnTo>
                  <a:lnTo>
                    <a:pt x="1267236" y="626036"/>
                  </a:lnTo>
                  <a:lnTo>
                    <a:pt x="1408040" y="626036"/>
                  </a:lnTo>
                  <a:lnTo>
                    <a:pt x="1548844" y="626036"/>
                  </a:lnTo>
                  <a:lnTo>
                    <a:pt x="1689648" y="782545"/>
                  </a:lnTo>
                  <a:lnTo>
                    <a:pt x="1830452" y="626036"/>
                  </a:lnTo>
                  <a:lnTo>
                    <a:pt x="1971256" y="0"/>
                  </a:lnTo>
                  <a:lnTo>
                    <a:pt x="2112061" y="156509"/>
                  </a:lnTo>
                  <a:lnTo>
                    <a:pt x="2252865" y="156509"/>
                  </a:lnTo>
                  <a:lnTo>
                    <a:pt x="2393669" y="313018"/>
                  </a:lnTo>
                  <a:lnTo>
                    <a:pt x="2534473" y="313018"/>
                  </a:lnTo>
                  <a:lnTo>
                    <a:pt x="2675277" y="626036"/>
                  </a:lnTo>
                  <a:lnTo>
                    <a:pt x="2816081" y="313018"/>
                  </a:lnTo>
                  <a:lnTo>
                    <a:pt x="2956885" y="313018"/>
                  </a:lnTo>
                  <a:lnTo>
                    <a:pt x="3097689" y="469527"/>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24" name="pl24"/>
            <p:cNvSpPr/>
            <p:nvPr/>
          </p:nvSpPr>
          <p:spPr>
            <a:xfrm>
              <a:off x="943464" y="3751355"/>
              <a:ext cx="3520101" cy="1252072"/>
            </a:xfrm>
            <a:custGeom>
              <a:avLst/>
              <a:pathLst>
                <a:path w="3520101" h="1252072">
                  <a:moveTo>
                    <a:pt x="0" y="0"/>
                  </a:moveTo>
                  <a:lnTo>
                    <a:pt x="140804" y="313018"/>
                  </a:lnTo>
                  <a:lnTo>
                    <a:pt x="281608" y="313018"/>
                  </a:lnTo>
                  <a:lnTo>
                    <a:pt x="422412" y="626036"/>
                  </a:lnTo>
                  <a:lnTo>
                    <a:pt x="563216" y="782545"/>
                  </a:lnTo>
                  <a:lnTo>
                    <a:pt x="704020" y="782545"/>
                  </a:lnTo>
                  <a:lnTo>
                    <a:pt x="844824" y="1095563"/>
                  </a:lnTo>
                  <a:lnTo>
                    <a:pt x="985628" y="1252072"/>
                  </a:lnTo>
                  <a:lnTo>
                    <a:pt x="1126432" y="1252072"/>
                  </a:lnTo>
                  <a:lnTo>
                    <a:pt x="1267236" y="1252072"/>
                  </a:lnTo>
                  <a:lnTo>
                    <a:pt x="1408040" y="1252072"/>
                  </a:lnTo>
                  <a:lnTo>
                    <a:pt x="1548844" y="1252072"/>
                  </a:lnTo>
                  <a:lnTo>
                    <a:pt x="1689648" y="1252072"/>
                  </a:lnTo>
                  <a:lnTo>
                    <a:pt x="1830452" y="1252072"/>
                  </a:lnTo>
                  <a:lnTo>
                    <a:pt x="1971256" y="1252072"/>
                  </a:lnTo>
                  <a:lnTo>
                    <a:pt x="2112061" y="1252072"/>
                  </a:lnTo>
                  <a:lnTo>
                    <a:pt x="2252865" y="1252072"/>
                  </a:lnTo>
                  <a:lnTo>
                    <a:pt x="2393669" y="1252072"/>
                  </a:lnTo>
                  <a:lnTo>
                    <a:pt x="2534473" y="1252072"/>
                  </a:lnTo>
                  <a:lnTo>
                    <a:pt x="2675277" y="1252072"/>
                  </a:lnTo>
                  <a:lnTo>
                    <a:pt x="2816081" y="1252072"/>
                  </a:lnTo>
                  <a:lnTo>
                    <a:pt x="2956885" y="1252072"/>
                  </a:lnTo>
                  <a:lnTo>
                    <a:pt x="3097689" y="1095563"/>
                  </a:lnTo>
                  <a:lnTo>
                    <a:pt x="3238493" y="626036"/>
                  </a:lnTo>
                  <a:lnTo>
                    <a:pt x="3379297" y="782545"/>
                  </a:lnTo>
                  <a:lnTo>
                    <a:pt x="3520101" y="626036"/>
                  </a:lnTo>
                </a:path>
              </a:pathLst>
            </a:custGeom>
            <a:ln w="43362" cap="flat">
              <a:solidFill>
                <a:srgbClr val="000000">
                  <a:alpha val="100000"/>
                </a:srgbClr>
              </a:solidFill>
              <a:prstDash val="solid"/>
              <a:round/>
            </a:ln>
          </p:spPr>
          <p:txBody>
            <a:bodyPr/>
            <a:lstStyle/>
            <a:p/>
          </p:txBody>
        </p:sp>
        <p:sp>
          <p:nvSpPr>
            <p:cNvPr id="25" name="pl25"/>
            <p:cNvSpPr/>
            <p:nvPr/>
          </p:nvSpPr>
          <p:spPr>
            <a:xfrm>
              <a:off x="943464" y="3751355"/>
              <a:ext cx="3520101" cy="1252072"/>
            </a:xfrm>
            <a:custGeom>
              <a:avLst/>
              <a:pathLst>
                <a:path w="3520101" h="1252072">
                  <a:moveTo>
                    <a:pt x="0" y="0"/>
                  </a:moveTo>
                  <a:lnTo>
                    <a:pt x="140804" y="313018"/>
                  </a:lnTo>
                  <a:lnTo>
                    <a:pt x="281608" y="313018"/>
                  </a:lnTo>
                  <a:lnTo>
                    <a:pt x="422412" y="626036"/>
                  </a:lnTo>
                  <a:lnTo>
                    <a:pt x="563216" y="782545"/>
                  </a:lnTo>
                  <a:lnTo>
                    <a:pt x="704020" y="782545"/>
                  </a:lnTo>
                  <a:lnTo>
                    <a:pt x="844824" y="1095563"/>
                  </a:lnTo>
                  <a:lnTo>
                    <a:pt x="985628" y="1252072"/>
                  </a:lnTo>
                  <a:lnTo>
                    <a:pt x="1126432" y="1252072"/>
                  </a:lnTo>
                  <a:lnTo>
                    <a:pt x="1267236" y="1252072"/>
                  </a:lnTo>
                  <a:lnTo>
                    <a:pt x="1408040" y="1252072"/>
                  </a:lnTo>
                  <a:lnTo>
                    <a:pt x="1548844" y="1252072"/>
                  </a:lnTo>
                  <a:lnTo>
                    <a:pt x="1689648" y="1252072"/>
                  </a:lnTo>
                  <a:lnTo>
                    <a:pt x="1830452" y="1252072"/>
                  </a:lnTo>
                  <a:lnTo>
                    <a:pt x="1971256" y="1252072"/>
                  </a:lnTo>
                  <a:lnTo>
                    <a:pt x="2112061" y="1252072"/>
                  </a:lnTo>
                  <a:lnTo>
                    <a:pt x="2252865" y="1252072"/>
                  </a:lnTo>
                  <a:lnTo>
                    <a:pt x="2393669" y="1252072"/>
                  </a:lnTo>
                  <a:lnTo>
                    <a:pt x="2534473" y="1252072"/>
                  </a:lnTo>
                  <a:lnTo>
                    <a:pt x="2675277" y="1252072"/>
                  </a:lnTo>
                  <a:lnTo>
                    <a:pt x="2816081" y="1252072"/>
                  </a:lnTo>
                  <a:lnTo>
                    <a:pt x="2956885" y="1252072"/>
                  </a:lnTo>
                  <a:lnTo>
                    <a:pt x="3097689" y="1095563"/>
                  </a:lnTo>
                  <a:lnTo>
                    <a:pt x="3238493" y="626036"/>
                  </a:lnTo>
                  <a:lnTo>
                    <a:pt x="3379297" y="782545"/>
                  </a:lnTo>
                  <a:lnTo>
                    <a:pt x="3520101" y="626036"/>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281828"/>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2152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24408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6" name="pg36"/>
            <p:cNvSpPr/>
            <p:nvPr/>
          </p:nvSpPr>
          <p:spPr>
            <a:xfrm>
              <a:off x="1588995"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64273"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338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5972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972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1402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7647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64368" y="6119132"/>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68" name="tx68"/>
            <p:cNvSpPr/>
            <p:nvPr/>
          </p:nvSpPr>
          <p:spPr>
            <a:xfrm>
              <a:off x="268112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43574"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751355"/>
              <a:ext cx="3520101" cy="1252072"/>
            </a:xfrm>
            <a:custGeom>
              <a:avLst/>
              <a:pathLst>
                <a:path w="3520101" h="1252072">
                  <a:moveTo>
                    <a:pt x="0" y="0"/>
                  </a:moveTo>
                  <a:lnTo>
                    <a:pt x="140804" y="313018"/>
                  </a:lnTo>
                  <a:lnTo>
                    <a:pt x="281608" y="313018"/>
                  </a:lnTo>
                  <a:lnTo>
                    <a:pt x="422412" y="626036"/>
                  </a:lnTo>
                  <a:lnTo>
                    <a:pt x="563216" y="782545"/>
                  </a:lnTo>
                  <a:lnTo>
                    <a:pt x="704020" y="782545"/>
                  </a:lnTo>
                  <a:lnTo>
                    <a:pt x="844824" y="1095563"/>
                  </a:lnTo>
                  <a:lnTo>
                    <a:pt x="985628" y="1252072"/>
                  </a:lnTo>
                  <a:lnTo>
                    <a:pt x="1126432" y="1252072"/>
                  </a:lnTo>
                  <a:lnTo>
                    <a:pt x="1267236" y="1252072"/>
                  </a:lnTo>
                  <a:lnTo>
                    <a:pt x="1408040" y="1252072"/>
                  </a:lnTo>
                  <a:lnTo>
                    <a:pt x="1548844" y="1252072"/>
                  </a:lnTo>
                  <a:lnTo>
                    <a:pt x="1689648" y="1252072"/>
                  </a:lnTo>
                  <a:lnTo>
                    <a:pt x="1830452" y="1252072"/>
                  </a:lnTo>
                  <a:lnTo>
                    <a:pt x="1971256" y="939054"/>
                  </a:lnTo>
                  <a:lnTo>
                    <a:pt x="2112061" y="939054"/>
                  </a:lnTo>
                  <a:lnTo>
                    <a:pt x="2252865" y="939054"/>
                  </a:lnTo>
                  <a:lnTo>
                    <a:pt x="2393669" y="939054"/>
                  </a:lnTo>
                  <a:lnTo>
                    <a:pt x="2534473" y="939054"/>
                  </a:lnTo>
                  <a:lnTo>
                    <a:pt x="2675277" y="939054"/>
                  </a:lnTo>
                  <a:lnTo>
                    <a:pt x="2816081" y="939054"/>
                  </a:lnTo>
                  <a:lnTo>
                    <a:pt x="2956885" y="939054"/>
                  </a:lnTo>
                  <a:lnTo>
                    <a:pt x="3097689" y="469527"/>
                  </a:lnTo>
                  <a:lnTo>
                    <a:pt x="3238493" y="0"/>
                  </a:lnTo>
                  <a:lnTo>
                    <a:pt x="3379297" y="939054"/>
                  </a:lnTo>
                  <a:lnTo>
                    <a:pt x="3520101" y="626036"/>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377391"/>
              <a:ext cx="3520101" cy="782545"/>
            </a:xfrm>
            <a:custGeom>
              <a:avLst/>
              <a:pathLst>
                <a:path w="3520101" h="782545">
                  <a:moveTo>
                    <a:pt x="0" y="0"/>
                  </a:moveTo>
                  <a:lnTo>
                    <a:pt x="140804" y="156509"/>
                  </a:lnTo>
                  <a:lnTo>
                    <a:pt x="281608" y="313018"/>
                  </a:lnTo>
                  <a:lnTo>
                    <a:pt x="422412" y="469527"/>
                  </a:lnTo>
                  <a:lnTo>
                    <a:pt x="563216" y="313018"/>
                  </a:lnTo>
                  <a:lnTo>
                    <a:pt x="704020" y="313018"/>
                  </a:lnTo>
                  <a:lnTo>
                    <a:pt x="844824" y="626036"/>
                  </a:lnTo>
                  <a:lnTo>
                    <a:pt x="985628" y="469527"/>
                  </a:lnTo>
                  <a:lnTo>
                    <a:pt x="1126432" y="469527"/>
                  </a:lnTo>
                  <a:lnTo>
                    <a:pt x="1267236" y="469527"/>
                  </a:lnTo>
                  <a:lnTo>
                    <a:pt x="1408040" y="469527"/>
                  </a:lnTo>
                  <a:lnTo>
                    <a:pt x="1548844" y="782545"/>
                  </a:lnTo>
                  <a:lnTo>
                    <a:pt x="1689648" y="469527"/>
                  </a:lnTo>
                  <a:lnTo>
                    <a:pt x="1830452" y="469527"/>
                  </a:lnTo>
                  <a:lnTo>
                    <a:pt x="1971256" y="313018"/>
                  </a:lnTo>
                  <a:lnTo>
                    <a:pt x="2112061" y="313018"/>
                  </a:lnTo>
                  <a:lnTo>
                    <a:pt x="2252865" y="313018"/>
                  </a:lnTo>
                  <a:lnTo>
                    <a:pt x="2393669" y="626036"/>
                  </a:lnTo>
                  <a:lnTo>
                    <a:pt x="2534473" y="313018"/>
                  </a:lnTo>
                  <a:lnTo>
                    <a:pt x="2675277" y="469527"/>
                  </a:lnTo>
                  <a:lnTo>
                    <a:pt x="2816081" y="156509"/>
                  </a:lnTo>
                  <a:lnTo>
                    <a:pt x="2956885" y="313018"/>
                  </a:lnTo>
                  <a:lnTo>
                    <a:pt x="3097689" y="156509"/>
                  </a:lnTo>
                  <a:lnTo>
                    <a:pt x="3238493" y="156509"/>
                  </a:lnTo>
                  <a:lnTo>
                    <a:pt x="3379297" y="469527"/>
                  </a:lnTo>
                  <a:lnTo>
                    <a:pt x="3520101" y="156509"/>
                  </a:lnTo>
                </a:path>
              </a:pathLst>
            </a:custGeom>
            <a:ln w="27101" cap="flat">
              <a:solidFill>
                <a:srgbClr val="00833D">
                  <a:alpha val="80000"/>
                </a:srgbClr>
              </a:solidFill>
              <a:prstDash val="solid"/>
              <a:round/>
            </a:ln>
          </p:spPr>
          <p:txBody>
            <a:bodyPr/>
            <a:lstStyle/>
            <a:p/>
          </p:txBody>
        </p:sp>
        <p:sp>
          <p:nvSpPr>
            <p:cNvPr id="90" name="pl90"/>
            <p:cNvSpPr/>
            <p:nvPr/>
          </p:nvSpPr>
          <p:spPr>
            <a:xfrm>
              <a:off x="5308715" y="3751355"/>
              <a:ext cx="3520101" cy="1252072"/>
            </a:xfrm>
            <a:custGeom>
              <a:avLst/>
              <a:pathLst>
                <a:path w="3520101" h="1252072">
                  <a:moveTo>
                    <a:pt x="0" y="0"/>
                  </a:moveTo>
                  <a:lnTo>
                    <a:pt x="140804" y="313018"/>
                  </a:lnTo>
                  <a:lnTo>
                    <a:pt x="281608" y="313018"/>
                  </a:lnTo>
                  <a:lnTo>
                    <a:pt x="422412" y="626036"/>
                  </a:lnTo>
                  <a:lnTo>
                    <a:pt x="563216" y="782545"/>
                  </a:lnTo>
                  <a:lnTo>
                    <a:pt x="704020" y="782545"/>
                  </a:lnTo>
                  <a:lnTo>
                    <a:pt x="844824" y="1095563"/>
                  </a:lnTo>
                  <a:lnTo>
                    <a:pt x="985628" y="1252072"/>
                  </a:lnTo>
                  <a:lnTo>
                    <a:pt x="1126432" y="1252072"/>
                  </a:lnTo>
                  <a:lnTo>
                    <a:pt x="1267236" y="1252072"/>
                  </a:lnTo>
                  <a:lnTo>
                    <a:pt x="1408040" y="1252072"/>
                  </a:lnTo>
                  <a:lnTo>
                    <a:pt x="1548844" y="1252072"/>
                  </a:lnTo>
                  <a:lnTo>
                    <a:pt x="1689648" y="1252072"/>
                  </a:lnTo>
                  <a:lnTo>
                    <a:pt x="1830452" y="1252072"/>
                  </a:lnTo>
                  <a:lnTo>
                    <a:pt x="1971256" y="939054"/>
                  </a:lnTo>
                  <a:lnTo>
                    <a:pt x="2112061" y="939054"/>
                  </a:lnTo>
                  <a:lnTo>
                    <a:pt x="2252865" y="939054"/>
                  </a:lnTo>
                  <a:lnTo>
                    <a:pt x="2393669" y="939054"/>
                  </a:lnTo>
                  <a:lnTo>
                    <a:pt x="2534473" y="939054"/>
                  </a:lnTo>
                  <a:lnTo>
                    <a:pt x="2675277" y="939054"/>
                  </a:lnTo>
                  <a:lnTo>
                    <a:pt x="2816081" y="939054"/>
                  </a:lnTo>
                  <a:lnTo>
                    <a:pt x="2956885" y="939054"/>
                  </a:lnTo>
                  <a:lnTo>
                    <a:pt x="3097689" y="469527"/>
                  </a:lnTo>
                  <a:lnTo>
                    <a:pt x="3238493" y="0"/>
                  </a:lnTo>
                  <a:lnTo>
                    <a:pt x="3379297" y="939054"/>
                  </a:lnTo>
                  <a:lnTo>
                    <a:pt x="3520101" y="626036"/>
                  </a:lnTo>
                </a:path>
              </a:pathLst>
            </a:custGeom>
            <a:ln w="43362" cap="flat">
              <a:solidFill>
                <a:srgbClr val="000000">
                  <a:alpha val="100000"/>
                </a:srgbClr>
              </a:solidFill>
              <a:prstDash val="solid"/>
              <a:round/>
            </a:ln>
          </p:spPr>
          <p:txBody>
            <a:bodyPr/>
            <a:lstStyle/>
            <a:p/>
          </p:txBody>
        </p:sp>
        <p:sp>
          <p:nvSpPr>
            <p:cNvPr id="91" name="pl91"/>
            <p:cNvSpPr/>
            <p:nvPr/>
          </p:nvSpPr>
          <p:spPr>
            <a:xfrm>
              <a:off x="5308715" y="3751355"/>
              <a:ext cx="3520101" cy="1252072"/>
            </a:xfrm>
            <a:custGeom>
              <a:avLst/>
              <a:pathLst>
                <a:path w="3520101" h="1252072">
                  <a:moveTo>
                    <a:pt x="0" y="0"/>
                  </a:moveTo>
                  <a:lnTo>
                    <a:pt x="140804" y="313018"/>
                  </a:lnTo>
                  <a:lnTo>
                    <a:pt x="281608" y="313018"/>
                  </a:lnTo>
                  <a:lnTo>
                    <a:pt x="422412" y="626036"/>
                  </a:lnTo>
                  <a:lnTo>
                    <a:pt x="563216" y="782545"/>
                  </a:lnTo>
                  <a:lnTo>
                    <a:pt x="704020" y="782545"/>
                  </a:lnTo>
                  <a:lnTo>
                    <a:pt x="844824" y="1095563"/>
                  </a:lnTo>
                  <a:lnTo>
                    <a:pt x="985628" y="1252072"/>
                  </a:lnTo>
                  <a:lnTo>
                    <a:pt x="1126432" y="1252072"/>
                  </a:lnTo>
                  <a:lnTo>
                    <a:pt x="1267236" y="1252072"/>
                  </a:lnTo>
                  <a:lnTo>
                    <a:pt x="1408040" y="1252072"/>
                  </a:lnTo>
                  <a:lnTo>
                    <a:pt x="1548844" y="1252072"/>
                  </a:lnTo>
                  <a:lnTo>
                    <a:pt x="1689648" y="1252072"/>
                  </a:lnTo>
                  <a:lnTo>
                    <a:pt x="1830452" y="1252072"/>
                  </a:lnTo>
                  <a:lnTo>
                    <a:pt x="1971256" y="939054"/>
                  </a:lnTo>
                  <a:lnTo>
                    <a:pt x="2112061" y="939054"/>
                  </a:lnTo>
                  <a:lnTo>
                    <a:pt x="2252865" y="939054"/>
                  </a:lnTo>
                  <a:lnTo>
                    <a:pt x="2393669" y="939054"/>
                  </a:lnTo>
                  <a:lnTo>
                    <a:pt x="2534473" y="939054"/>
                  </a:lnTo>
                  <a:lnTo>
                    <a:pt x="2675277" y="939054"/>
                  </a:lnTo>
                  <a:lnTo>
                    <a:pt x="2816081" y="939054"/>
                  </a:lnTo>
                  <a:lnTo>
                    <a:pt x="2956885" y="939054"/>
                  </a:lnTo>
                  <a:lnTo>
                    <a:pt x="3097689" y="469527"/>
                  </a:lnTo>
                  <a:lnTo>
                    <a:pt x="3238493" y="0"/>
                  </a:lnTo>
                  <a:lnTo>
                    <a:pt x="3379297" y="939054"/>
                  </a:lnTo>
                  <a:lnTo>
                    <a:pt x="3520101" y="626036"/>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281828"/>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2152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24408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2" name="pg102"/>
            <p:cNvSpPr/>
            <p:nvPr/>
          </p:nvSpPr>
          <p:spPr>
            <a:xfrm>
              <a:off x="595424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65826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362287"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8" name="pg108"/>
            <p:cNvSpPr/>
            <p:nvPr/>
          </p:nvSpPr>
          <p:spPr>
            <a:xfrm>
              <a:off x="7925503"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8629524"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770328"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625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625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7927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4172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29619" y="6119132"/>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134" name="tx134"/>
            <p:cNvSpPr/>
            <p:nvPr/>
          </p:nvSpPr>
          <p:spPr>
            <a:xfrm>
              <a:off x="704637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08825"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4%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Greece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Greece, indicating good retention of children in immunization programmes, and current efforts to ensure follow up are successful.</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7805"/>
            </a:xfrm>
            <a:custGeom>
              <a:avLst/>
              <a:pathLst>
                <a:path w="2135265" h="27805">
                  <a:moveTo>
                    <a:pt x="0" y="27805"/>
                  </a:moveTo>
                  <a:lnTo>
                    <a:pt x="85410" y="27805"/>
                  </a:lnTo>
                  <a:lnTo>
                    <a:pt x="170821" y="13902"/>
                  </a:lnTo>
                  <a:lnTo>
                    <a:pt x="256231" y="13902"/>
                  </a:lnTo>
                  <a:lnTo>
                    <a:pt x="341642" y="13902"/>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139026"/>
            </a:xfrm>
            <a:custGeom>
              <a:avLst/>
              <a:pathLst>
                <a:path w="2135265" h="139026">
                  <a:moveTo>
                    <a:pt x="0" y="139026"/>
                  </a:moveTo>
                  <a:lnTo>
                    <a:pt x="85410" y="111221"/>
                  </a:lnTo>
                  <a:lnTo>
                    <a:pt x="170821" y="97318"/>
                  </a:lnTo>
                  <a:lnTo>
                    <a:pt x="256231" y="69513"/>
                  </a:lnTo>
                  <a:lnTo>
                    <a:pt x="341642" y="55610"/>
                  </a:lnTo>
                  <a:lnTo>
                    <a:pt x="427053" y="41708"/>
                  </a:lnTo>
                  <a:lnTo>
                    <a:pt x="512463" y="13902"/>
                  </a:lnTo>
                  <a:lnTo>
                    <a:pt x="597874" y="0"/>
                  </a:lnTo>
                  <a:lnTo>
                    <a:pt x="683284" y="0"/>
                  </a:lnTo>
                  <a:lnTo>
                    <a:pt x="768695" y="0"/>
                  </a:lnTo>
                  <a:lnTo>
                    <a:pt x="854106" y="0"/>
                  </a:lnTo>
                  <a:lnTo>
                    <a:pt x="939516" y="0"/>
                  </a:lnTo>
                  <a:lnTo>
                    <a:pt x="1024927" y="0"/>
                  </a:lnTo>
                  <a:lnTo>
                    <a:pt x="1110337" y="0"/>
                  </a:lnTo>
                  <a:lnTo>
                    <a:pt x="1195748" y="27805"/>
                  </a:lnTo>
                  <a:lnTo>
                    <a:pt x="1281159" y="27805"/>
                  </a:lnTo>
                  <a:lnTo>
                    <a:pt x="1366569" y="27805"/>
                  </a:lnTo>
                  <a:lnTo>
                    <a:pt x="1451980" y="27805"/>
                  </a:lnTo>
                  <a:lnTo>
                    <a:pt x="1537390" y="27805"/>
                  </a:lnTo>
                  <a:lnTo>
                    <a:pt x="1622801" y="27805"/>
                  </a:lnTo>
                  <a:lnTo>
                    <a:pt x="1708212" y="27805"/>
                  </a:lnTo>
                  <a:lnTo>
                    <a:pt x="1793622" y="27805"/>
                  </a:lnTo>
                  <a:lnTo>
                    <a:pt x="1879033" y="69513"/>
                  </a:lnTo>
                  <a:lnTo>
                    <a:pt x="1964443" y="111221"/>
                  </a:lnTo>
                  <a:lnTo>
                    <a:pt x="2049854" y="41708"/>
                  </a:lnTo>
                  <a:lnTo>
                    <a:pt x="2135265" y="69513"/>
                  </a:lnTo>
                </a:path>
              </a:pathLst>
            </a:custGeom>
            <a:ln w="27101" cap="flat">
              <a:solidFill>
                <a:srgbClr val="1CABE2">
                  <a:alpha val="100000"/>
                </a:srgbClr>
              </a:solidFill>
              <a:prstDash val="solid"/>
              <a:round/>
            </a:ln>
          </p:spPr>
          <p:txBody>
            <a:bodyPr/>
            <a:lstStyle/>
            <a:p/>
          </p:txBody>
        </p:sp>
        <p:sp>
          <p:nvSpPr>
            <p:cNvPr id="74" name="pt74"/>
            <p:cNvSpPr/>
            <p:nvPr/>
          </p:nvSpPr>
          <p:spPr>
            <a:xfrm>
              <a:off x="1038054"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5" name="pt95"/>
            <p:cNvSpPr/>
            <p:nvPr/>
          </p:nvSpPr>
          <p:spPr>
            <a:xfrm>
              <a:off x="2831676"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6" name="pt96"/>
            <p:cNvSpPr/>
            <p:nvPr/>
          </p:nvSpPr>
          <p:spPr>
            <a:xfrm>
              <a:off x="291708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970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1" name="tx101"/>
            <p:cNvSpPr/>
            <p:nvPr/>
          </p:nvSpPr>
          <p:spPr>
            <a:xfrm>
              <a:off x="3223926"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2" name="tx102"/>
            <p:cNvSpPr/>
            <p:nvPr/>
          </p:nvSpPr>
          <p:spPr>
            <a:xfrm>
              <a:off x="262464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3" name="tx103"/>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139026"/>
            </a:xfrm>
            <a:custGeom>
              <a:avLst/>
              <a:pathLst>
                <a:path w="2135265" h="139026">
                  <a:moveTo>
                    <a:pt x="0" y="139026"/>
                  </a:moveTo>
                  <a:lnTo>
                    <a:pt x="85410" y="111221"/>
                  </a:lnTo>
                  <a:lnTo>
                    <a:pt x="170821" y="97318"/>
                  </a:lnTo>
                  <a:lnTo>
                    <a:pt x="256231" y="69513"/>
                  </a:lnTo>
                  <a:lnTo>
                    <a:pt x="341642" y="55610"/>
                  </a:lnTo>
                  <a:lnTo>
                    <a:pt x="427053" y="41708"/>
                  </a:lnTo>
                  <a:lnTo>
                    <a:pt x="512463" y="13902"/>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13902"/>
                  </a:lnTo>
                  <a:lnTo>
                    <a:pt x="1964443" y="55610"/>
                  </a:lnTo>
                  <a:lnTo>
                    <a:pt x="2049854" y="55610"/>
                  </a:lnTo>
                  <a:lnTo>
                    <a:pt x="2135265" y="69513"/>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5" name="pt145"/>
            <p:cNvSpPr/>
            <p:nvPr/>
          </p:nvSpPr>
          <p:spPr>
            <a:xfrm>
              <a:off x="562586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571127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596750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839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51" name="tx151"/>
            <p:cNvSpPr/>
            <p:nvPr/>
          </p:nvSpPr>
          <p:spPr>
            <a:xfrm>
              <a:off x="6018113"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2" name="tx152"/>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3" name="tx153"/>
            <p:cNvSpPr/>
            <p:nvPr/>
          </p:nvSpPr>
          <p:spPr>
            <a:xfrm>
              <a:off x="5845885"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448166" y="4226279"/>
              <a:ext cx="1537390" cy="166832"/>
            </a:xfrm>
            <a:custGeom>
              <a:avLst/>
              <a:pathLst>
                <a:path w="1537390" h="166832">
                  <a:moveTo>
                    <a:pt x="0" y="83416"/>
                  </a:moveTo>
                  <a:lnTo>
                    <a:pt x="85410" y="83416"/>
                  </a:lnTo>
                  <a:lnTo>
                    <a:pt x="170821" y="83416"/>
                  </a:lnTo>
                  <a:lnTo>
                    <a:pt x="256231" y="83416"/>
                  </a:lnTo>
                  <a:lnTo>
                    <a:pt x="341642" y="83416"/>
                  </a:lnTo>
                  <a:lnTo>
                    <a:pt x="427053" y="0"/>
                  </a:lnTo>
                  <a:lnTo>
                    <a:pt x="512463" y="0"/>
                  </a:lnTo>
                  <a:lnTo>
                    <a:pt x="597874" y="13902"/>
                  </a:lnTo>
                  <a:lnTo>
                    <a:pt x="683284" y="27805"/>
                  </a:lnTo>
                  <a:lnTo>
                    <a:pt x="768695" y="55610"/>
                  </a:lnTo>
                  <a:lnTo>
                    <a:pt x="854106" y="69513"/>
                  </a:lnTo>
                  <a:lnTo>
                    <a:pt x="939516" y="83416"/>
                  </a:lnTo>
                  <a:lnTo>
                    <a:pt x="1024927" y="97318"/>
                  </a:lnTo>
                  <a:lnTo>
                    <a:pt x="1110337" y="111221"/>
                  </a:lnTo>
                  <a:lnTo>
                    <a:pt x="1195748" y="139026"/>
                  </a:lnTo>
                  <a:lnTo>
                    <a:pt x="1281159" y="152929"/>
                  </a:lnTo>
                  <a:lnTo>
                    <a:pt x="1366569" y="166832"/>
                  </a:lnTo>
                  <a:lnTo>
                    <a:pt x="1451980" y="166832"/>
                  </a:lnTo>
                  <a:lnTo>
                    <a:pt x="1537390" y="0"/>
                  </a:lnTo>
                </a:path>
              </a:pathLst>
            </a:custGeom>
            <a:ln w="27101" cap="flat">
              <a:solidFill>
                <a:srgbClr val="1CABE2">
                  <a:alpha val="100000"/>
                </a:srgbClr>
              </a:solidFill>
              <a:prstDash val="solid"/>
              <a:round/>
            </a:ln>
          </p:spPr>
          <p:txBody>
            <a:bodyPr/>
            <a:lstStyle/>
            <a:p/>
          </p:txBody>
        </p:sp>
        <p:sp>
          <p:nvSpPr>
            <p:cNvPr id="174" name="pt174"/>
            <p:cNvSpPr/>
            <p:nvPr/>
          </p:nvSpPr>
          <p:spPr>
            <a:xfrm>
              <a:off x="4430115"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515526"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600936"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686347"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771758"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857168"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942579"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027989"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113400"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198811"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284221"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369632"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455042"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540453" y="43194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8" name="pt188"/>
            <p:cNvSpPr/>
            <p:nvPr/>
          </p:nvSpPr>
          <p:spPr>
            <a:xfrm>
              <a:off x="5625864" y="43472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9" name="pt189"/>
            <p:cNvSpPr/>
            <p:nvPr/>
          </p:nvSpPr>
          <p:spPr>
            <a:xfrm>
              <a:off x="5711274"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796685" y="43750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1" name="pt191"/>
            <p:cNvSpPr/>
            <p:nvPr/>
          </p:nvSpPr>
          <p:spPr>
            <a:xfrm>
              <a:off x="5882095"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967506"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tx193"/>
            <p:cNvSpPr/>
            <p:nvPr/>
          </p:nvSpPr>
          <p:spPr>
            <a:xfrm>
              <a:off x="4296236" y="4219810"/>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4" name="tx194"/>
            <p:cNvSpPr/>
            <p:nvPr/>
          </p:nvSpPr>
          <p:spPr>
            <a:xfrm>
              <a:off x="6018113" y="413396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5" name="tx195"/>
            <p:cNvSpPr/>
            <p:nvPr/>
          </p:nvSpPr>
          <p:spPr>
            <a:xfrm>
              <a:off x="5418832" y="41824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6" name="tx196"/>
            <p:cNvSpPr/>
            <p:nvPr/>
          </p:nvSpPr>
          <p:spPr>
            <a:xfrm>
              <a:off x="5845885" y="425314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7" name="pl197"/>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925638" y="2037162"/>
              <a:ext cx="854106" cy="13902"/>
            </a:xfrm>
            <a:custGeom>
              <a:avLst/>
              <a:pathLst>
                <a:path w="854106" h="13902">
                  <a:moveTo>
                    <a:pt x="0" y="0"/>
                  </a:moveTo>
                  <a:lnTo>
                    <a:pt x="85410" y="0"/>
                  </a:lnTo>
                  <a:lnTo>
                    <a:pt x="170821" y="0"/>
                  </a:lnTo>
                  <a:lnTo>
                    <a:pt x="256231" y="0"/>
                  </a:lnTo>
                  <a:lnTo>
                    <a:pt x="341642" y="0"/>
                  </a:lnTo>
                  <a:lnTo>
                    <a:pt x="427053" y="0"/>
                  </a:lnTo>
                  <a:lnTo>
                    <a:pt x="512463" y="0"/>
                  </a:lnTo>
                  <a:lnTo>
                    <a:pt x="597874" y="0"/>
                  </a:lnTo>
                  <a:lnTo>
                    <a:pt x="683284" y="0"/>
                  </a:lnTo>
                  <a:lnTo>
                    <a:pt x="768695" y="13902"/>
                  </a:lnTo>
                  <a:lnTo>
                    <a:pt x="854106" y="13902"/>
                  </a:lnTo>
                </a:path>
              </a:pathLst>
            </a:custGeom>
            <a:ln w="27101" cap="flat">
              <a:solidFill>
                <a:srgbClr val="1CABE2">
                  <a:alpha val="100000"/>
                </a:srgbClr>
              </a:solidFill>
              <a:prstDash val="solid"/>
              <a:round/>
            </a:ln>
          </p:spPr>
          <p:txBody>
            <a:bodyPr/>
            <a:lstStyle/>
            <a:p/>
          </p:txBody>
        </p:sp>
        <p:sp>
          <p:nvSpPr>
            <p:cNvPr id="217" name="pt217"/>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33464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842005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pt224"/>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59087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86762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76169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tx228"/>
            <p:cNvSpPr/>
            <p:nvPr/>
          </p:nvSpPr>
          <p:spPr>
            <a:xfrm>
              <a:off x="7773708"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9" name="tx229"/>
            <p:cNvSpPr/>
            <p:nvPr/>
          </p:nvSpPr>
          <p:spPr>
            <a:xfrm>
              <a:off x="8812300"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0" name="tx230"/>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1" name="tx231"/>
            <p:cNvSpPr/>
            <p:nvPr/>
          </p:nvSpPr>
          <p:spPr>
            <a:xfrm>
              <a:off x="8640073"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2" name="pl232"/>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840227" y="5102147"/>
              <a:ext cx="939516" cy="0"/>
            </a:xfrm>
            <a:custGeom>
              <a:avLst/>
              <a:pathLst>
                <a:path w="93951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path>
              </a:pathLst>
            </a:custGeom>
            <a:ln w="27101" cap="flat">
              <a:solidFill>
                <a:srgbClr val="1CABE2">
                  <a:alpha val="100000"/>
                </a:srgbClr>
              </a:solidFill>
              <a:prstDash val="solid"/>
              <a:round/>
            </a:ln>
          </p:spPr>
          <p:txBody>
            <a:bodyPr/>
            <a:lstStyle/>
            <a:p/>
          </p:txBody>
        </p:sp>
        <p:sp>
          <p:nvSpPr>
            <p:cNvPr id="252" name="pt252"/>
            <p:cNvSpPr/>
            <p:nvPr/>
          </p:nvSpPr>
          <p:spPr>
            <a:xfrm>
              <a:off x="7822177" y="50840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907587" y="50840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992998" y="50840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078408" y="50840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163819" y="50840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249230" y="50840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334640" y="50840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8420051" y="50840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8505461" y="50840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8590872" y="50840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8676283" y="50840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8761693" y="50840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tx264"/>
            <p:cNvSpPr/>
            <p:nvPr/>
          </p:nvSpPr>
          <p:spPr>
            <a:xfrm>
              <a:off x="7688297" y="5009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265" name="tx265"/>
            <p:cNvSpPr/>
            <p:nvPr/>
          </p:nvSpPr>
          <p:spPr>
            <a:xfrm>
              <a:off x="8812300" y="5009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266" name="tx266"/>
            <p:cNvSpPr/>
            <p:nvPr/>
          </p:nvSpPr>
          <p:spPr>
            <a:xfrm>
              <a:off x="8213020" y="4960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267" name="tx267"/>
            <p:cNvSpPr/>
            <p:nvPr/>
          </p:nvSpPr>
          <p:spPr>
            <a:xfrm>
              <a:off x="8640073" y="4960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268" name="tx268"/>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9" name="tx269"/>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0" name="tx270"/>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71" name="tx271"/>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2" name="tx272"/>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3" name="tx273"/>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4" name="tx27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0" name="tx28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1" name="tx281"/>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2" name="tx282"/>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3" name="tx283"/>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4" name="tx284"/>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5" name="tx285"/>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6" name="tx286"/>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7" name="tx287"/>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8" name="tx288"/>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9" name="tx289"/>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0" name="tx290"/>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1" name="tx291"/>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2" name="tx292"/>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3" name="tx293"/>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4" name="tx294"/>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5" name="tx295"/>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6" name="tx296"/>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7" name="tx297"/>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8" name="tx298"/>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9" name="tx299"/>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0" name="tx300"/>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1" name="tx301"/>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2" name="tx302"/>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3" name="tx303"/>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4" name="tx304"/>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5" name="tx305"/>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6" name="tx306"/>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7" name="tx30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8" name="pt30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tx31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1" name="tx31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2" name="tx312"/>
            <p:cNvSpPr/>
            <p:nvPr/>
          </p:nvSpPr>
          <p:spPr>
            <a:xfrm>
              <a:off x="2401810" y="1330710"/>
              <a:ext cx="50322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Greece, 2000-2025</a:t>
              </a:r>
            </a:p>
          </p:txBody>
        </p:sp>
        <p:sp>
          <p:nvSpPr>
            <p:cNvPr id="313" name="tx31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4" name="tx31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(20%), followed by MCV2 (83%).
Compared to 2019, coverage of 4 vaccines decreased (DTP1, DTP3, IPV1 and MCV1), one vaccine increased (MCV2), and one vaccine remained constant (ROTAC).
Compared to 2024, coverage of 3 vaccines remained constant (DTP1, IPV1 and ROTAC), 2 vaccines decreased (DTP3 and MCV1), and one vaccine increased (MCV2).</a:t>
            </a:r>
          </a:p>
        </p:txBody>
      </p:sp>
      <p:sp>
        <p:nvSpPr>
          <p:cNvPr id="31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Greece had its lowest coverage in ROTAC (20%), while most other routine vaccines clustered around 83-98%; 4 antigens decreased since 2019, and 3 antigens remained constant since 2024.</a:t>
            </a:r>
          </a:p>
        </p:txBody>
      </p:sp>
      <p:grpSp xmlns:pic="http://schemas.openxmlformats.org/drawingml/2006/picture">
        <p:nvGrpSpPr>
          <p:cNvPr id="317" name=""/>
          <p:cNvGrpSpPr/>
          <p:nvPr/>
        </p:nvGrpSpPr>
        <p:grpSpPr>
          <a:xfrm>
            <a:off x="292608" y="1097280"/>
            <a:ext cx="8595360" cy="28575"/>
            <a:chOff x="292608" y="1097280"/>
            <a:chExt cx="8595360" cy="28575"/>
          </a:xfrm>
        </p:grpSpPr>
        <p:sp>
          <p:nvSpPr>
            <p:cNvPr id="31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474496"/>
            </a:xfrm>
            <a:custGeom>
              <a:avLst/>
              <a:pathLst>
                <a:path w="6518190" h="474496">
                  <a:moveTo>
                    <a:pt x="0" y="474496"/>
                  </a:moveTo>
                  <a:lnTo>
                    <a:pt x="260727" y="379596"/>
                  </a:lnTo>
                  <a:lnTo>
                    <a:pt x="521455" y="332147"/>
                  </a:lnTo>
                  <a:lnTo>
                    <a:pt x="782182" y="237248"/>
                  </a:lnTo>
                  <a:lnTo>
                    <a:pt x="1042910" y="189798"/>
                  </a:lnTo>
                  <a:lnTo>
                    <a:pt x="1303638" y="142348"/>
                  </a:lnTo>
                  <a:lnTo>
                    <a:pt x="1564365" y="47449"/>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47449"/>
                  </a:lnTo>
                  <a:lnTo>
                    <a:pt x="5996734" y="189798"/>
                  </a:lnTo>
                  <a:lnTo>
                    <a:pt x="6257462" y="189798"/>
                  </a:lnTo>
                  <a:lnTo>
                    <a:pt x="6518190" y="2372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78248"/>
              <a:ext cx="6518190" cy="427046"/>
            </a:xfrm>
            <a:custGeom>
              <a:avLst/>
              <a:pathLst>
                <a:path w="6518190" h="427046">
                  <a:moveTo>
                    <a:pt x="0" y="427046"/>
                  </a:moveTo>
                  <a:lnTo>
                    <a:pt x="260727" y="379596"/>
                  </a:lnTo>
                  <a:lnTo>
                    <a:pt x="521455" y="332147"/>
                  </a:lnTo>
                  <a:lnTo>
                    <a:pt x="782182" y="284697"/>
                  </a:lnTo>
                  <a:lnTo>
                    <a:pt x="1042910" y="284697"/>
                  </a:lnTo>
                  <a:lnTo>
                    <a:pt x="1303638" y="237248"/>
                  </a:lnTo>
                  <a:lnTo>
                    <a:pt x="1564365" y="189798"/>
                  </a:lnTo>
                  <a:lnTo>
                    <a:pt x="1825093" y="142348"/>
                  </a:lnTo>
                  <a:lnTo>
                    <a:pt x="2085820" y="142348"/>
                  </a:lnTo>
                  <a:lnTo>
                    <a:pt x="2346548" y="142348"/>
                  </a:lnTo>
                  <a:lnTo>
                    <a:pt x="2607276" y="142348"/>
                  </a:lnTo>
                  <a:lnTo>
                    <a:pt x="2868003" y="142348"/>
                  </a:lnTo>
                  <a:lnTo>
                    <a:pt x="3128731" y="0"/>
                  </a:lnTo>
                  <a:lnTo>
                    <a:pt x="3389458" y="0"/>
                  </a:lnTo>
                  <a:lnTo>
                    <a:pt x="3650186" y="94899"/>
                  </a:lnTo>
                  <a:lnTo>
                    <a:pt x="3910914" y="94899"/>
                  </a:lnTo>
                  <a:lnTo>
                    <a:pt x="4171641" y="94899"/>
                  </a:lnTo>
                  <a:lnTo>
                    <a:pt x="4432369" y="94899"/>
                  </a:lnTo>
                  <a:lnTo>
                    <a:pt x="4693096" y="94899"/>
                  </a:lnTo>
                  <a:lnTo>
                    <a:pt x="4953824" y="94899"/>
                  </a:lnTo>
                  <a:lnTo>
                    <a:pt x="5214552" y="94899"/>
                  </a:lnTo>
                  <a:lnTo>
                    <a:pt x="5475279" y="94899"/>
                  </a:lnTo>
                  <a:lnTo>
                    <a:pt x="5736007" y="142348"/>
                  </a:lnTo>
                  <a:lnTo>
                    <a:pt x="5996734" y="237248"/>
                  </a:lnTo>
                  <a:lnTo>
                    <a:pt x="6257462" y="284697"/>
                  </a:lnTo>
                  <a:lnTo>
                    <a:pt x="6518190" y="379596"/>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759193"/>
            </a:xfrm>
            <a:custGeom>
              <a:avLst/>
              <a:pathLst>
                <a:path w="6518190" h="759193">
                  <a:moveTo>
                    <a:pt x="0" y="569395"/>
                  </a:moveTo>
                  <a:lnTo>
                    <a:pt x="260727" y="569395"/>
                  </a:lnTo>
                  <a:lnTo>
                    <a:pt x="521455" y="616844"/>
                  </a:lnTo>
                  <a:lnTo>
                    <a:pt x="782182" y="616844"/>
                  </a:lnTo>
                  <a:lnTo>
                    <a:pt x="1042910" y="664294"/>
                  </a:lnTo>
                  <a:lnTo>
                    <a:pt x="1303638" y="711744"/>
                  </a:lnTo>
                  <a:lnTo>
                    <a:pt x="1564365" y="711744"/>
                  </a:lnTo>
                  <a:lnTo>
                    <a:pt x="1825093" y="759193"/>
                  </a:lnTo>
                  <a:lnTo>
                    <a:pt x="2085820" y="759193"/>
                  </a:lnTo>
                  <a:lnTo>
                    <a:pt x="2346548" y="759193"/>
                  </a:lnTo>
                  <a:lnTo>
                    <a:pt x="2607276" y="759193"/>
                  </a:lnTo>
                  <a:lnTo>
                    <a:pt x="2868003" y="759193"/>
                  </a:lnTo>
                  <a:lnTo>
                    <a:pt x="3128731" y="189798"/>
                  </a:lnTo>
                  <a:lnTo>
                    <a:pt x="3389458" y="189798"/>
                  </a:lnTo>
                  <a:lnTo>
                    <a:pt x="3650186" y="0"/>
                  </a:lnTo>
                  <a:lnTo>
                    <a:pt x="3910914" y="0"/>
                  </a:lnTo>
                  <a:lnTo>
                    <a:pt x="4171641" y="0"/>
                  </a:lnTo>
                  <a:lnTo>
                    <a:pt x="4432369" y="0"/>
                  </a:lnTo>
                  <a:lnTo>
                    <a:pt x="4693096" y="0"/>
                  </a:lnTo>
                  <a:lnTo>
                    <a:pt x="4953824" y="0"/>
                  </a:lnTo>
                  <a:lnTo>
                    <a:pt x="5214552" y="0"/>
                  </a:lnTo>
                  <a:lnTo>
                    <a:pt x="5475279" y="0"/>
                  </a:lnTo>
                  <a:lnTo>
                    <a:pt x="5736007" y="47449"/>
                  </a:lnTo>
                  <a:lnTo>
                    <a:pt x="5996734" y="142348"/>
                  </a:lnTo>
                  <a:lnTo>
                    <a:pt x="6257462" y="189798"/>
                  </a:lnTo>
                  <a:lnTo>
                    <a:pt x="6518190" y="284697"/>
                  </a:lnTo>
                </a:path>
              </a:pathLst>
            </a:custGeom>
            <a:ln w="27101" cap="flat">
              <a:solidFill>
                <a:srgbClr val="EE00EE">
                  <a:alpha val="100000"/>
                </a:srgbClr>
              </a:solidFill>
              <a:prstDash val="solid"/>
              <a:round/>
            </a:ln>
          </p:spPr>
          <p:txBody>
            <a:bodyPr/>
            <a:lstStyle/>
            <a:p/>
          </p:txBody>
        </p:sp>
        <p:sp>
          <p:nvSpPr>
            <p:cNvPr id="41" name="pl41"/>
            <p:cNvSpPr/>
            <p:nvPr/>
          </p:nvSpPr>
          <p:spPr>
            <a:xfrm>
              <a:off x="6871262" y="2876233"/>
              <a:ext cx="782182" cy="237248"/>
            </a:xfrm>
            <a:custGeom>
              <a:avLst/>
              <a:pathLst>
                <a:path w="782182" h="237248">
                  <a:moveTo>
                    <a:pt x="0" y="237248"/>
                  </a:moveTo>
                  <a:lnTo>
                    <a:pt x="260727" y="0"/>
                  </a:lnTo>
                  <a:lnTo>
                    <a:pt x="521455" y="94899"/>
                  </a:lnTo>
                  <a:lnTo>
                    <a:pt x="782182" y="189798"/>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47449"/>
            </a:xfrm>
            <a:custGeom>
              <a:avLst/>
              <a:pathLst>
                <a:path w="2607276" h="47449">
                  <a:moveTo>
                    <a:pt x="0" y="0"/>
                  </a:moveTo>
                  <a:lnTo>
                    <a:pt x="260727" y="0"/>
                  </a:lnTo>
                  <a:lnTo>
                    <a:pt x="521455" y="0"/>
                  </a:lnTo>
                  <a:lnTo>
                    <a:pt x="782182" y="0"/>
                  </a:lnTo>
                  <a:lnTo>
                    <a:pt x="1042910" y="0"/>
                  </a:lnTo>
                  <a:lnTo>
                    <a:pt x="1303638" y="0"/>
                  </a:lnTo>
                  <a:lnTo>
                    <a:pt x="1564365" y="0"/>
                  </a:lnTo>
                  <a:lnTo>
                    <a:pt x="1825093" y="0"/>
                  </a:lnTo>
                  <a:lnTo>
                    <a:pt x="2085820" y="0"/>
                  </a:lnTo>
                  <a:lnTo>
                    <a:pt x="2346548" y="47449"/>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237248"/>
            </a:xfrm>
            <a:custGeom>
              <a:avLst/>
              <a:pathLst>
                <a:path w="1042910" h="237248">
                  <a:moveTo>
                    <a:pt x="0" y="0"/>
                  </a:moveTo>
                  <a:lnTo>
                    <a:pt x="260727" y="47449"/>
                  </a:lnTo>
                  <a:lnTo>
                    <a:pt x="521455" y="94899"/>
                  </a:lnTo>
                  <a:lnTo>
                    <a:pt x="782182" y="189798"/>
                  </a:lnTo>
                  <a:lnTo>
                    <a:pt x="1042910" y="2372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474496"/>
            </a:xfrm>
            <a:custGeom>
              <a:avLst/>
              <a:pathLst>
                <a:path w="6518190" h="474496">
                  <a:moveTo>
                    <a:pt x="0" y="474496"/>
                  </a:moveTo>
                  <a:lnTo>
                    <a:pt x="260727" y="379596"/>
                  </a:lnTo>
                  <a:lnTo>
                    <a:pt x="521455" y="332147"/>
                  </a:lnTo>
                  <a:lnTo>
                    <a:pt x="782182" y="237248"/>
                  </a:lnTo>
                  <a:lnTo>
                    <a:pt x="1042910" y="189798"/>
                  </a:lnTo>
                  <a:lnTo>
                    <a:pt x="1303638" y="142348"/>
                  </a:lnTo>
                  <a:lnTo>
                    <a:pt x="1564365" y="47449"/>
                  </a:lnTo>
                  <a:lnTo>
                    <a:pt x="1825093" y="0"/>
                  </a:lnTo>
                  <a:lnTo>
                    <a:pt x="2085820" y="0"/>
                  </a:lnTo>
                  <a:lnTo>
                    <a:pt x="2346548" y="0"/>
                  </a:lnTo>
                  <a:lnTo>
                    <a:pt x="2607276" y="0"/>
                  </a:lnTo>
                  <a:lnTo>
                    <a:pt x="2868003" y="0"/>
                  </a:lnTo>
                  <a:lnTo>
                    <a:pt x="3128731" y="0"/>
                  </a:lnTo>
                  <a:lnTo>
                    <a:pt x="3389458" y="0"/>
                  </a:lnTo>
                  <a:lnTo>
                    <a:pt x="3650186" y="94899"/>
                  </a:lnTo>
                  <a:lnTo>
                    <a:pt x="3910914" y="94899"/>
                  </a:lnTo>
                  <a:lnTo>
                    <a:pt x="4171641" y="94899"/>
                  </a:lnTo>
                  <a:lnTo>
                    <a:pt x="4432369" y="94899"/>
                  </a:lnTo>
                  <a:lnTo>
                    <a:pt x="4693096" y="94899"/>
                  </a:lnTo>
                  <a:lnTo>
                    <a:pt x="4953824" y="94899"/>
                  </a:lnTo>
                  <a:lnTo>
                    <a:pt x="5214552" y="94899"/>
                  </a:lnTo>
                  <a:lnTo>
                    <a:pt x="5475279" y="94899"/>
                  </a:lnTo>
                  <a:lnTo>
                    <a:pt x="5736007" y="237248"/>
                  </a:lnTo>
                  <a:lnTo>
                    <a:pt x="5996734" y="379596"/>
                  </a:lnTo>
                  <a:lnTo>
                    <a:pt x="6257462" y="142348"/>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2960348" y="1689993"/>
              <a:ext cx="4693096" cy="569395"/>
            </a:xfrm>
            <a:custGeom>
              <a:avLst/>
              <a:pathLst>
                <a:path w="4693096" h="569395">
                  <a:moveTo>
                    <a:pt x="0" y="284697"/>
                  </a:moveTo>
                  <a:lnTo>
                    <a:pt x="260727" y="284697"/>
                  </a:lnTo>
                  <a:lnTo>
                    <a:pt x="521455" y="284697"/>
                  </a:lnTo>
                  <a:lnTo>
                    <a:pt x="782182" y="284697"/>
                  </a:lnTo>
                  <a:lnTo>
                    <a:pt x="1042910" y="284697"/>
                  </a:lnTo>
                  <a:lnTo>
                    <a:pt x="1303638" y="0"/>
                  </a:lnTo>
                  <a:lnTo>
                    <a:pt x="1564365" y="0"/>
                  </a:lnTo>
                  <a:lnTo>
                    <a:pt x="1825093" y="47449"/>
                  </a:lnTo>
                  <a:lnTo>
                    <a:pt x="2085820" y="94899"/>
                  </a:lnTo>
                  <a:lnTo>
                    <a:pt x="2346548" y="189798"/>
                  </a:lnTo>
                  <a:lnTo>
                    <a:pt x="2607276" y="237248"/>
                  </a:lnTo>
                  <a:lnTo>
                    <a:pt x="2868003" y="284697"/>
                  </a:lnTo>
                  <a:lnTo>
                    <a:pt x="3128731" y="332147"/>
                  </a:lnTo>
                  <a:lnTo>
                    <a:pt x="3389458" y="379596"/>
                  </a:lnTo>
                  <a:lnTo>
                    <a:pt x="3650186" y="474496"/>
                  </a:lnTo>
                  <a:lnTo>
                    <a:pt x="3910914" y="521945"/>
                  </a:lnTo>
                  <a:lnTo>
                    <a:pt x="4171641" y="569395"/>
                  </a:lnTo>
                  <a:lnTo>
                    <a:pt x="4432369" y="569395"/>
                  </a:lnTo>
                  <a:lnTo>
                    <a:pt x="4693096" y="0"/>
                  </a:lnTo>
                </a:path>
              </a:pathLst>
            </a:custGeom>
            <a:ln w="27101" cap="flat">
              <a:solidFill>
                <a:srgbClr val="008B00">
                  <a:alpha val="100000"/>
                </a:srgbClr>
              </a:solidFill>
              <a:prstDash val="solid"/>
              <a:round/>
            </a:ln>
          </p:spPr>
          <p:txBody>
            <a:bodyPr/>
            <a:lstStyle/>
            <a:p/>
          </p:txBody>
        </p:sp>
        <p:sp>
          <p:nvSpPr>
            <p:cNvPr id="46" name="pl46"/>
            <p:cNvSpPr/>
            <p:nvPr/>
          </p:nvSpPr>
          <p:spPr>
            <a:xfrm>
              <a:off x="4263986" y="1073148"/>
              <a:ext cx="3389458" cy="3036775"/>
            </a:xfrm>
            <a:custGeom>
              <a:avLst/>
              <a:pathLst>
                <a:path w="3389458" h="3036775">
                  <a:moveTo>
                    <a:pt x="0" y="3036775"/>
                  </a:moveTo>
                  <a:lnTo>
                    <a:pt x="260727" y="3036775"/>
                  </a:lnTo>
                  <a:lnTo>
                    <a:pt x="521455" y="0"/>
                  </a:lnTo>
                  <a:lnTo>
                    <a:pt x="782182" y="0"/>
                  </a:lnTo>
                  <a:lnTo>
                    <a:pt x="1042910" y="0"/>
                  </a:lnTo>
                  <a:lnTo>
                    <a:pt x="1303638" y="0"/>
                  </a:lnTo>
                  <a:lnTo>
                    <a:pt x="1564365" y="0"/>
                  </a:lnTo>
                  <a:lnTo>
                    <a:pt x="1825093" y="0"/>
                  </a:lnTo>
                  <a:lnTo>
                    <a:pt x="2085820" y="0"/>
                  </a:lnTo>
                  <a:lnTo>
                    <a:pt x="2346548" y="0"/>
                  </a:lnTo>
                  <a:lnTo>
                    <a:pt x="2607276" y="142348"/>
                  </a:lnTo>
                  <a:lnTo>
                    <a:pt x="2868003" y="284697"/>
                  </a:lnTo>
                  <a:lnTo>
                    <a:pt x="3128731" y="284697"/>
                  </a:lnTo>
                  <a:lnTo>
                    <a:pt x="3389458" y="332147"/>
                  </a:lnTo>
                </a:path>
              </a:pathLst>
            </a:custGeom>
            <a:ln w="27101" cap="flat">
              <a:solidFill>
                <a:srgbClr val="9A32CD">
                  <a:alpha val="100000"/>
                </a:srgbClr>
              </a:solidFill>
              <a:prstDash val="solid"/>
              <a:round/>
            </a:ln>
          </p:spPr>
          <p:txBody>
            <a:bodyPr/>
            <a:lstStyle/>
            <a:p/>
          </p:txBody>
        </p:sp>
        <p:sp>
          <p:nvSpPr>
            <p:cNvPr id="47" name="pl47"/>
            <p:cNvSpPr/>
            <p:nvPr/>
          </p:nvSpPr>
          <p:spPr>
            <a:xfrm>
              <a:off x="4785441" y="4679318"/>
              <a:ext cx="2868003" cy="0"/>
            </a:xfrm>
            <a:custGeom>
              <a:avLst/>
              <a:pathLst>
                <a:path w="2868003"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474496"/>
            </a:xfrm>
            <a:custGeom>
              <a:avLst/>
              <a:pathLst>
                <a:path w="6518190" h="474496">
                  <a:moveTo>
                    <a:pt x="0" y="474496"/>
                  </a:moveTo>
                  <a:lnTo>
                    <a:pt x="260727" y="379596"/>
                  </a:lnTo>
                  <a:lnTo>
                    <a:pt x="521455" y="332147"/>
                  </a:lnTo>
                  <a:lnTo>
                    <a:pt x="782182" y="237248"/>
                  </a:lnTo>
                  <a:lnTo>
                    <a:pt x="1042910" y="189798"/>
                  </a:lnTo>
                  <a:lnTo>
                    <a:pt x="1303638" y="142348"/>
                  </a:lnTo>
                  <a:lnTo>
                    <a:pt x="1564365" y="47449"/>
                  </a:lnTo>
                  <a:lnTo>
                    <a:pt x="1825093" y="0"/>
                  </a:lnTo>
                  <a:lnTo>
                    <a:pt x="2085820" y="0"/>
                  </a:lnTo>
                  <a:lnTo>
                    <a:pt x="2346548" y="0"/>
                  </a:lnTo>
                  <a:lnTo>
                    <a:pt x="2607276" y="0"/>
                  </a:lnTo>
                  <a:lnTo>
                    <a:pt x="2868003" y="0"/>
                  </a:lnTo>
                  <a:lnTo>
                    <a:pt x="3128731" y="0"/>
                  </a:lnTo>
                  <a:lnTo>
                    <a:pt x="3389458" y="0"/>
                  </a:lnTo>
                  <a:lnTo>
                    <a:pt x="3650186" y="94899"/>
                  </a:lnTo>
                  <a:lnTo>
                    <a:pt x="3910914" y="94899"/>
                  </a:lnTo>
                  <a:lnTo>
                    <a:pt x="4171641" y="94899"/>
                  </a:lnTo>
                  <a:lnTo>
                    <a:pt x="4432369" y="94899"/>
                  </a:lnTo>
                  <a:lnTo>
                    <a:pt x="4693096" y="94899"/>
                  </a:lnTo>
                  <a:lnTo>
                    <a:pt x="4953824" y="94899"/>
                  </a:lnTo>
                  <a:lnTo>
                    <a:pt x="5214552" y="94899"/>
                  </a:lnTo>
                  <a:lnTo>
                    <a:pt x="5475279" y="94899"/>
                  </a:lnTo>
                  <a:lnTo>
                    <a:pt x="5736007" y="237248"/>
                  </a:lnTo>
                  <a:lnTo>
                    <a:pt x="5996734" y="379596"/>
                  </a:lnTo>
                  <a:lnTo>
                    <a:pt x="6257462" y="142348"/>
                  </a:lnTo>
                  <a:lnTo>
                    <a:pt x="6518190" y="237248"/>
                  </a:lnTo>
                </a:path>
              </a:pathLst>
            </a:custGeom>
            <a:ln w="27101" cap="flat">
              <a:solidFill>
                <a:srgbClr val="FB9A99">
                  <a:alpha val="100000"/>
                </a:srgbClr>
              </a:solidFill>
              <a:prstDash val="solid"/>
              <a:round/>
            </a:ln>
          </p:spPr>
          <p:txBody>
            <a:bodyPr/>
            <a:lstStyle/>
            <a:p/>
          </p:txBody>
        </p:sp>
        <p:sp>
          <p:nvSpPr>
            <p:cNvPr id="49" name="pl49"/>
            <p:cNvSpPr/>
            <p:nvPr/>
          </p:nvSpPr>
          <p:spPr>
            <a:xfrm>
              <a:off x="7670278" y="783717"/>
              <a:ext cx="754748" cy="190287"/>
            </a:xfrm>
            <a:custGeom>
              <a:avLst/>
              <a:pathLst>
                <a:path w="754748" h="190287">
                  <a:moveTo>
                    <a:pt x="754748" y="0"/>
                  </a:moveTo>
                  <a:lnTo>
                    <a:pt x="0" y="190287"/>
                  </a:lnTo>
                </a:path>
              </a:pathLst>
            </a:custGeom>
          </p:spPr>
          <p:txBody>
            <a:bodyPr/>
            <a:lstStyle/>
            <a:p/>
          </p:txBody>
        </p:sp>
        <p:sp>
          <p:nvSpPr>
            <p:cNvPr id="50" name="pl50"/>
            <p:cNvSpPr/>
            <p:nvPr/>
          </p:nvSpPr>
          <p:spPr>
            <a:xfrm>
              <a:off x="7663836" y="1177378"/>
              <a:ext cx="719109" cy="645797"/>
            </a:xfrm>
            <a:custGeom>
              <a:avLst/>
              <a:pathLst>
                <a:path w="719109" h="645797">
                  <a:moveTo>
                    <a:pt x="719109" y="645797"/>
                  </a:moveTo>
                  <a:lnTo>
                    <a:pt x="0" y="0"/>
                  </a:lnTo>
                </a:path>
              </a:pathLst>
            </a:custGeom>
          </p:spPr>
          <p:txBody>
            <a:bodyPr/>
            <a:lstStyle/>
            <a:p/>
          </p:txBody>
        </p:sp>
        <p:sp>
          <p:nvSpPr>
            <p:cNvPr id="51" name="pl51"/>
            <p:cNvSpPr/>
            <p:nvPr/>
          </p:nvSpPr>
          <p:spPr>
            <a:xfrm>
              <a:off x="7671003" y="1045283"/>
              <a:ext cx="736025" cy="119903"/>
            </a:xfrm>
            <a:custGeom>
              <a:avLst/>
              <a:pathLst>
                <a:path w="736025" h="119903">
                  <a:moveTo>
                    <a:pt x="736025" y="0"/>
                  </a:moveTo>
                  <a:lnTo>
                    <a:pt x="0" y="119903"/>
                  </a:lnTo>
                </a:path>
              </a:pathLst>
            </a:custGeom>
          </p:spPr>
          <p:txBody>
            <a:bodyPr/>
            <a:lstStyle/>
            <a:p/>
          </p:txBody>
        </p:sp>
        <p:sp>
          <p:nvSpPr>
            <p:cNvPr id="52" name="pl52"/>
            <p:cNvSpPr/>
            <p:nvPr/>
          </p:nvSpPr>
          <p:spPr>
            <a:xfrm>
              <a:off x="7667062" y="1175568"/>
              <a:ext cx="691799" cy="382133"/>
            </a:xfrm>
            <a:custGeom>
              <a:avLst/>
              <a:pathLst>
                <a:path w="691799" h="382133">
                  <a:moveTo>
                    <a:pt x="691799" y="382133"/>
                  </a:moveTo>
                  <a:lnTo>
                    <a:pt x="0" y="0"/>
                  </a:lnTo>
                </a:path>
              </a:pathLst>
            </a:custGeom>
          </p:spPr>
          <p:txBody>
            <a:bodyPr/>
            <a:lstStyle/>
            <a:p/>
          </p:txBody>
        </p:sp>
        <p:sp>
          <p:nvSpPr>
            <p:cNvPr id="53" name="pl53"/>
            <p:cNvSpPr/>
            <p:nvPr/>
          </p:nvSpPr>
          <p:spPr>
            <a:xfrm>
              <a:off x="7670683" y="1171592"/>
              <a:ext cx="621748" cy="127882"/>
            </a:xfrm>
            <a:custGeom>
              <a:avLst/>
              <a:pathLst>
                <a:path w="621748" h="127882">
                  <a:moveTo>
                    <a:pt x="621748" y="127882"/>
                  </a:moveTo>
                  <a:lnTo>
                    <a:pt x="0" y="0"/>
                  </a:lnTo>
                </a:path>
              </a:pathLst>
            </a:custGeom>
          </p:spPr>
          <p:txBody>
            <a:bodyPr/>
            <a:lstStyle/>
            <a:p/>
          </p:txBody>
        </p:sp>
        <p:sp>
          <p:nvSpPr>
            <p:cNvPr id="54" name="pl54"/>
            <p:cNvSpPr/>
            <p:nvPr/>
          </p:nvSpPr>
          <p:spPr>
            <a:xfrm>
              <a:off x="7662380" y="1225404"/>
              <a:ext cx="774714" cy="858994"/>
            </a:xfrm>
            <a:custGeom>
              <a:avLst/>
              <a:pathLst>
                <a:path w="774714" h="858994">
                  <a:moveTo>
                    <a:pt x="774714" y="858994"/>
                  </a:moveTo>
                  <a:lnTo>
                    <a:pt x="0" y="0"/>
                  </a:lnTo>
                </a:path>
              </a:pathLst>
            </a:custGeom>
          </p:spPr>
          <p:txBody>
            <a:bodyPr/>
            <a:lstStyle/>
            <a:p/>
          </p:txBody>
        </p:sp>
        <p:sp>
          <p:nvSpPr>
            <p:cNvPr id="55" name="pl55"/>
            <p:cNvSpPr/>
            <p:nvPr/>
          </p:nvSpPr>
          <p:spPr>
            <a:xfrm>
              <a:off x="7660578" y="1368312"/>
              <a:ext cx="668006" cy="980256"/>
            </a:xfrm>
            <a:custGeom>
              <a:avLst/>
              <a:pathLst>
                <a:path w="668006" h="980256">
                  <a:moveTo>
                    <a:pt x="668006" y="980256"/>
                  </a:moveTo>
                  <a:lnTo>
                    <a:pt x="0" y="0"/>
                  </a:lnTo>
                </a:path>
              </a:pathLst>
            </a:custGeom>
          </p:spPr>
          <p:txBody>
            <a:bodyPr/>
            <a:lstStyle/>
            <a:p/>
          </p:txBody>
        </p:sp>
        <p:sp>
          <p:nvSpPr>
            <p:cNvPr id="56" name="pl56"/>
            <p:cNvSpPr/>
            <p:nvPr/>
          </p:nvSpPr>
          <p:spPr>
            <a:xfrm>
              <a:off x="7659887" y="1415937"/>
              <a:ext cx="723057" cy="1194428"/>
            </a:xfrm>
            <a:custGeom>
              <a:avLst/>
              <a:pathLst>
                <a:path w="723057" h="1194428">
                  <a:moveTo>
                    <a:pt x="723057" y="1194428"/>
                  </a:moveTo>
                  <a:lnTo>
                    <a:pt x="0" y="0"/>
                  </a:lnTo>
                </a:path>
              </a:pathLst>
            </a:custGeom>
          </p:spPr>
          <p:txBody>
            <a:bodyPr/>
            <a:lstStyle/>
            <a:p/>
          </p:txBody>
        </p:sp>
        <p:sp>
          <p:nvSpPr>
            <p:cNvPr id="57" name="pl57"/>
            <p:cNvSpPr/>
            <p:nvPr/>
          </p:nvSpPr>
          <p:spPr>
            <a:xfrm>
              <a:off x="7659796" y="1700656"/>
              <a:ext cx="699065" cy="1173805"/>
            </a:xfrm>
            <a:custGeom>
              <a:avLst/>
              <a:pathLst>
                <a:path w="699065" h="1173805">
                  <a:moveTo>
                    <a:pt x="699065" y="1173805"/>
                  </a:moveTo>
                  <a:lnTo>
                    <a:pt x="0" y="0"/>
                  </a:lnTo>
                </a:path>
              </a:pathLst>
            </a:custGeom>
          </p:spPr>
          <p:txBody>
            <a:bodyPr/>
            <a:lstStyle/>
            <a:p/>
          </p:txBody>
        </p:sp>
        <p:sp>
          <p:nvSpPr>
            <p:cNvPr id="58" name="pl58"/>
            <p:cNvSpPr/>
            <p:nvPr/>
          </p:nvSpPr>
          <p:spPr>
            <a:xfrm>
              <a:off x="7671303" y="3068031"/>
              <a:ext cx="711641" cy="79703"/>
            </a:xfrm>
            <a:custGeom>
              <a:avLst/>
              <a:pathLst>
                <a:path w="711641" h="79703">
                  <a:moveTo>
                    <a:pt x="711641" y="79703"/>
                  </a:moveTo>
                  <a:lnTo>
                    <a:pt x="0" y="0"/>
                  </a:lnTo>
                </a:path>
              </a:pathLst>
            </a:custGeom>
          </p:spPr>
          <p:txBody>
            <a:bodyPr/>
            <a:lstStyle/>
            <a:p/>
          </p:txBody>
        </p:sp>
        <p:sp>
          <p:nvSpPr>
            <p:cNvPr id="59" name="pl59"/>
            <p:cNvSpPr/>
            <p:nvPr/>
          </p:nvSpPr>
          <p:spPr>
            <a:xfrm>
              <a:off x="7671585" y="4679318"/>
              <a:ext cx="681188" cy="6"/>
            </a:xfrm>
            <a:custGeom>
              <a:avLst/>
              <a:pathLst>
                <a:path w="681188" h="6">
                  <a:moveTo>
                    <a:pt x="681188" y="6"/>
                  </a:moveTo>
                  <a:lnTo>
                    <a:pt x="0" y="0"/>
                  </a:lnTo>
                </a:path>
              </a:pathLst>
            </a:custGeom>
          </p:spPr>
          <p:txBody>
            <a:bodyPr/>
            <a:lstStyle/>
            <a:p/>
          </p:txBody>
        </p:sp>
        <p:sp>
          <p:nvSpPr>
            <p:cNvPr id="60" name="pg60"/>
            <p:cNvSpPr/>
            <p:nvPr/>
          </p:nvSpPr>
          <p:spPr>
            <a:xfrm>
              <a:off x="8356446" y="69501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655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2" name="pg62"/>
            <p:cNvSpPr/>
            <p:nvPr/>
          </p:nvSpPr>
          <p:spPr>
            <a:xfrm>
              <a:off x="8314365" y="17457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78732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4" name="pg64"/>
            <p:cNvSpPr/>
            <p:nvPr/>
          </p:nvSpPr>
          <p:spPr>
            <a:xfrm>
              <a:off x="8338449" y="95824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999787"/>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94%</a:t>
              </a:r>
            </a:p>
          </p:txBody>
        </p:sp>
        <p:sp>
          <p:nvSpPr>
            <p:cNvPr id="66" name="pg66"/>
            <p:cNvSpPr/>
            <p:nvPr/>
          </p:nvSpPr>
          <p:spPr>
            <a:xfrm>
              <a:off x="8290281" y="148068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15222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94%</a:t>
              </a:r>
            </a:p>
          </p:txBody>
        </p:sp>
        <p:sp>
          <p:nvSpPr>
            <p:cNvPr id="68" name="pg68"/>
            <p:cNvSpPr/>
            <p:nvPr/>
          </p:nvSpPr>
          <p:spPr>
            <a:xfrm>
              <a:off x="8223851" y="121874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9" name="tx69"/>
            <p:cNvSpPr/>
            <p:nvPr/>
          </p:nvSpPr>
          <p:spPr>
            <a:xfrm>
              <a:off x="8246711" y="126028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94%</a:t>
              </a:r>
            </a:p>
          </p:txBody>
        </p:sp>
        <p:sp>
          <p:nvSpPr>
            <p:cNvPr id="70" name="pg70"/>
            <p:cNvSpPr/>
            <p:nvPr/>
          </p:nvSpPr>
          <p:spPr>
            <a:xfrm>
              <a:off x="8368515" y="200600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04754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72" name="pg72"/>
            <p:cNvSpPr/>
            <p:nvPr/>
          </p:nvSpPr>
          <p:spPr>
            <a:xfrm>
              <a:off x="8260004" y="227007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29293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74" name="pg74"/>
            <p:cNvSpPr/>
            <p:nvPr/>
          </p:nvSpPr>
          <p:spPr>
            <a:xfrm>
              <a:off x="8314365" y="253098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725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89%</a:t>
              </a:r>
            </a:p>
          </p:txBody>
        </p:sp>
        <p:sp>
          <p:nvSpPr>
            <p:cNvPr id="76" name="pg76"/>
            <p:cNvSpPr/>
            <p:nvPr/>
          </p:nvSpPr>
          <p:spPr>
            <a:xfrm>
              <a:off x="8290281" y="279519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3673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83%</a:t>
              </a:r>
            </a:p>
          </p:txBody>
        </p:sp>
        <p:sp>
          <p:nvSpPr>
            <p:cNvPr id="78" name="pg78"/>
            <p:cNvSpPr/>
            <p:nvPr/>
          </p:nvSpPr>
          <p:spPr>
            <a:xfrm>
              <a:off x="8314365" y="306454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1060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54%</a:t>
              </a:r>
            </a:p>
          </p:txBody>
        </p:sp>
        <p:sp>
          <p:nvSpPr>
            <p:cNvPr id="80" name="pg80"/>
            <p:cNvSpPr/>
            <p:nvPr/>
          </p:nvSpPr>
          <p:spPr>
            <a:xfrm>
              <a:off x="8284194" y="459480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1" name="tx81"/>
            <p:cNvSpPr/>
            <p:nvPr/>
          </p:nvSpPr>
          <p:spPr>
            <a:xfrm>
              <a:off x="8307054" y="463634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20%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71428" y="401416"/>
              <a:ext cx="28887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Greece,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RotaC had the lowest coverage of all vaccines (20%), followed by HPVc (54%).
Coverage of 6 vaccines decreased (DTP3, HEPB3, HIB3, IPV1, MCV1 and RUBELLA), 1 vaccine increased (MCV2), and 1 vaccine was the same (ROTAC) compared to respective coverage in 2019.
Coverage of 7 vaccines decreased (DTP3, HEPB3, HIB3, HPVC, IPVC, MCV1 and RUBELLA), 2 vaccines were the same (IPV1 and ROTAC), and 1 vaccine increased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568896" y="932216"/>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280030" y="1385547"/>
              <a:ext cx="361082" cy="0"/>
            </a:xfrm>
            <a:custGeom>
              <a:avLst/>
              <a:pathLst>
                <a:path w="361082" h="0">
                  <a:moveTo>
                    <a:pt x="0" y="0"/>
                  </a:moveTo>
                  <a:lnTo>
                    <a:pt x="72216" y="0"/>
                  </a:lnTo>
                  <a:lnTo>
                    <a:pt x="72216"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1" name="pl21"/>
            <p:cNvSpPr/>
            <p:nvPr/>
          </p:nvSpPr>
          <p:spPr>
            <a:xfrm>
              <a:off x="7991164" y="1838878"/>
              <a:ext cx="433298" cy="0"/>
            </a:xfrm>
            <a:custGeom>
              <a:avLst/>
              <a:pathLst>
                <a:path w="433298" h="0">
                  <a:moveTo>
                    <a:pt x="0" y="0"/>
                  </a:moveTo>
                  <a:lnTo>
                    <a:pt x="144432" y="0"/>
                  </a:lnTo>
                  <a:lnTo>
                    <a:pt x="216649"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2292210"/>
              <a:ext cx="433298" cy="0"/>
            </a:xfrm>
            <a:custGeom>
              <a:avLst/>
              <a:pathLst>
                <a:path w="433298" h="0">
                  <a:moveTo>
                    <a:pt x="0" y="0"/>
                  </a:moveTo>
                  <a:lnTo>
                    <a:pt x="144432" y="0"/>
                  </a:lnTo>
                  <a:lnTo>
                    <a:pt x="216649"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2745541"/>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3198872"/>
              <a:ext cx="433298" cy="0"/>
            </a:xfrm>
            <a:custGeom>
              <a:avLst/>
              <a:pathLst>
                <a:path w="433298" h="0">
                  <a:moveTo>
                    <a:pt x="0" y="0"/>
                  </a:moveTo>
                  <a:lnTo>
                    <a:pt x="216649" y="0"/>
                  </a:lnTo>
                  <a:lnTo>
                    <a:pt x="216649"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6619053" y="3652203"/>
              <a:ext cx="866596" cy="0"/>
            </a:xfrm>
            <a:custGeom>
              <a:avLst/>
              <a:pathLst>
                <a:path w="866596" h="0">
                  <a:moveTo>
                    <a:pt x="0" y="0"/>
                  </a:moveTo>
                  <a:lnTo>
                    <a:pt x="0" y="0"/>
                  </a:lnTo>
                  <a:lnTo>
                    <a:pt x="72216" y="0"/>
                  </a:lnTo>
                  <a:lnTo>
                    <a:pt x="144432" y="0"/>
                  </a:lnTo>
                  <a:lnTo>
                    <a:pt x="288865" y="0"/>
                  </a:lnTo>
                  <a:lnTo>
                    <a:pt x="361082"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4105534"/>
              <a:ext cx="505514" cy="0"/>
            </a:xfrm>
            <a:custGeom>
              <a:avLst/>
              <a:pathLst>
                <a:path w="505514" h="0">
                  <a:moveTo>
                    <a:pt x="0" y="0"/>
                  </a:moveTo>
                  <a:lnTo>
                    <a:pt x="72216" y="0"/>
                  </a:lnTo>
                  <a:lnTo>
                    <a:pt x="72216" y="0"/>
                  </a:lnTo>
                  <a:lnTo>
                    <a:pt x="288865"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4558865"/>
              <a:ext cx="433298" cy="0"/>
            </a:xfrm>
            <a:custGeom>
              <a:avLst/>
              <a:pathLst>
                <a:path w="433298" h="0">
                  <a:moveTo>
                    <a:pt x="0" y="0"/>
                  </a:moveTo>
                  <a:lnTo>
                    <a:pt x="216649" y="0"/>
                  </a:lnTo>
                  <a:lnTo>
                    <a:pt x="216649"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2936016" y="501219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7563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0341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75898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8676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1455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1455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293151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93151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93151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93151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93151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93151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93151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06128"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0612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289479"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17262"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361695"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72830"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928397"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89479"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1726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91736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55628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2288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28397"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856180"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1726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287324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2873248"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2873248"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1776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Greece,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remained the same in 2025 (98%) compared to 2024, and was lower than in 2019. In 2019-2025, DTP1 coverage was at it's lowest level in 2024 and 2025 (98%).
In 2024, 9 vaccines had lower coverage than in 2019.
In 2025, 8 vaccines had lower coverage than in 2019.
In 2025, 6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94430" y="3227992"/>
              <a:ext cx="2249351" cy="54680"/>
            </a:xfrm>
            <a:custGeom>
              <a:avLst/>
              <a:pathLst>
                <a:path w="2249351" h="54680">
                  <a:moveTo>
                    <a:pt x="0" y="27340"/>
                  </a:moveTo>
                  <a:lnTo>
                    <a:pt x="749783" y="0"/>
                  </a:lnTo>
                  <a:lnTo>
                    <a:pt x="1499567" y="27340"/>
                  </a:lnTo>
                  <a:lnTo>
                    <a:pt x="2249351" y="54680"/>
                  </a:lnTo>
                </a:path>
              </a:pathLst>
            </a:custGeom>
            <a:ln w="29811" cap="flat">
              <a:solidFill>
                <a:srgbClr val="FF0000">
                  <a:alpha val="100000"/>
                </a:srgbClr>
              </a:solidFill>
              <a:prstDash val="solid"/>
              <a:round/>
            </a:ln>
          </p:spPr>
          <p:txBody>
            <a:bodyPr/>
            <a:lstStyle/>
            <a:p/>
          </p:txBody>
        </p:sp>
        <p:sp>
          <p:nvSpPr>
            <p:cNvPr id="22" name="pl22"/>
            <p:cNvSpPr/>
            <p:nvPr/>
          </p:nvSpPr>
          <p:spPr>
            <a:xfrm>
              <a:off x="1694430" y="3419373"/>
              <a:ext cx="2249351" cy="136700"/>
            </a:xfrm>
            <a:custGeom>
              <a:avLst/>
              <a:pathLst>
                <a:path w="2249351" h="136700">
                  <a:moveTo>
                    <a:pt x="0" y="136700"/>
                  </a:moveTo>
                  <a:lnTo>
                    <a:pt x="749783" y="0"/>
                  </a:lnTo>
                  <a:lnTo>
                    <a:pt x="1499567" y="54680"/>
                  </a:lnTo>
                  <a:lnTo>
                    <a:pt x="2249351" y="109360"/>
                  </a:lnTo>
                </a:path>
              </a:pathLst>
            </a:custGeom>
            <a:ln w="29811" cap="flat">
              <a:solidFill>
                <a:srgbClr val="0058AB">
                  <a:alpha val="100000"/>
                </a:srgbClr>
              </a:solidFill>
              <a:prstDash val="solid"/>
              <a:round/>
            </a:ln>
          </p:spPr>
          <p:txBody>
            <a:bodyPr/>
            <a:lstStyle/>
            <a:p/>
          </p:txBody>
        </p:sp>
        <p:sp>
          <p:nvSpPr>
            <p:cNvPr id="23" name="pt23"/>
            <p:cNvSpPr/>
            <p:nvPr/>
          </p:nvSpPr>
          <p:spPr>
            <a:xfrm>
              <a:off x="1669604"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2419387"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169171"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918955"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669604"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2419387"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3169171"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3918955"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1694430"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32" name="tx32"/>
            <p:cNvSpPr/>
            <p:nvPr/>
          </p:nvSpPr>
          <p:spPr>
            <a:xfrm>
              <a:off x="2444213"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33" name="tx33"/>
            <p:cNvSpPr/>
            <p:nvPr/>
          </p:nvSpPr>
          <p:spPr>
            <a:xfrm>
              <a:off x="3193997"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34" name="tx34"/>
            <p:cNvSpPr/>
            <p:nvPr/>
          </p:nvSpPr>
          <p:spPr>
            <a:xfrm>
              <a:off x="3943781"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35" name="tx35"/>
            <p:cNvSpPr/>
            <p:nvPr/>
          </p:nvSpPr>
          <p:spPr>
            <a:xfrm>
              <a:off x="1694430"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36" name="tx36"/>
            <p:cNvSpPr/>
            <p:nvPr/>
          </p:nvSpPr>
          <p:spPr>
            <a:xfrm>
              <a:off x="2444213"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37" name="tx37"/>
            <p:cNvSpPr/>
            <p:nvPr/>
          </p:nvSpPr>
          <p:spPr>
            <a:xfrm>
              <a:off x="3193997"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38" name="tx38"/>
            <p:cNvSpPr/>
            <p:nvPr/>
          </p:nvSpPr>
          <p:spPr>
            <a:xfrm>
              <a:off x="3943781"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39" name="pl3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0" name="rc4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41" name="pl4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2" name="pl4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4" name="pl4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5" name="pl4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6" name="pl4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7" name="pl4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9" name="pl4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0" name="pl5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1" name="pl5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2" name="pl5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3" name="pl5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4" name="pl54"/>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887829" y="3966175"/>
              <a:ext cx="2249351" cy="820202"/>
            </a:xfrm>
            <a:custGeom>
              <a:avLst/>
              <a:pathLst>
                <a:path w="2249351" h="820202">
                  <a:moveTo>
                    <a:pt x="0" y="820202"/>
                  </a:moveTo>
                  <a:lnTo>
                    <a:pt x="749783" y="328081"/>
                  </a:lnTo>
                  <a:lnTo>
                    <a:pt x="1499567" y="0"/>
                  </a:lnTo>
                  <a:lnTo>
                    <a:pt x="2249351" y="0"/>
                  </a:lnTo>
                </a:path>
              </a:pathLst>
            </a:custGeom>
            <a:ln w="29811" cap="flat">
              <a:solidFill>
                <a:srgbClr val="FF0000">
                  <a:alpha val="100000"/>
                </a:srgbClr>
              </a:solidFill>
              <a:prstDash val="solid"/>
              <a:round/>
            </a:ln>
          </p:spPr>
          <p:txBody>
            <a:bodyPr/>
            <a:lstStyle/>
            <a:p/>
          </p:txBody>
        </p:sp>
        <p:sp>
          <p:nvSpPr>
            <p:cNvPr id="59" name="pl59"/>
            <p:cNvSpPr/>
            <p:nvPr/>
          </p:nvSpPr>
          <p:spPr>
            <a:xfrm>
              <a:off x="5887829" y="4157555"/>
              <a:ext cx="2249351" cy="765522"/>
            </a:xfrm>
            <a:custGeom>
              <a:avLst/>
              <a:pathLst>
                <a:path w="2249351" h="765522">
                  <a:moveTo>
                    <a:pt x="0" y="765522"/>
                  </a:moveTo>
                  <a:lnTo>
                    <a:pt x="749783" y="328081"/>
                  </a:lnTo>
                  <a:lnTo>
                    <a:pt x="1499567" y="0"/>
                  </a:lnTo>
                  <a:lnTo>
                    <a:pt x="2249351" y="54680"/>
                  </a:lnTo>
                </a:path>
              </a:pathLst>
            </a:custGeom>
            <a:ln w="29811" cap="flat">
              <a:solidFill>
                <a:srgbClr val="0058AB">
                  <a:alpha val="100000"/>
                </a:srgbClr>
              </a:solidFill>
              <a:prstDash val="solid"/>
              <a:round/>
            </a:ln>
          </p:spPr>
          <p:txBody>
            <a:bodyPr/>
            <a:lstStyle/>
            <a:p/>
          </p:txBody>
        </p:sp>
        <p:sp>
          <p:nvSpPr>
            <p:cNvPr id="60" name="pt60"/>
            <p:cNvSpPr/>
            <p:nvPr/>
          </p:nvSpPr>
          <p:spPr>
            <a:xfrm>
              <a:off x="5863003" y="47615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1" name="pt61"/>
            <p:cNvSpPr/>
            <p:nvPr/>
          </p:nvSpPr>
          <p:spPr>
            <a:xfrm>
              <a:off x="6612787"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2" name="pt62"/>
            <p:cNvSpPr/>
            <p:nvPr/>
          </p:nvSpPr>
          <p:spPr>
            <a:xfrm>
              <a:off x="7362571"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3" name="pt63"/>
            <p:cNvSpPr/>
            <p:nvPr/>
          </p:nvSpPr>
          <p:spPr>
            <a:xfrm>
              <a:off x="8112355"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4" name="pt64"/>
            <p:cNvSpPr/>
            <p:nvPr/>
          </p:nvSpPr>
          <p:spPr>
            <a:xfrm>
              <a:off x="5863003"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6612787" y="44608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7362571"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pt67"/>
            <p:cNvSpPr/>
            <p:nvPr/>
          </p:nvSpPr>
          <p:spPr>
            <a:xfrm>
              <a:off x="8112355"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8" name="tx68"/>
            <p:cNvSpPr/>
            <p:nvPr/>
          </p:nvSpPr>
          <p:spPr>
            <a:xfrm>
              <a:off x="5887829"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9" name="tx69"/>
            <p:cNvSpPr/>
            <p:nvPr/>
          </p:nvSpPr>
          <p:spPr>
            <a:xfrm>
              <a:off x="6637613" y="45552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19</a:t>
              </a:r>
            </a:p>
          </p:txBody>
        </p:sp>
        <p:sp>
          <p:nvSpPr>
            <p:cNvPr id="70" name="tx70"/>
            <p:cNvSpPr/>
            <p:nvPr/>
          </p:nvSpPr>
          <p:spPr>
            <a:xfrm>
              <a:off x="7387397"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71" name="tx71"/>
            <p:cNvSpPr/>
            <p:nvPr/>
          </p:nvSpPr>
          <p:spPr>
            <a:xfrm>
              <a:off x="8137181"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72" name="tx72"/>
            <p:cNvSpPr/>
            <p:nvPr/>
          </p:nvSpPr>
          <p:spPr>
            <a:xfrm>
              <a:off x="5887829" y="461415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73" name="tx73"/>
            <p:cNvSpPr/>
            <p:nvPr/>
          </p:nvSpPr>
          <p:spPr>
            <a:xfrm>
              <a:off x="6637613"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74" name="tx74"/>
            <p:cNvSpPr/>
            <p:nvPr/>
          </p:nvSpPr>
          <p:spPr>
            <a:xfrm>
              <a:off x="7387397"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75" name="tx75"/>
            <p:cNvSpPr/>
            <p:nvPr/>
          </p:nvSpPr>
          <p:spPr>
            <a:xfrm>
              <a:off x="8137181"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76" name="pl7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7" name="rc7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78" name="tx7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9" name="tx7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80" name="tx80"/>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1" name="tx81"/>
            <p:cNvSpPr/>
            <p:nvPr/>
          </p:nvSpPr>
          <p:spPr>
            <a:xfrm rot="-5400000">
              <a:off x="231618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2" name="tx82"/>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3" name="tx83"/>
            <p:cNvSpPr/>
            <p:nvPr/>
          </p:nvSpPr>
          <p:spPr>
            <a:xfrm rot="-5400000">
              <a:off x="3815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4" name="tx84"/>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5" name="tx85"/>
            <p:cNvSpPr/>
            <p:nvPr/>
          </p:nvSpPr>
          <p:spPr>
            <a:xfrm rot="-5400000">
              <a:off x="650958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6" name="tx86"/>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7" name="tx87"/>
            <p:cNvSpPr/>
            <p:nvPr/>
          </p:nvSpPr>
          <p:spPr>
            <a:xfrm rot="-5400000">
              <a:off x="8009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8" name="tx8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9" name="tx8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0" name="tx9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1" name="tx9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2" name="tx9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pl9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6" name="pl9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7" name="tx9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8" name="tx9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9" name="tx99"/>
            <p:cNvSpPr/>
            <p:nvPr/>
          </p:nvSpPr>
          <p:spPr>
            <a:xfrm>
              <a:off x="757200" y="1330710"/>
              <a:ext cx="53576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Greece, 2022-2025</a:t>
              </a:r>
            </a:p>
          </p:txBody>
        </p:sp>
        <p:sp>
          <p:nvSpPr>
            <p:cNvPr id="100" name="tx10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Greece was 2022.
In 2025, first dose (HPV1) programme coverage among girls was 63%. In 2025, last dose (HPVc) programme coverage among girls was 54%.</a:t>
            </a:r>
          </a:p>
        </p:txBody>
      </p:sp>
      <p:sp>
        <p:nvSpPr>
          <p:cNvPr id="1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54% and coverage among boys declined to 29%.</a:t>
            </a:r>
          </a:p>
        </p:txBody>
      </p:sp>
      <p:grpSp xmlns:pic="http://schemas.openxmlformats.org/drawingml/2006/picture">
        <p:nvGrpSpPr>
          <p:cNvPr id="104" name=""/>
          <p:cNvGrpSpPr/>
          <p:nvPr/>
        </p:nvGrpSpPr>
        <p:grpSpPr>
          <a:xfrm>
            <a:off x="292608" y="1005840"/>
            <a:ext cx="8595360" cy="28575"/>
            <a:chOff x="292608" y="1005840"/>
            <a:chExt cx="8595360" cy="28575"/>
          </a:xfrm>
        </p:grpSpPr>
        <p:sp>
          <p:nvSpPr>
            <p:cNvPr id="1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300938"/>
            </a:xfrm>
            <a:custGeom>
              <a:avLst/>
              <a:pathLst>
                <a:path w="6481656" h="300938">
                  <a:moveTo>
                    <a:pt x="0" y="300938"/>
                  </a:moveTo>
                  <a:lnTo>
                    <a:pt x="259266" y="240750"/>
                  </a:lnTo>
                  <a:lnTo>
                    <a:pt x="518532" y="210657"/>
                  </a:lnTo>
                  <a:lnTo>
                    <a:pt x="777798" y="150469"/>
                  </a:lnTo>
                  <a:lnTo>
                    <a:pt x="1037065" y="120375"/>
                  </a:lnTo>
                  <a:lnTo>
                    <a:pt x="1296331" y="90281"/>
                  </a:lnTo>
                  <a:lnTo>
                    <a:pt x="1555597" y="30093"/>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30093"/>
                  </a:lnTo>
                  <a:lnTo>
                    <a:pt x="5963124" y="120375"/>
                  </a:lnTo>
                  <a:lnTo>
                    <a:pt x="6222390" y="120375"/>
                  </a:lnTo>
                  <a:lnTo>
                    <a:pt x="6481656" y="150469"/>
                  </a:lnTo>
                </a:path>
              </a:pathLst>
            </a:custGeom>
            <a:ln w="27101" cap="flat">
              <a:solidFill>
                <a:srgbClr val="F8766D">
                  <a:alpha val="100000"/>
                </a:srgbClr>
              </a:solidFill>
              <a:prstDash val="solid"/>
              <a:round/>
            </a:ln>
          </p:spPr>
          <p:txBody>
            <a:bodyPr/>
            <a:lstStyle/>
            <a:p/>
          </p:txBody>
        </p:sp>
        <p:sp>
          <p:nvSpPr>
            <p:cNvPr id="28" name="pl28"/>
            <p:cNvSpPr/>
            <p:nvPr/>
          </p:nvSpPr>
          <p:spPr>
            <a:xfrm>
              <a:off x="3253883" y="2617073"/>
              <a:ext cx="4666792" cy="361126"/>
            </a:xfrm>
            <a:custGeom>
              <a:avLst/>
              <a:pathLst>
                <a:path w="4666792" h="361126">
                  <a:moveTo>
                    <a:pt x="0" y="180563"/>
                  </a:moveTo>
                  <a:lnTo>
                    <a:pt x="259266" y="180563"/>
                  </a:lnTo>
                  <a:lnTo>
                    <a:pt x="518532" y="180563"/>
                  </a:lnTo>
                  <a:lnTo>
                    <a:pt x="777798" y="180563"/>
                  </a:lnTo>
                  <a:lnTo>
                    <a:pt x="1037065" y="180563"/>
                  </a:lnTo>
                  <a:lnTo>
                    <a:pt x="1296331" y="0"/>
                  </a:lnTo>
                  <a:lnTo>
                    <a:pt x="1555597" y="0"/>
                  </a:lnTo>
                  <a:lnTo>
                    <a:pt x="1814863" y="30093"/>
                  </a:lnTo>
                  <a:lnTo>
                    <a:pt x="2074130" y="60187"/>
                  </a:lnTo>
                  <a:lnTo>
                    <a:pt x="2333396" y="120375"/>
                  </a:lnTo>
                  <a:lnTo>
                    <a:pt x="2592662" y="150469"/>
                  </a:lnTo>
                  <a:lnTo>
                    <a:pt x="2851928" y="180563"/>
                  </a:lnTo>
                  <a:lnTo>
                    <a:pt x="3111195" y="210657"/>
                  </a:lnTo>
                  <a:lnTo>
                    <a:pt x="3370461" y="240750"/>
                  </a:lnTo>
                  <a:lnTo>
                    <a:pt x="3629727" y="300938"/>
                  </a:lnTo>
                  <a:lnTo>
                    <a:pt x="3888994" y="331032"/>
                  </a:lnTo>
                  <a:lnTo>
                    <a:pt x="4148260" y="361126"/>
                  </a:lnTo>
                  <a:lnTo>
                    <a:pt x="4407526" y="361126"/>
                  </a:lnTo>
                  <a:lnTo>
                    <a:pt x="4666792" y="0"/>
                  </a:lnTo>
                </a:path>
              </a:pathLst>
            </a:custGeom>
            <a:ln w="27101" cap="flat">
              <a:solidFill>
                <a:srgbClr val="7CAE00">
                  <a:alpha val="100000"/>
                </a:srgbClr>
              </a:solidFill>
              <a:prstDash val="solid"/>
              <a:round/>
            </a:ln>
          </p:spPr>
          <p:txBody>
            <a:bodyPr/>
            <a:lstStyle/>
            <a:p/>
          </p:txBody>
        </p:sp>
        <p:sp>
          <p:nvSpPr>
            <p:cNvPr id="29" name="pl29"/>
            <p:cNvSpPr/>
            <p:nvPr/>
          </p:nvSpPr>
          <p:spPr>
            <a:xfrm>
              <a:off x="4550214" y="2225853"/>
              <a:ext cx="3370461" cy="1926007"/>
            </a:xfrm>
            <a:custGeom>
              <a:avLst/>
              <a:pathLst>
                <a:path w="3370461" h="1926007">
                  <a:moveTo>
                    <a:pt x="0" y="1926007"/>
                  </a:moveTo>
                  <a:lnTo>
                    <a:pt x="259266" y="1926007"/>
                  </a:lnTo>
                  <a:lnTo>
                    <a:pt x="518532" y="0"/>
                  </a:lnTo>
                  <a:lnTo>
                    <a:pt x="777798" y="0"/>
                  </a:lnTo>
                  <a:lnTo>
                    <a:pt x="1037065" y="0"/>
                  </a:lnTo>
                  <a:lnTo>
                    <a:pt x="1296331" y="0"/>
                  </a:lnTo>
                  <a:lnTo>
                    <a:pt x="1555597" y="0"/>
                  </a:lnTo>
                  <a:lnTo>
                    <a:pt x="1814863" y="0"/>
                  </a:lnTo>
                  <a:lnTo>
                    <a:pt x="2074130" y="0"/>
                  </a:lnTo>
                  <a:lnTo>
                    <a:pt x="2333396" y="0"/>
                  </a:lnTo>
                  <a:lnTo>
                    <a:pt x="2592662" y="90281"/>
                  </a:lnTo>
                  <a:lnTo>
                    <a:pt x="2851928" y="180563"/>
                  </a:lnTo>
                  <a:lnTo>
                    <a:pt x="3111195" y="180563"/>
                  </a:lnTo>
                  <a:lnTo>
                    <a:pt x="3370461" y="210657"/>
                  </a:lnTo>
                </a:path>
              </a:pathLst>
            </a:custGeom>
            <a:ln w="27101" cap="flat">
              <a:solidFill>
                <a:srgbClr val="00BFC4">
                  <a:alpha val="100000"/>
                </a:srgbClr>
              </a:solidFill>
              <a:prstDash val="solid"/>
              <a:round/>
            </a:ln>
          </p:spPr>
          <p:txBody>
            <a:bodyPr/>
            <a:lstStyle/>
            <a:p/>
          </p:txBody>
        </p:sp>
        <p:sp>
          <p:nvSpPr>
            <p:cNvPr id="30" name="pl30"/>
            <p:cNvSpPr/>
            <p:nvPr/>
          </p:nvSpPr>
          <p:spPr>
            <a:xfrm>
              <a:off x="7142877" y="3369420"/>
              <a:ext cx="777798" cy="150469"/>
            </a:xfrm>
            <a:custGeom>
              <a:avLst/>
              <a:pathLst>
                <a:path w="777798" h="150469">
                  <a:moveTo>
                    <a:pt x="0" y="150469"/>
                  </a:moveTo>
                  <a:lnTo>
                    <a:pt x="259266" y="0"/>
                  </a:lnTo>
                  <a:lnTo>
                    <a:pt x="518532" y="60187"/>
                  </a:lnTo>
                  <a:lnTo>
                    <a:pt x="777798" y="120375"/>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786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45141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9813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215506" y="2759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511838" y="411348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3481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958" y="2219431"/>
              <a:ext cx="242984" cy="62426"/>
            </a:xfrm>
            <a:custGeom>
              <a:avLst/>
              <a:pathLst>
                <a:path w="242984" h="62426">
                  <a:moveTo>
                    <a:pt x="242984" y="0"/>
                  </a:moveTo>
                  <a:lnTo>
                    <a:pt x="0" y="62426"/>
                  </a:lnTo>
                </a:path>
              </a:pathLst>
            </a:custGeom>
          </p:spPr>
          <p:txBody>
            <a:bodyPr/>
            <a:lstStyle/>
            <a:p/>
          </p:txBody>
        </p:sp>
        <p:sp>
          <p:nvSpPr>
            <p:cNvPr id="41" name="pl41"/>
            <p:cNvSpPr/>
            <p:nvPr/>
          </p:nvSpPr>
          <p:spPr>
            <a:xfrm>
              <a:off x="7939070" y="2438910"/>
              <a:ext cx="240871" cy="31435"/>
            </a:xfrm>
            <a:custGeom>
              <a:avLst/>
              <a:pathLst>
                <a:path w="240871" h="31435">
                  <a:moveTo>
                    <a:pt x="240871" y="31435"/>
                  </a:moveTo>
                  <a:lnTo>
                    <a:pt x="0" y="0"/>
                  </a:lnTo>
                </a:path>
              </a:pathLst>
            </a:custGeom>
          </p:spPr>
          <p:txBody>
            <a:bodyPr/>
            <a:lstStyle/>
            <a:p/>
          </p:txBody>
        </p:sp>
        <p:sp>
          <p:nvSpPr>
            <p:cNvPr id="42" name="pl42"/>
            <p:cNvSpPr/>
            <p:nvPr/>
          </p:nvSpPr>
          <p:spPr>
            <a:xfrm>
              <a:off x="7934762" y="2622382"/>
              <a:ext cx="245180" cy="92400"/>
            </a:xfrm>
            <a:custGeom>
              <a:avLst/>
              <a:pathLst>
                <a:path w="245180" h="92400">
                  <a:moveTo>
                    <a:pt x="245180" y="92400"/>
                  </a:moveTo>
                  <a:lnTo>
                    <a:pt x="0" y="0"/>
                  </a:lnTo>
                </a:path>
              </a:pathLst>
            </a:custGeom>
          </p:spPr>
          <p:txBody>
            <a:bodyPr/>
            <a:lstStyle/>
            <a:p/>
          </p:txBody>
        </p:sp>
        <p:sp>
          <p:nvSpPr>
            <p:cNvPr id="43" name="pl43"/>
            <p:cNvSpPr/>
            <p:nvPr/>
          </p:nvSpPr>
          <p:spPr>
            <a:xfrm>
              <a:off x="7940023" y="3489792"/>
              <a:ext cx="239918" cy="2"/>
            </a:xfrm>
            <a:custGeom>
              <a:avLst/>
              <a:pathLst>
                <a:path w="239918" h="2">
                  <a:moveTo>
                    <a:pt x="239918" y="0"/>
                  </a:moveTo>
                  <a:lnTo>
                    <a:pt x="0" y="2"/>
                  </a:lnTo>
                </a:path>
              </a:pathLst>
            </a:custGeom>
          </p:spPr>
          <p:txBody>
            <a:bodyPr/>
            <a:lstStyle/>
            <a:p/>
          </p:txBody>
        </p:sp>
        <p:sp>
          <p:nvSpPr>
            <p:cNvPr id="44" name="pg44"/>
            <p:cNvSpPr/>
            <p:nvPr/>
          </p:nvSpPr>
          <p:spPr>
            <a:xfrm>
              <a:off x="8111362" y="21081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14902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6" name="pg46"/>
            <p:cNvSpPr/>
            <p:nvPr/>
          </p:nvSpPr>
          <p:spPr>
            <a:xfrm>
              <a:off x="8111362" y="238131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42215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89%</a:t>
              </a:r>
            </a:p>
          </p:txBody>
        </p:sp>
        <p:sp>
          <p:nvSpPr>
            <p:cNvPr id="48" name="pg48"/>
            <p:cNvSpPr/>
            <p:nvPr/>
          </p:nvSpPr>
          <p:spPr>
            <a:xfrm>
              <a:off x="8111362" y="265393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9477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83%</a:t>
              </a:r>
            </a:p>
          </p:txBody>
        </p:sp>
        <p:sp>
          <p:nvSpPr>
            <p:cNvPr id="50" name="pg50"/>
            <p:cNvSpPr/>
            <p:nvPr/>
          </p:nvSpPr>
          <p:spPr>
            <a:xfrm>
              <a:off x="8111362" y="33988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43964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54%</a:t>
              </a:r>
            </a:p>
          </p:txBody>
        </p:sp>
        <p:sp>
          <p:nvSpPr>
            <p:cNvPr id="52" name="pg52"/>
            <p:cNvSpPr/>
            <p:nvPr/>
          </p:nvSpPr>
          <p:spPr>
            <a:xfrm>
              <a:off x="1142677" y="241782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397" y="24616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89</a:t>
              </a:r>
            </a:p>
          </p:txBody>
        </p:sp>
        <p:sp>
          <p:nvSpPr>
            <p:cNvPr id="54" name="pg54"/>
            <p:cNvSpPr/>
            <p:nvPr/>
          </p:nvSpPr>
          <p:spPr>
            <a:xfrm>
              <a:off x="3318609" y="263428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364329" y="268117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77</a:t>
              </a:r>
            </a:p>
          </p:txBody>
        </p:sp>
        <p:sp>
          <p:nvSpPr>
            <p:cNvPr id="56" name="pg56"/>
            <p:cNvSpPr/>
            <p:nvPr/>
          </p:nvSpPr>
          <p:spPr>
            <a:xfrm>
              <a:off x="4254082" y="413249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299802" y="41762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32</a:t>
              </a:r>
            </a:p>
          </p:txBody>
        </p:sp>
        <p:sp>
          <p:nvSpPr>
            <p:cNvPr id="58" name="pg58"/>
            <p:cNvSpPr/>
            <p:nvPr/>
          </p:nvSpPr>
          <p:spPr>
            <a:xfrm>
              <a:off x="7207621" y="335697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253341" y="3400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53</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16821" y="1704354"/>
              <a:ext cx="14445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Greece,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Greece has all 4 of the  SDG vaccines.
In 2025, Greece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Greece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declined 1 percentage point from 95% in 2024 to 94% in 2025.
• There were there were approximately the same number of zero-dose children in 2025. This leaves 1,000 children without vaccination, vulnerable to vaccine-preventable diseases and a further 3,000 with incomplete protection.
• Greece accounted for 0.4% of zero-dose children in Europe and Central Asia (ECAR) and &lt;0.1% of zero-dose children globally.
• MCV1 coverage declined 2 percentage points from 96% in 2024 to 94% in 2025. There were 4,000 children who missed out on the first measles vaccination.
• MCV2 coverage increased 12 percentage points from 71% in 2024 to 83% in 2025.
• Last dose coverage of HPV vaccination (HPVc) among girls decreased from 56% to 54%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24-35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Greece,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Greece.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P7TF5XRZ5TZD-1674051314-8089</_dlc_DocId>
    <_dlc_DocIdUrl xmlns="5ce71423-0d49-4a04-8822-86064e799dcd">
      <Url>https://unicef.sharepoint.com/teams/DAPM-DataComm/_layouts/15/DocIdRedir.aspx?ID=P7TF5XRZ5TZD-1674051314-8089</Url>
      <Description>P7TF5XRZ5TZD-1674051314-8089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6BAA754-51CD-4F9C-B547-02BFFB4CA0D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ded3b79c-558d-46ae-9825-c1dd9034f9cf</vt:lpwstr>
  </property>
</Properties>
</file>