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99d1a6e77130d4f1706784c5a213b917e4f7d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28896a3a30f9fdfcc6dbb1807be3fdaf24808ec.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94b28f2462a4d0c0afc6192f0acf3b0a9c431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63539"/>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63539"/>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63539"/>
              <a:ext cx="311525" cy="40288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63539"/>
              <a:ext cx="311525" cy="40288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63539"/>
              <a:ext cx="311525" cy="40288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63539"/>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63539"/>
              <a:ext cx="311525" cy="40288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63539"/>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63539"/>
              <a:ext cx="311525" cy="40288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63539"/>
              <a:ext cx="311525" cy="40288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63539"/>
              <a:ext cx="311525" cy="40288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63539"/>
              <a:ext cx="311525" cy="40288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63539"/>
              <a:ext cx="311525" cy="40288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63539"/>
              <a:ext cx="311525" cy="40288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63539"/>
              <a:ext cx="311525" cy="40288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63539"/>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63539"/>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366427"/>
              <a:ext cx="311525" cy="40288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366427"/>
              <a:ext cx="311525" cy="40288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366427"/>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366427"/>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366427"/>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366427"/>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366427"/>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366427"/>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366427"/>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366427"/>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366427"/>
              <a:ext cx="311525" cy="40288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366427"/>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366427"/>
              <a:ext cx="311525" cy="40288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366427"/>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366427"/>
              <a:ext cx="311525" cy="40288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366427"/>
              <a:ext cx="311525" cy="40288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366427"/>
              <a:ext cx="311525" cy="40288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769316"/>
              <a:ext cx="311525" cy="40288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769316"/>
              <a:ext cx="311525" cy="40288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769316"/>
              <a:ext cx="311525" cy="40288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769316"/>
              <a:ext cx="311525" cy="40288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769316"/>
              <a:ext cx="311525" cy="40288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769316"/>
              <a:ext cx="311525" cy="40288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769316"/>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769316"/>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769316"/>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769316"/>
              <a:ext cx="311525" cy="40288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769316"/>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769316"/>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769316"/>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769316"/>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769316"/>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769316"/>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769316"/>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769316"/>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769316"/>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769316"/>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769316"/>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5304957" y="3575094"/>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5616482" y="3575094"/>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4" name="rc84"/>
            <p:cNvSpPr/>
            <p:nvPr/>
          </p:nvSpPr>
          <p:spPr>
            <a:xfrm>
              <a:off x="5928007" y="3575094"/>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6239532" y="3575094"/>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6" name="rc86"/>
            <p:cNvSpPr/>
            <p:nvPr/>
          </p:nvSpPr>
          <p:spPr>
            <a:xfrm>
              <a:off x="6551057" y="3575094"/>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7" name="rc87"/>
            <p:cNvSpPr/>
            <p:nvPr/>
          </p:nvSpPr>
          <p:spPr>
            <a:xfrm>
              <a:off x="6862582" y="3575094"/>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7174107" y="3575094"/>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7485632" y="3575094"/>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0" name="rc90"/>
            <p:cNvSpPr/>
            <p:nvPr/>
          </p:nvSpPr>
          <p:spPr>
            <a:xfrm>
              <a:off x="7797157" y="3575094"/>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8108683" y="3575094"/>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8420208" y="3575094"/>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8731733" y="3575094"/>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172205"/>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172205"/>
              <a:ext cx="311525" cy="40288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172205"/>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172205"/>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172205"/>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172205"/>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172205"/>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172205"/>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172205"/>
              <a:ext cx="311525" cy="40288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172205"/>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172205"/>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172205"/>
              <a:ext cx="311525" cy="40288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3977983"/>
              <a:ext cx="311525" cy="402888"/>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3977983"/>
              <a:ext cx="311525" cy="40288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3977983"/>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3977983"/>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3977983"/>
              <a:ext cx="311525" cy="40288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3977983"/>
              <a:ext cx="311525" cy="40288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3977983"/>
              <a:ext cx="311525" cy="40288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3977983"/>
              <a:ext cx="311525" cy="40288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3977983"/>
              <a:ext cx="311525" cy="40288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3977983"/>
              <a:ext cx="311525" cy="40288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943605"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7" name="rc117"/>
            <p:cNvSpPr/>
            <p:nvPr/>
          </p:nvSpPr>
          <p:spPr>
            <a:xfrm>
              <a:off x="1255130"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8" name="rc118"/>
            <p:cNvSpPr/>
            <p:nvPr/>
          </p:nvSpPr>
          <p:spPr>
            <a:xfrm>
              <a:off x="1566655" y="4380872"/>
              <a:ext cx="311525" cy="40288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9" name="rc119"/>
            <p:cNvSpPr/>
            <p:nvPr/>
          </p:nvSpPr>
          <p:spPr>
            <a:xfrm>
              <a:off x="1878180" y="4380872"/>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0" name="rc120"/>
            <p:cNvSpPr/>
            <p:nvPr/>
          </p:nvSpPr>
          <p:spPr>
            <a:xfrm>
              <a:off x="2189705" y="4380872"/>
              <a:ext cx="311525" cy="40288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2501230" y="4380872"/>
              <a:ext cx="311525" cy="40288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2" name="rc122"/>
            <p:cNvSpPr/>
            <p:nvPr/>
          </p:nvSpPr>
          <p:spPr>
            <a:xfrm>
              <a:off x="2812756" y="4380872"/>
              <a:ext cx="311525" cy="40288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3" name="rc123"/>
            <p:cNvSpPr/>
            <p:nvPr/>
          </p:nvSpPr>
          <p:spPr>
            <a:xfrm>
              <a:off x="3124281" y="4380872"/>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3435806" y="4380872"/>
              <a:ext cx="311525" cy="40288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5" name="rc125"/>
            <p:cNvSpPr/>
            <p:nvPr/>
          </p:nvSpPr>
          <p:spPr>
            <a:xfrm>
              <a:off x="3747331" y="4380872"/>
              <a:ext cx="311525" cy="40288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6" name="rc126"/>
            <p:cNvSpPr/>
            <p:nvPr/>
          </p:nvSpPr>
          <p:spPr>
            <a:xfrm>
              <a:off x="4058856" y="4380872"/>
              <a:ext cx="311525" cy="40288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0381" y="4380872"/>
              <a:ext cx="311525" cy="4028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8" name="rc128"/>
            <p:cNvSpPr/>
            <p:nvPr/>
          </p:nvSpPr>
          <p:spPr>
            <a:xfrm>
              <a:off x="4681906" y="4380872"/>
              <a:ext cx="311525" cy="40288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9" name="rc129"/>
            <p:cNvSpPr/>
            <p:nvPr/>
          </p:nvSpPr>
          <p:spPr>
            <a:xfrm>
              <a:off x="4993431"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0" name="rc130"/>
            <p:cNvSpPr/>
            <p:nvPr/>
          </p:nvSpPr>
          <p:spPr>
            <a:xfrm>
              <a:off x="5304957"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1" name="rc131"/>
            <p:cNvSpPr/>
            <p:nvPr/>
          </p:nvSpPr>
          <p:spPr>
            <a:xfrm>
              <a:off x="5616482" y="4380872"/>
              <a:ext cx="311525" cy="40288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2" name="rc132"/>
            <p:cNvSpPr/>
            <p:nvPr/>
          </p:nvSpPr>
          <p:spPr>
            <a:xfrm>
              <a:off x="5928007"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6239532"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4" name="rc134"/>
            <p:cNvSpPr/>
            <p:nvPr/>
          </p:nvSpPr>
          <p:spPr>
            <a:xfrm>
              <a:off x="6551057" y="4380872"/>
              <a:ext cx="311525" cy="40288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6862582" y="4380872"/>
              <a:ext cx="311525" cy="40288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7174107" y="4380872"/>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7" name="rc137"/>
            <p:cNvSpPr/>
            <p:nvPr/>
          </p:nvSpPr>
          <p:spPr>
            <a:xfrm>
              <a:off x="7485632" y="4380872"/>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8" name="rc138"/>
            <p:cNvSpPr/>
            <p:nvPr/>
          </p:nvSpPr>
          <p:spPr>
            <a:xfrm>
              <a:off x="7797157" y="4380872"/>
              <a:ext cx="311525" cy="40288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8108683" y="4380872"/>
              <a:ext cx="311525" cy="40288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8420208" y="4380872"/>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1" name="rc141"/>
            <p:cNvSpPr/>
            <p:nvPr/>
          </p:nvSpPr>
          <p:spPr>
            <a:xfrm>
              <a:off x="8731733" y="4380872"/>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783760"/>
              <a:ext cx="311525" cy="402888"/>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783760"/>
              <a:ext cx="311525" cy="402888"/>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783760"/>
              <a:ext cx="311525" cy="40288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783760"/>
              <a:ext cx="311525" cy="40288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783760"/>
              <a:ext cx="311525" cy="40288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7" name="rc147"/>
            <p:cNvSpPr/>
            <p:nvPr/>
          </p:nvSpPr>
          <p:spPr>
            <a:xfrm>
              <a:off x="6239532" y="5186649"/>
              <a:ext cx="311525" cy="402888"/>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8" name="rc148"/>
            <p:cNvSpPr/>
            <p:nvPr/>
          </p:nvSpPr>
          <p:spPr>
            <a:xfrm>
              <a:off x="6551057" y="5186649"/>
              <a:ext cx="311525" cy="40288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9" name="rc149"/>
            <p:cNvSpPr/>
            <p:nvPr/>
          </p:nvSpPr>
          <p:spPr>
            <a:xfrm>
              <a:off x="6862582" y="5186649"/>
              <a:ext cx="311525" cy="40288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0" name="rc150"/>
            <p:cNvSpPr/>
            <p:nvPr/>
          </p:nvSpPr>
          <p:spPr>
            <a:xfrm>
              <a:off x="7174107" y="5186649"/>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1" name="rc151"/>
            <p:cNvSpPr/>
            <p:nvPr/>
          </p:nvSpPr>
          <p:spPr>
            <a:xfrm>
              <a:off x="7485632" y="5186649"/>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2" name="rc152"/>
            <p:cNvSpPr/>
            <p:nvPr/>
          </p:nvSpPr>
          <p:spPr>
            <a:xfrm>
              <a:off x="7797157" y="5186649"/>
              <a:ext cx="311525" cy="40288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3" name="rc153"/>
            <p:cNvSpPr/>
            <p:nvPr/>
          </p:nvSpPr>
          <p:spPr>
            <a:xfrm>
              <a:off x="8108683" y="5186649"/>
              <a:ext cx="311525" cy="40288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8420208" y="5186649"/>
              <a:ext cx="311525" cy="40288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5" name="rc155"/>
            <p:cNvSpPr/>
            <p:nvPr/>
          </p:nvSpPr>
          <p:spPr>
            <a:xfrm>
              <a:off x="8731733" y="5186649"/>
              <a:ext cx="311525" cy="4028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tx156"/>
            <p:cNvSpPr/>
            <p:nvPr/>
          </p:nvSpPr>
          <p:spPr>
            <a:xfrm>
              <a:off x="1039078" y="2124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7" name="tx157"/>
            <p:cNvSpPr/>
            <p:nvPr/>
          </p:nvSpPr>
          <p:spPr>
            <a:xfrm>
              <a:off x="1350603" y="21244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8" name="tx158"/>
            <p:cNvSpPr/>
            <p:nvPr/>
          </p:nvSpPr>
          <p:spPr>
            <a:xfrm>
              <a:off x="1662128"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59" name="tx159"/>
            <p:cNvSpPr/>
            <p:nvPr/>
          </p:nvSpPr>
          <p:spPr>
            <a:xfrm>
              <a:off x="195256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0" name="tx160"/>
            <p:cNvSpPr/>
            <p:nvPr/>
          </p:nvSpPr>
          <p:spPr>
            <a:xfrm>
              <a:off x="2285178"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1" name="tx161"/>
            <p:cNvSpPr/>
            <p:nvPr/>
          </p:nvSpPr>
          <p:spPr>
            <a:xfrm>
              <a:off x="2596703"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2" name="tx162"/>
            <p:cNvSpPr/>
            <p:nvPr/>
          </p:nvSpPr>
          <p:spPr>
            <a:xfrm>
              <a:off x="2887135"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3" name="tx163"/>
            <p:cNvSpPr/>
            <p:nvPr/>
          </p:nvSpPr>
          <p:spPr>
            <a:xfrm>
              <a:off x="319866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64" name="tx164"/>
            <p:cNvSpPr/>
            <p:nvPr/>
          </p:nvSpPr>
          <p:spPr>
            <a:xfrm>
              <a:off x="3510185"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5" name="tx165"/>
            <p:cNvSpPr/>
            <p:nvPr/>
          </p:nvSpPr>
          <p:spPr>
            <a:xfrm>
              <a:off x="3821710"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6" name="tx166"/>
            <p:cNvSpPr/>
            <p:nvPr/>
          </p:nvSpPr>
          <p:spPr>
            <a:xfrm>
              <a:off x="4154329"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7" name="tx167"/>
            <p:cNvSpPr/>
            <p:nvPr/>
          </p:nvSpPr>
          <p:spPr>
            <a:xfrm>
              <a:off x="4465854" y="2125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68" name="tx168"/>
            <p:cNvSpPr/>
            <p:nvPr/>
          </p:nvSpPr>
          <p:spPr>
            <a:xfrm>
              <a:off x="4777379"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69" name="tx169"/>
            <p:cNvSpPr/>
            <p:nvPr/>
          </p:nvSpPr>
          <p:spPr>
            <a:xfrm>
              <a:off x="5067811"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70" name="tx170"/>
            <p:cNvSpPr/>
            <p:nvPr/>
          </p:nvSpPr>
          <p:spPr>
            <a:xfrm>
              <a:off x="5400429"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71" name="tx171"/>
            <p:cNvSpPr/>
            <p:nvPr/>
          </p:nvSpPr>
          <p:spPr>
            <a:xfrm>
              <a:off x="5690861" y="21248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72" name="tx172"/>
            <p:cNvSpPr/>
            <p:nvPr/>
          </p:nvSpPr>
          <p:spPr>
            <a:xfrm>
              <a:off x="602348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73" name="tx173"/>
            <p:cNvSpPr/>
            <p:nvPr/>
          </p:nvSpPr>
          <p:spPr>
            <a:xfrm>
              <a:off x="633500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74" name="tx174"/>
            <p:cNvSpPr/>
            <p:nvPr/>
          </p:nvSpPr>
          <p:spPr>
            <a:xfrm>
              <a:off x="664653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75" name="tx175"/>
            <p:cNvSpPr/>
            <p:nvPr/>
          </p:nvSpPr>
          <p:spPr>
            <a:xfrm>
              <a:off x="695805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76" name="tx176"/>
            <p:cNvSpPr/>
            <p:nvPr/>
          </p:nvSpPr>
          <p:spPr>
            <a:xfrm>
              <a:off x="726958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77" name="tx177"/>
            <p:cNvSpPr/>
            <p:nvPr/>
          </p:nvSpPr>
          <p:spPr>
            <a:xfrm>
              <a:off x="7581105"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78" name="tx178"/>
            <p:cNvSpPr/>
            <p:nvPr/>
          </p:nvSpPr>
          <p:spPr>
            <a:xfrm>
              <a:off x="7892630" y="212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79" name="tx179"/>
            <p:cNvSpPr/>
            <p:nvPr/>
          </p:nvSpPr>
          <p:spPr>
            <a:xfrm>
              <a:off x="8183062"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80" name="tx180"/>
            <p:cNvSpPr/>
            <p:nvPr/>
          </p:nvSpPr>
          <p:spPr>
            <a:xfrm>
              <a:off x="8515681" y="21271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81" name="tx181"/>
            <p:cNvSpPr/>
            <p:nvPr/>
          </p:nvSpPr>
          <p:spPr>
            <a:xfrm>
              <a:off x="8806112" y="21235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82" name="tx182"/>
            <p:cNvSpPr/>
            <p:nvPr/>
          </p:nvSpPr>
          <p:spPr>
            <a:xfrm>
              <a:off x="1039078"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83" name="tx183"/>
            <p:cNvSpPr/>
            <p:nvPr/>
          </p:nvSpPr>
          <p:spPr>
            <a:xfrm>
              <a:off x="1350603"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84" name="tx184"/>
            <p:cNvSpPr/>
            <p:nvPr/>
          </p:nvSpPr>
          <p:spPr>
            <a:xfrm>
              <a:off x="1662128" y="2527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85" name="tx185"/>
            <p:cNvSpPr/>
            <p:nvPr/>
          </p:nvSpPr>
          <p:spPr>
            <a:xfrm>
              <a:off x="1952560" y="25263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86" name="tx186"/>
            <p:cNvSpPr/>
            <p:nvPr/>
          </p:nvSpPr>
          <p:spPr>
            <a:xfrm>
              <a:off x="2285178"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87" name="tx187"/>
            <p:cNvSpPr/>
            <p:nvPr/>
          </p:nvSpPr>
          <p:spPr>
            <a:xfrm>
              <a:off x="2575610"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88" name="tx188"/>
            <p:cNvSpPr/>
            <p:nvPr/>
          </p:nvSpPr>
          <p:spPr>
            <a:xfrm>
              <a:off x="2887135"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89" name="tx189"/>
            <p:cNvSpPr/>
            <p:nvPr/>
          </p:nvSpPr>
          <p:spPr>
            <a:xfrm>
              <a:off x="3198660"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90" name="tx190"/>
            <p:cNvSpPr/>
            <p:nvPr/>
          </p:nvSpPr>
          <p:spPr>
            <a:xfrm>
              <a:off x="353127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91" name="tx191"/>
            <p:cNvSpPr/>
            <p:nvPr/>
          </p:nvSpPr>
          <p:spPr>
            <a:xfrm>
              <a:off x="3842804"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92" name="tx192"/>
            <p:cNvSpPr/>
            <p:nvPr/>
          </p:nvSpPr>
          <p:spPr>
            <a:xfrm>
              <a:off x="4465854"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3" name="tx193"/>
            <p:cNvSpPr/>
            <p:nvPr/>
          </p:nvSpPr>
          <p:spPr>
            <a:xfrm>
              <a:off x="477737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94" name="tx194"/>
            <p:cNvSpPr/>
            <p:nvPr/>
          </p:nvSpPr>
          <p:spPr>
            <a:xfrm>
              <a:off x="5067811" y="25263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95" name="tx195"/>
            <p:cNvSpPr/>
            <p:nvPr/>
          </p:nvSpPr>
          <p:spPr>
            <a:xfrm>
              <a:off x="5400429"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6" name="tx196"/>
            <p:cNvSpPr/>
            <p:nvPr/>
          </p:nvSpPr>
          <p:spPr>
            <a:xfrm>
              <a:off x="5690861" y="25264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7" name="tx197"/>
            <p:cNvSpPr/>
            <p:nvPr/>
          </p:nvSpPr>
          <p:spPr>
            <a:xfrm>
              <a:off x="6023480"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8" name="tx198"/>
            <p:cNvSpPr/>
            <p:nvPr/>
          </p:nvSpPr>
          <p:spPr>
            <a:xfrm>
              <a:off x="6335005"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99" name="tx199"/>
            <p:cNvSpPr/>
            <p:nvPr/>
          </p:nvSpPr>
          <p:spPr>
            <a:xfrm>
              <a:off x="6646530"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0" name="tx200"/>
            <p:cNvSpPr/>
            <p:nvPr/>
          </p:nvSpPr>
          <p:spPr>
            <a:xfrm>
              <a:off x="6958055" y="25300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1" name="tx201"/>
            <p:cNvSpPr/>
            <p:nvPr/>
          </p:nvSpPr>
          <p:spPr>
            <a:xfrm>
              <a:off x="7269580"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2" name="tx202"/>
            <p:cNvSpPr/>
            <p:nvPr/>
          </p:nvSpPr>
          <p:spPr>
            <a:xfrm>
              <a:off x="7581105"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3" name="tx203"/>
            <p:cNvSpPr/>
            <p:nvPr/>
          </p:nvSpPr>
          <p:spPr>
            <a:xfrm>
              <a:off x="7892630"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4" name="tx204"/>
            <p:cNvSpPr/>
            <p:nvPr/>
          </p:nvSpPr>
          <p:spPr>
            <a:xfrm>
              <a:off x="8204155"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5" name="tx205"/>
            <p:cNvSpPr/>
            <p:nvPr/>
          </p:nvSpPr>
          <p:spPr>
            <a:xfrm>
              <a:off x="8515681" y="2528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6" name="tx206"/>
            <p:cNvSpPr/>
            <p:nvPr/>
          </p:nvSpPr>
          <p:spPr>
            <a:xfrm>
              <a:off x="8827206"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7" name="tx207"/>
            <p:cNvSpPr/>
            <p:nvPr/>
          </p:nvSpPr>
          <p:spPr>
            <a:xfrm>
              <a:off x="695805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08" name="tx208"/>
            <p:cNvSpPr/>
            <p:nvPr/>
          </p:nvSpPr>
          <p:spPr>
            <a:xfrm>
              <a:off x="726958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9" name="tx209"/>
            <p:cNvSpPr/>
            <p:nvPr/>
          </p:nvSpPr>
          <p:spPr>
            <a:xfrm>
              <a:off x="758110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0" name="tx210"/>
            <p:cNvSpPr/>
            <p:nvPr/>
          </p:nvSpPr>
          <p:spPr>
            <a:xfrm>
              <a:off x="789263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1" name="tx211"/>
            <p:cNvSpPr/>
            <p:nvPr/>
          </p:nvSpPr>
          <p:spPr>
            <a:xfrm>
              <a:off x="8204155" y="29319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8515681"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3" name="tx213"/>
            <p:cNvSpPr/>
            <p:nvPr/>
          </p:nvSpPr>
          <p:spPr>
            <a:xfrm>
              <a:off x="8827206"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4" name="tx214"/>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15" name="tx215"/>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8" name="tx218"/>
            <p:cNvSpPr/>
            <p:nvPr/>
          </p:nvSpPr>
          <p:spPr>
            <a:xfrm>
              <a:off x="820415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9" name="tx219"/>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0" name="tx220"/>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1" name="tx221"/>
            <p:cNvSpPr/>
            <p:nvPr/>
          </p:nvSpPr>
          <p:spPr>
            <a:xfrm>
              <a:off x="695805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2" name="tx222"/>
            <p:cNvSpPr/>
            <p:nvPr/>
          </p:nvSpPr>
          <p:spPr>
            <a:xfrm>
              <a:off x="726958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3" name="tx223"/>
            <p:cNvSpPr/>
            <p:nvPr/>
          </p:nvSpPr>
          <p:spPr>
            <a:xfrm>
              <a:off x="758110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24" name="tx224"/>
            <p:cNvSpPr/>
            <p:nvPr/>
          </p:nvSpPr>
          <p:spPr>
            <a:xfrm>
              <a:off x="789263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5" name="tx225"/>
            <p:cNvSpPr/>
            <p:nvPr/>
          </p:nvSpPr>
          <p:spPr>
            <a:xfrm>
              <a:off x="8204155" y="33348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6" name="tx226"/>
            <p:cNvSpPr/>
            <p:nvPr/>
          </p:nvSpPr>
          <p:spPr>
            <a:xfrm>
              <a:off x="8515681"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27" name="tx227"/>
            <p:cNvSpPr/>
            <p:nvPr/>
          </p:nvSpPr>
          <p:spPr>
            <a:xfrm>
              <a:off x="8827206"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8" name="tx228"/>
            <p:cNvSpPr/>
            <p:nvPr/>
          </p:nvSpPr>
          <p:spPr>
            <a:xfrm>
              <a:off x="695805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29" name="tx229"/>
            <p:cNvSpPr/>
            <p:nvPr/>
          </p:nvSpPr>
          <p:spPr>
            <a:xfrm>
              <a:off x="726958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0" name="tx230"/>
            <p:cNvSpPr/>
            <p:nvPr/>
          </p:nvSpPr>
          <p:spPr>
            <a:xfrm>
              <a:off x="758110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1" name="tx231"/>
            <p:cNvSpPr/>
            <p:nvPr/>
          </p:nvSpPr>
          <p:spPr>
            <a:xfrm>
              <a:off x="789263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2" name="tx232"/>
            <p:cNvSpPr/>
            <p:nvPr/>
          </p:nvSpPr>
          <p:spPr>
            <a:xfrm>
              <a:off x="8204155" y="4140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3" name="tx233"/>
            <p:cNvSpPr/>
            <p:nvPr/>
          </p:nvSpPr>
          <p:spPr>
            <a:xfrm>
              <a:off x="8515681"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4" name="tx234"/>
            <p:cNvSpPr/>
            <p:nvPr/>
          </p:nvSpPr>
          <p:spPr>
            <a:xfrm>
              <a:off x="8827206"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5" name="tx235"/>
            <p:cNvSpPr/>
            <p:nvPr/>
          </p:nvSpPr>
          <p:spPr>
            <a:xfrm>
              <a:off x="7892630"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36" name="tx236"/>
            <p:cNvSpPr/>
            <p:nvPr/>
          </p:nvSpPr>
          <p:spPr>
            <a:xfrm>
              <a:off x="820415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7" name="tx237"/>
            <p:cNvSpPr/>
            <p:nvPr/>
          </p:nvSpPr>
          <p:spPr>
            <a:xfrm>
              <a:off x="8827206"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8" name="tx238"/>
            <p:cNvSpPr/>
            <p:nvPr/>
          </p:nvSpPr>
          <p:spPr>
            <a:xfrm>
              <a:off x="8806112" y="53466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9" name="tx239"/>
            <p:cNvSpPr/>
            <p:nvPr/>
          </p:nvSpPr>
          <p:spPr>
            <a:xfrm>
              <a:off x="4154329" y="2527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40" name="tx240"/>
            <p:cNvSpPr/>
            <p:nvPr/>
          </p:nvSpPr>
          <p:spPr>
            <a:xfrm>
              <a:off x="103907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241" name="tx241"/>
            <p:cNvSpPr/>
            <p:nvPr/>
          </p:nvSpPr>
          <p:spPr>
            <a:xfrm>
              <a:off x="1350603"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242" name="tx242"/>
            <p:cNvSpPr/>
            <p:nvPr/>
          </p:nvSpPr>
          <p:spPr>
            <a:xfrm>
              <a:off x="166212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243" name="tx243"/>
            <p:cNvSpPr/>
            <p:nvPr/>
          </p:nvSpPr>
          <p:spPr>
            <a:xfrm>
              <a:off x="1952560" y="2930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44" name="tx244"/>
            <p:cNvSpPr/>
            <p:nvPr/>
          </p:nvSpPr>
          <p:spPr>
            <a:xfrm>
              <a:off x="2285178"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45" name="tx245"/>
            <p:cNvSpPr/>
            <p:nvPr/>
          </p:nvSpPr>
          <p:spPr>
            <a:xfrm>
              <a:off x="2575610" y="2930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46" name="tx246"/>
            <p:cNvSpPr/>
            <p:nvPr/>
          </p:nvSpPr>
          <p:spPr>
            <a:xfrm>
              <a:off x="2887135"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47" name="tx247"/>
            <p:cNvSpPr/>
            <p:nvPr/>
          </p:nvSpPr>
          <p:spPr>
            <a:xfrm>
              <a:off x="3198660"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48" name="tx248"/>
            <p:cNvSpPr/>
            <p:nvPr/>
          </p:nvSpPr>
          <p:spPr>
            <a:xfrm>
              <a:off x="3531279"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49" name="tx249"/>
            <p:cNvSpPr/>
            <p:nvPr/>
          </p:nvSpPr>
          <p:spPr>
            <a:xfrm>
              <a:off x="3842804"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250" name="tx250"/>
            <p:cNvSpPr/>
            <p:nvPr/>
          </p:nvSpPr>
          <p:spPr>
            <a:xfrm>
              <a:off x="4154329"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1" name="tx251"/>
            <p:cNvSpPr/>
            <p:nvPr/>
          </p:nvSpPr>
          <p:spPr>
            <a:xfrm>
              <a:off x="4465854"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2" name="tx252"/>
            <p:cNvSpPr/>
            <p:nvPr/>
          </p:nvSpPr>
          <p:spPr>
            <a:xfrm>
              <a:off x="4777379" y="29306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53" name="tx253"/>
            <p:cNvSpPr/>
            <p:nvPr/>
          </p:nvSpPr>
          <p:spPr>
            <a:xfrm>
              <a:off x="5067811" y="29292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4" name="tx254"/>
            <p:cNvSpPr/>
            <p:nvPr/>
          </p:nvSpPr>
          <p:spPr>
            <a:xfrm>
              <a:off x="5400429"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5" name="tx255"/>
            <p:cNvSpPr/>
            <p:nvPr/>
          </p:nvSpPr>
          <p:spPr>
            <a:xfrm>
              <a:off x="5690861" y="2929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56" name="tx256"/>
            <p:cNvSpPr/>
            <p:nvPr/>
          </p:nvSpPr>
          <p:spPr>
            <a:xfrm>
              <a:off x="6023480" y="2930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57" name="tx257"/>
            <p:cNvSpPr/>
            <p:nvPr/>
          </p:nvSpPr>
          <p:spPr>
            <a:xfrm>
              <a:off x="6335005"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58" name="tx258"/>
            <p:cNvSpPr/>
            <p:nvPr/>
          </p:nvSpPr>
          <p:spPr>
            <a:xfrm>
              <a:off x="6646530" y="2930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59" name="tx259"/>
            <p:cNvSpPr/>
            <p:nvPr/>
          </p:nvSpPr>
          <p:spPr>
            <a:xfrm>
              <a:off x="540042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0" name="tx260"/>
            <p:cNvSpPr/>
            <p:nvPr/>
          </p:nvSpPr>
          <p:spPr>
            <a:xfrm>
              <a:off x="569086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1" name="tx261"/>
            <p:cNvSpPr/>
            <p:nvPr/>
          </p:nvSpPr>
          <p:spPr>
            <a:xfrm>
              <a:off x="60234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2" name="tx262"/>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63" name="tx263"/>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4" name="tx264"/>
            <p:cNvSpPr/>
            <p:nvPr/>
          </p:nvSpPr>
          <p:spPr>
            <a:xfrm>
              <a:off x="5400429" y="3333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5" name="tx265"/>
            <p:cNvSpPr/>
            <p:nvPr/>
          </p:nvSpPr>
          <p:spPr>
            <a:xfrm>
              <a:off x="5690861" y="3332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266" name="tx266"/>
            <p:cNvSpPr/>
            <p:nvPr/>
          </p:nvSpPr>
          <p:spPr>
            <a:xfrm>
              <a:off x="6023480" y="3333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7" name="tx267"/>
            <p:cNvSpPr/>
            <p:nvPr/>
          </p:nvSpPr>
          <p:spPr>
            <a:xfrm>
              <a:off x="6335005"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68" name="tx268"/>
            <p:cNvSpPr/>
            <p:nvPr/>
          </p:nvSpPr>
          <p:spPr>
            <a:xfrm>
              <a:off x="6646530" y="3333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69" name="tx269"/>
            <p:cNvSpPr/>
            <p:nvPr/>
          </p:nvSpPr>
          <p:spPr>
            <a:xfrm>
              <a:off x="6023480" y="4140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70" name="tx270"/>
            <p:cNvSpPr/>
            <p:nvPr/>
          </p:nvSpPr>
          <p:spPr>
            <a:xfrm>
              <a:off x="6335005"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71" name="tx271"/>
            <p:cNvSpPr/>
            <p:nvPr/>
          </p:nvSpPr>
          <p:spPr>
            <a:xfrm>
              <a:off x="6646530" y="4138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2" name="tx272"/>
            <p:cNvSpPr/>
            <p:nvPr/>
          </p:nvSpPr>
          <p:spPr>
            <a:xfrm>
              <a:off x="103907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3" name="tx273"/>
            <p:cNvSpPr/>
            <p:nvPr/>
          </p:nvSpPr>
          <p:spPr>
            <a:xfrm>
              <a:off x="1350603"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4" name="tx274"/>
            <p:cNvSpPr/>
            <p:nvPr/>
          </p:nvSpPr>
          <p:spPr>
            <a:xfrm>
              <a:off x="166212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75" name="tx275"/>
            <p:cNvSpPr/>
            <p:nvPr/>
          </p:nvSpPr>
          <p:spPr>
            <a:xfrm>
              <a:off x="1952560"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6" name="tx276"/>
            <p:cNvSpPr/>
            <p:nvPr/>
          </p:nvSpPr>
          <p:spPr>
            <a:xfrm>
              <a:off x="2285178"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7" name="tx277"/>
            <p:cNvSpPr/>
            <p:nvPr/>
          </p:nvSpPr>
          <p:spPr>
            <a:xfrm>
              <a:off x="2575610" y="45421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8" name="tx278"/>
            <p:cNvSpPr/>
            <p:nvPr/>
          </p:nvSpPr>
          <p:spPr>
            <a:xfrm>
              <a:off x="2908228" y="4543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9" name="tx279"/>
            <p:cNvSpPr/>
            <p:nvPr/>
          </p:nvSpPr>
          <p:spPr>
            <a:xfrm>
              <a:off x="3198660"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0" name="tx280"/>
            <p:cNvSpPr/>
            <p:nvPr/>
          </p:nvSpPr>
          <p:spPr>
            <a:xfrm>
              <a:off x="3510185"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81" name="tx281"/>
            <p:cNvSpPr/>
            <p:nvPr/>
          </p:nvSpPr>
          <p:spPr>
            <a:xfrm>
              <a:off x="3842804" y="4542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282" name="tx282"/>
            <p:cNvSpPr/>
            <p:nvPr/>
          </p:nvSpPr>
          <p:spPr>
            <a:xfrm>
              <a:off x="4154329" y="4543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83" name="tx283"/>
            <p:cNvSpPr/>
            <p:nvPr/>
          </p:nvSpPr>
          <p:spPr>
            <a:xfrm>
              <a:off x="4465854"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84" name="tx284"/>
            <p:cNvSpPr/>
            <p:nvPr/>
          </p:nvSpPr>
          <p:spPr>
            <a:xfrm>
              <a:off x="4777379"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85" name="tx285"/>
            <p:cNvSpPr/>
            <p:nvPr/>
          </p:nvSpPr>
          <p:spPr>
            <a:xfrm>
              <a:off x="5067811"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86" name="tx286"/>
            <p:cNvSpPr/>
            <p:nvPr/>
          </p:nvSpPr>
          <p:spPr>
            <a:xfrm>
              <a:off x="5400429"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7" name="tx287"/>
            <p:cNvSpPr/>
            <p:nvPr/>
          </p:nvSpPr>
          <p:spPr>
            <a:xfrm>
              <a:off x="571195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88" name="tx288"/>
            <p:cNvSpPr/>
            <p:nvPr/>
          </p:nvSpPr>
          <p:spPr>
            <a:xfrm>
              <a:off x="6023480"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9" name="tx289"/>
            <p:cNvSpPr/>
            <p:nvPr/>
          </p:nvSpPr>
          <p:spPr>
            <a:xfrm>
              <a:off x="6335005" y="45421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0" name="tx290"/>
            <p:cNvSpPr/>
            <p:nvPr/>
          </p:nvSpPr>
          <p:spPr>
            <a:xfrm>
              <a:off x="6625436" y="4540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291" name="tx291"/>
            <p:cNvSpPr/>
            <p:nvPr/>
          </p:nvSpPr>
          <p:spPr>
            <a:xfrm>
              <a:off x="6958055" y="4543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92" name="tx292"/>
            <p:cNvSpPr/>
            <p:nvPr/>
          </p:nvSpPr>
          <p:spPr>
            <a:xfrm>
              <a:off x="7269580"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93" name="tx293"/>
            <p:cNvSpPr/>
            <p:nvPr/>
          </p:nvSpPr>
          <p:spPr>
            <a:xfrm>
              <a:off x="7581105" y="4541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94" name="tx294"/>
            <p:cNvSpPr/>
            <p:nvPr/>
          </p:nvSpPr>
          <p:spPr>
            <a:xfrm>
              <a:off x="8515681" y="4541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95" name="tx295"/>
            <p:cNvSpPr/>
            <p:nvPr/>
          </p:nvSpPr>
          <p:spPr>
            <a:xfrm>
              <a:off x="7581105" y="49460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96" name="tx296"/>
            <p:cNvSpPr/>
            <p:nvPr/>
          </p:nvSpPr>
          <p:spPr>
            <a:xfrm>
              <a:off x="7892630"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97" name="tx297"/>
            <p:cNvSpPr/>
            <p:nvPr/>
          </p:nvSpPr>
          <p:spPr>
            <a:xfrm>
              <a:off x="8204155" y="4944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298" name="tx298"/>
            <p:cNvSpPr/>
            <p:nvPr/>
          </p:nvSpPr>
          <p:spPr>
            <a:xfrm>
              <a:off x="8515681"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99" name="tx299"/>
            <p:cNvSpPr/>
            <p:nvPr/>
          </p:nvSpPr>
          <p:spPr>
            <a:xfrm>
              <a:off x="8827206" y="4944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0" name="tx300"/>
            <p:cNvSpPr/>
            <p:nvPr/>
          </p:nvSpPr>
          <p:spPr>
            <a:xfrm>
              <a:off x="6365150" y="53489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01" name="tx301"/>
            <p:cNvSpPr/>
            <p:nvPr/>
          </p:nvSpPr>
          <p:spPr>
            <a:xfrm>
              <a:off x="6646530" y="53490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02" name="tx302"/>
            <p:cNvSpPr/>
            <p:nvPr/>
          </p:nvSpPr>
          <p:spPr>
            <a:xfrm>
              <a:off x="6958055" y="53489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3" name="tx303"/>
            <p:cNvSpPr/>
            <p:nvPr/>
          </p:nvSpPr>
          <p:spPr>
            <a:xfrm>
              <a:off x="7269580"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04" name="tx304"/>
            <p:cNvSpPr/>
            <p:nvPr/>
          </p:nvSpPr>
          <p:spPr>
            <a:xfrm>
              <a:off x="7581105"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5" name="tx305"/>
            <p:cNvSpPr/>
            <p:nvPr/>
          </p:nvSpPr>
          <p:spPr>
            <a:xfrm>
              <a:off x="7892630"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06" name="tx306"/>
            <p:cNvSpPr/>
            <p:nvPr/>
          </p:nvSpPr>
          <p:spPr>
            <a:xfrm>
              <a:off x="8183062" y="53466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07" name="tx307"/>
            <p:cNvSpPr/>
            <p:nvPr/>
          </p:nvSpPr>
          <p:spPr>
            <a:xfrm>
              <a:off x="8515681" y="5347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08" name="tx30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09" name="tx30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10" name="tx31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11" name="tx31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12" name="tx31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13" name="tx31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14" name="tx31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15" name="tx31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16" name="tx31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17" name="tx31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18" name="tx31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19" name="tx31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20" name="tx32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21" name="tx32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22" name="tx32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23" name="tx32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24" name="tx32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25" name="tx32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26" name="tx32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27" name="tx32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28" name="tx32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29" name="tx32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30" name="tx33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31" name="tx33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32" name="tx33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33" name="tx33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34" name="tx334"/>
            <p:cNvSpPr/>
            <p:nvPr/>
          </p:nvSpPr>
          <p:spPr>
            <a:xfrm>
              <a:off x="632469" y="534809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335" name="tx335"/>
            <p:cNvSpPr/>
            <p:nvPr/>
          </p:nvSpPr>
          <p:spPr>
            <a:xfrm>
              <a:off x="539317" y="49424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336" name="tx336"/>
            <p:cNvSpPr/>
            <p:nvPr/>
          </p:nvSpPr>
          <p:spPr>
            <a:xfrm>
              <a:off x="539317" y="4539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37" name="tx337"/>
            <p:cNvSpPr/>
            <p:nvPr/>
          </p:nvSpPr>
          <p:spPr>
            <a:xfrm>
              <a:off x="607530" y="4139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38" name="tx338"/>
            <p:cNvSpPr/>
            <p:nvPr/>
          </p:nvSpPr>
          <p:spPr>
            <a:xfrm>
              <a:off x="508103"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39" name="tx339"/>
            <p:cNvSpPr/>
            <p:nvPr/>
          </p:nvSpPr>
          <p:spPr>
            <a:xfrm>
              <a:off x="619972" y="3331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40" name="tx340"/>
            <p:cNvSpPr/>
            <p:nvPr/>
          </p:nvSpPr>
          <p:spPr>
            <a:xfrm>
              <a:off x="564147" y="292901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41" name="tx341"/>
            <p:cNvSpPr/>
            <p:nvPr/>
          </p:nvSpPr>
          <p:spPr>
            <a:xfrm>
              <a:off x="564147" y="252754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42" name="tx342"/>
            <p:cNvSpPr/>
            <p:nvPr/>
          </p:nvSpPr>
          <p:spPr>
            <a:xfrm>
              <a:off x="607639" y="21222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43" name="tx343"/>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44" name="pic344"/>
            <p:cNvPicPr/>
            <p:nvPr/>
          </p:nvPicPr>
          <p:blipFill>
            <a:blip r:embed="rId2" cstate="print"/>
            <a:stretch>
              <a:fillRect/>
            </a:stretch>
          </p:blipFill>
          <p:spPr>
            <a:xfrm>
              <a:off x="4647033" y="5838594"/>
              <a:ext cx="2160000" cy="219455"/>
            </a:xfrm>
            <a:prstGeom prst="rect">
              <a:avLst/>
            </a:prstGeom>
          </p:spPr>
        </p:pic>
        <p:sp>
          <p:nvSpPr>
            <p:cNvPr id="345" name="pl345"/>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6" name="pl346"/>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7" name="pl347"/>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8" name="pl348"/>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49" name="pl349"/>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0" name="pl350"/>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1" name="pl351"/>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2" name="pl352"/>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3" name="pl353"/>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4" name="pl354"/>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5" name="pl355"/>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6" name="pl356"/>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7" name="tx357"/>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58" name="tx358"/>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59" name="tx359"/>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60" name="tx360"/>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61" name="tx361"/>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62" name="tx362"/>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63" name="tx363"/>
            <p:cNvSpPr/>
            <p:nvPr/>
          </p:nvSpPr>
          <p:spPr>
            <a:xfrm>
              <a:off x="912452" y="1330710"/>
              <a:ext cx="36626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Equatorial Guinea, 2000-2025</a:t>
              </a:r>
            </a:p>
          </p:txBody>
        </p:sp>
        <p:sp>
          <p:nvSpPr>
            <p:cNvPr id="364" name="tx36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365" name="tx36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366" name="tx36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3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9 vaccines in the schedule achieved coverage of 90% or more. Vaccine coverage ranged from 53% to 84%.
Since 2014, estimates have been made for 5 new vaccines. MCV2 is the newest vaccine reported (2021), which achieved 53% coverage in 2025.
In 2025, Equatorial Guinea reported stockouts of vaccines/supplies (BCG, OPV, and YFV) (more information on slide 8).</a:t>
            </a:r>
          </a:p>
        </p:txBody>
      </p:sp>
      <p:sp>
        <p:nvSpPr>
          <p:cNvPr id="3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none, and declined for one, indicating overall progress in routine immunization performance; none achieved at least 90% coverage.</a:t>
            </a:r>
          </a:p>
        </p:txBody>
      </p:sp>
      <p:grpSp xmlns:pic="http://schemas.openxmlformats.org/drawingml/2006/picture">
        <p:nvGrpSpPr>
          <p:cNvPr id="369" name=""/>
          <p:cNvGrpSpPr/>
          <p:nvPr/>
        </p:nvGrpSpPr>
        <p:grpSpPr>
          <a:xfrm>
            <a:off x="292608" y="1005840"/>
            <a:ext cx="8595360" cy="28575"/>
            <a:chOff x="292608" y="1005840"/>
            <a:chExt cx="8595360" cy="28575"/>
          </a:xfrm>
        </p:grpSpPr>
        <p:sp>
          <p:nvSpPr>
            <p:cNvPr id="3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917153"/>
              <a:ext cx="6481656" cy="997568"/>
            </a:xfrm>
            <a:custGeom>
              <a:avLst/>
              <a:pathLst>
                <a:path w="6481656" h="997568">
                  <a:moveTo>
                    <a:pt x="0" y="798054"/>
                  </a:moveTo>
                  <a:lnTo>
                    <a:pt x="259266" y="798054"/>
                  </a:lnTo>
                  <a:lnTo>
                    <a:pt x="518532" y="837957"/>
                  </a:lnTo>
                  <a:lnTo>
                    <a:pt x="777798" y="837957"/>
                  </a:lnTo>
                  <a:lnTo>
                    <a:pt x="1037065" y="877859"/>
                  </a:lnTo>
                  <a:lnTo>
                    <a:pt x="1296331" y="877859"/>
                  </a:lnTo>
                  <a:lnTo>
                    <a:pt x="1555597" y="917762"/>
                  </a:lnTo>
                  <a:lnTo>
                    <a:pt x="1814863" y="917762"/>
                  </a:lnTo>
                  <a:lnTo>
                    <a:pt x="2074130" y="957665"/>
                  </a:lnTo>
                  <a:lnTo>
                    <a:pt x="2333396" y="957665"/>
                  </a:lnTo>
                  <a:lnTo>
                    <a:pt x="2592662" y="997568"/>
                  </a:lnTo>
                  <a:lnTo>
                    <a:pt x="2851928" y="798054"/>
                  </a:lnTo>
                  <a:lnTo>
                    <a:pt x="3111195" y="638443"/>
                  </a:lnTo>
                  <a:lnTo>
                    <a:pt x="3370461" y="438929"/>
                  </a:lnTo>
                  <a:lnTo>
                    <a:pt x="3629727" y="279319"/>
                  </a:lnTo>
                  <a:lnTo>
                    <a:pt x="3888994" y="798054"/>
                  </a:lnTo>
                  <a:lnTo>
                    <a:pt x="4148260" y="279319"/>
                  </a:lnTo>
                  <a:lnTo>
                    <a:pt x="4407526" y="279319"/>
                  </a:lnTo>
                  <a:lnTo>
                    <a:pt x="4666792" y="279319"/>
                  </a:lnTo>
                  <a:lnTo>
                    <a:pt x="4926059" y="279319"/>
                  </a:lnTo>
                  <a:lnTo>
                    <a:pt x="5185325" y="319221"/>
                  </a:lnTo>
                  <a:lnTo>
                    <a:pt x="5444591" y="319221"/>
                  </a:lnTo>
                  <a:lnTo>
                    <a:pt x="5703857" y="319221"/>
                  </a:lnTo>
                  <a:lnTo>
                    <a:pt x="5963124" y="159610"/>
                  </a:lnTo>
                  <a:lnTo>
                    <a:pt x="6222390" y="359124"/>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2156570"/>
              <a:ext cx="6481656" cy="1715817"/>
            </a:xfrm>
            <a:custGeom>
              <a:avLst/>
              <a:pathLst>
                <a:path w="6481656" h="1715817">
                  <a:moveTo>
                    <a:pt x="0" y="1715817"/>
                  </a:moveTo>
                  <a:lnTo>
                    <a:pt x="259266" y="1636011"/>
                  </a:lnTo>
                  <a:lnTo>
                    <a:pt x="518532" y="1556206"/>
                  </a:lnTo>
                  <a:lnTo>
                    <a:pt x="777798" y="1476400"/>
                  </a:lnTo>
                  <a:lnTo>
                    <a:pt x="1037065" y="1396595"/>
                  </a:lnTo>
                  <a:lnTo>
                    <a:pt x="1296331" y="1356692"/>
                  </a:lnTo>
                  <a:lnTo>
                    <a:pt x="1555597" y="1276887"/>
                  </a:lnTo>
                  <a:lnTo>
                    <a:pt x="1814863" y="1197081"/>
                  </a:lnTo>
                  <a:lnTo>
                    <a:pt x="2074130" y="1117276"/>
                  </a:lnTo>
                  <a:lnTo>
                    <a:pt x="2333396" y="1037470"/>
                  </a:lnTo>
                  <a:lnTo>
                    <a:pt x="2592662" y="957665"/>
                  </a:lnTo>
                  <a:lnTo>
                    <a:pt x="2851928" y="957665"/>
                  </a:lnTo>
                  <a:lnTo>
                    <a:pt x="3111195" y="957665"/>
                  </a:lnTo>
                  <a:lnTo>
                    <a:pt x="3370461" y="997568"/>
                  </a:lnTo>
                  <a:lnTo>
                    <a:pt x="3629727" y="997568"/>
                  </a:lnTo>
                  <a:lnTo>
                    <a:pt x="3888994" y="1516303"/>
                  </a:lnTo>
                  <a:lnTo>
                    <a:pt x="4148260" y="997568"/>
                  </a:lnTo>
                  <a:lnTo>
                    <a:pt x="4407526" y="877859"/>
                  </a:lnTo>
                  <a:lnTo>
                    <a:pt x="4666792" y="758151"/>
                  </a:lnTo>
                  <a:lnTo>
                    <a:pt x="4926059" y="638443"/>
                  </a:lnTo>
                  <a:lnTo>
                    <a:pt x="5185325" y="558638"/>
                  </a:lnTo>
                  <a:lnTo>
                    <a:pt x="5444591" y="438929"/>
                  </a:lnTo>
                  <a:lnTo>
                    <a:pt x="5703857" y="319221"/>
                  </a:lnTo>
                  <a:lnTo>
                    <a:pt x="5963124" y="159610"/>
                  </a:lnTo>
                  <a:lnTo>
                    <a:pt x="6222390" y="399027"/>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795013"/>
              <a:ext cx="6481656" cy="718249"/>
            </a:xfrm>
            <a:custGeom>
              <a:avLst/>
              <a:pathLst>
                <a:path w="6481656" h="718249">
                  <a:moveTo>
                    <a:pt x="0" y="478832"/>
                  </a:moveTo>
                  <a:lnTo>
                    <a:pt x="259266" y="478832"/>
                  </a:lnTo>
                  <a:lnTo>
                    <a:pt x="518532" y="518735"/>
                  </a:lnTo>
                  <a:lnTo>
                    <a:pt x="777798" y="558638"/>
                  </a:lnTo>
                  <a:lnTo>
                    <a:pt x="1037065" y="558638"/>
                  </a:lnTo>
                  <a:lnTo>
                    <a:pt x="1296331" y="598540"/>
                  </a:lnTo>
                  <a:lnTo>
                    <a:pt x="1555597" y="598540"/>
                  </a:lnTo>
                  <a:lnTo>
                    <a:pt x="1814863" y="638443"/>
                  </a:lnTo>
                  <a:lnTo>
                    <a:pt x="2074130" y="678346"/>
                  </a:lnTo>
                  <a:lnTo>
                    <a:pt x="2333396" y="678346"/>
                  </a:lnTo>
                  <a:lnTo>
                    <a:pt x="2592662" y="718249"/>
                  </a:lnTo>
                  <a:lnTo>
                    <a:pt x="2851928" y="638443"/>
                  </a:lnTo>
                  <a:lnTo>
                    <a:pt x="3111195" y="518735"/>
                  </a:lnTo>
                  <a:lnTo>
                    <a:pt x="3370461" y="438929"/>
                  </a:lnTo>
                  <a:lnTo>
                    <a:pt x="3629727" y="359124"/>
                  </a:lnTo>
                  <a:lnTo>
                    <a:pt x="3888994" y="478832"/>
                  </a:lnTo>
                  <a:lnTo>
                    <a:pt x="4148260" y="359124"/>
                  </a:lnTo>
                  <a:lnTo>
                    <a:pt x="4407526" y="319221"/>
                  </a:lnTo>
                  <a:lnTo>
                    <a:pt x="4666792" y="279319"/>
                  </a:lnTo>
                  <a:lnTo>
                    <a:pt x="4926059" y="199513"/>
                  </a:lnTo>
                  <a:lnTo>
                    <a:pt x="5185325" y="159610"/>
                  </a:lnTo>
                  <a:lnTo>
                    <a:pt x="5444591" y="119708"/>
                  </a:lnTo>
                  <a:lnTo>
                    <a:pt x="5703857" y="79805"/>
                  </a:lnTo>
                  <a:lnTo>
                    <a:pt x="5963124" y="39902"/>
                  </a:lnTo>
                  <a:lnTo>
                    <a:pt x="6222390" y="359124"/>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6883610" y="3154138"/>
              <a:ext cx="1037065" cy="1596108"/>
            </a:xfrm>
            <a:custGeom>
              <a:avLst/>
              <a:pathLst>
                <a:path w="1037065" h="1596108">
                  <a:moveTo>
                    <a:pt x="0" y="1436498"/>
                  </a:moveTo>
                  <a:lnTo>
                    <a:pt x="259266" y="1596108"/>
                  </a:lnTo>
                  <a:lnTo>
                    <a:pt x="518532" y="997568"/>
                  </a:lnTo>
                  <a:lnTo>
                    <a:pt x="777798" y="877859"/>
                  </a:lnTo>
                  <a:lnTo>
                    <a:pt x="103706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15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83401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45522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45" y="1899919"/>
              <a:ext cx="240897" cy="16013"/>
            </a:xfrm>
            <a:custGeom>
              <a:avLst/>
              <a:pathLst>
                <a:path w="240897" h="16013">
                  <a:moveTo>
                    <a:pt x="240897" y="0"/>
                  </a:moveTo>
                  <a:lnTo>
                    <a:pt x="0" y="16013"/>
                  </a:lnTo>
                </a:path>
              </a:pathLst>
            </a:custGeom>
          </p:spPr>
          <p:txBody>
            <a:bodyPr/>
            <a:lstStyle/>
            <a:p/>
          </p:txBody>
        </p:sp>
        <p:sp>
          <p:nvSpPr>
            <p:cNvPr id="42" name="pl42"/>
            <p:cNvSpPr/>
            <p:nvPr/>
          </p:nvSpPr>
          <p:spPr>
            <a:xfrm>
              <a:off x="7939051" y="2157759"/>
              <a:ext cx="240891" cy="15592"/>
            </a:xfrm>
            <a:custGeom>
              <a:avLst/>
              <a:pathLst>
                <a:path w="240891" h="15592">
                  <a:moveTo>
                    <a:pt x="240891" y="15592"/>
                  </a:moveTo>
                  <a:lnTo>
                    <a:pt x="0" y="0"/>
                  </a:lnTo>
                </a:path>
              </a:pathLst>
            </a:custGeom>
          </p:spPr>
          <p:txBody>
            <a:bodyPr/>
            <a:lstStyle/>
            <a:p/>
          </p:txBody>
        </p:sp>
        <p:sp>
          <p:nvSpPr>
            <p:cNvPr id="43" name="pl43"/>
            <p:cNvSpPr/>
            <p:nvPr/>
          </p:nvSpPr>
          <p:spPr>
            <a:xfrm>
              <a:off x="7939163" y="2795008"/>
              <a:ext cx="240778" cy="4"/>
            </a:xfrm>
            <a:custGeom>
              <a:avLst/>
              <a:pathLst>
                <a:path w="240778" h="4">
                  <a:moveTo>
                    <a:pt x="240778" y="0"/>
                  </a:moveTo>
                  <a:lnTo>
                    <a:pt x="0" y="4"/>
                  </a:lnTo>
                </a:path>
              </a:pathLst>
            </a:custGeom>
          </p:spPr>
          <p:txBody>
            <a:bodyPr/>
            <a:lstStyle/>
            <a:p/>
          </p:txBody>
        </p:sp>
        <p:sp>
          <p:nvSpPr>
            <p:cNvPr id="44" name="pl44"/>
            <p:cNvSpPr/>
            <p:nvPr/>
          </p:nvSpPr>
          <p:spPr>
            <a:xfrm>
              <a:off x="7939163" y="3154138"/>
              <a:ext cx="240778" cy="1"/>
            </a:xfrm>
            <a:custGeom>
              <a:avLst/>
              <a:pathLst>
                <a:path w="240778" h="1">
                  <a:moveTo>
                    <a:pt x="240778" y="1"/>
                  </a:moveTo>
                  <a:lnTo>
                    <a:pt x="0" y="0"/>
                  </a:lnTo>
                </a:path>
              </a:pathLst>
            </a:custGeom>
          </p:spPr>
          <p:txBody>
            <a:bodyPr/>
            <a:lstStyle/>
            <a:p/>
          </p:txBody>
        </p:sp>
        <p:sp>
          <p:nvSpPr>
            <p:cNvPr id="45" name="pg45"/>
            <p:cNvSpPr/>
            <p:nvPr/>
          </p:nvSpPr>
          <p:spPr>
            <a:xfrm>
              <a:off x="8111362" y="18088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496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7" name="pg47"/>
            <p:cNvSpPr/>
            <p:nvPr/>
          </p:nvSpPr>
          <p:spPr>
            <a:xfrm>
              <a:off x="8111362" y="20824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1233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78%</a:t>
              </a:r>
            </a:p>
          </p:txBody>
        </p:sp>
        <p:sp>
          <p:nvSpPr>
            <p:cNvPr id="49" name="pg49"/>
            <p:cNvSpPr/>
            <p:nvPr/>
          </p:nvSpPr>
          <p:spPr>
            <a:xfrm>
              <a:off x="8111362" y="270402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74486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51" name="pg51"/>
            <p:cNvSpPr/>
            <p:nvPr/>
          </p:nvSpPr>
          <p:spPr>
            <a:xfrm>
              <a:off x="8111362" y="30631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039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3210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Equatorial Guinea,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900886"/>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3719156"/>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3537426"/>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4082616"/>
              <a:ext cx="1861912" cy="181730"/>
            </a:xfrm>
            <a:prstGeom prst="rect">
              <a:avLst/>
            </a:prstGeom>
            <a:solidFill>
              <a:srgbClr val="D9D9D9">
                <a:alpha val="60000"/>
              </a:srgbClr>
            </a:solidFill>
          </p:spPr>
          <p:txBody>
            <a:bodyPr/>
            <a:lstStyle/>
            <a:p/>
          </p:txBody>
        </p:sp>
        <p:sp>
          <p:nvSpPr>
            <p:cNvPr id="181" name="pl181"/>
            <p:cNvSpPr/>
            <p:nvPr/>
          </p:nvSpPr>
          <p:spPr>
            <a:xfrm>
              <a:off x="713143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67230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663934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75017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8316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0533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0533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6949663"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703832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038326"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717131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717131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7193485"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92976"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459473"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48163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48163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754813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5924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614632"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65896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70329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72546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772546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776979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679895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69097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7042772"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7064937"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7064937"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7109269"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7197931"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7197931"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7330925"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7330925"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7353090"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748608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755258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7225191"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7264941"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7251743"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730500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737580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7397973"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744665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74777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7491140"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7491218"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754428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8069916" y="3572041"/>
              <a:ext cx="1861912" cy="199037"/>
            </a:xfrm>
            <a:prstGeom prst="rect">
              <a:avLst/>
            </a:prstGeom>
            <a:solidFill>
              <a:srgbClr val="D9D9D9">
                <a:alpha val="60000"/>
              </a:srgbClr>
            </a:solidFill>
          </p:spPr>
          <p:txBody>
            <a:bodyPr/>
            <a:lstStyle/>
            <a:p/>
          </p:txBody>
        </p:sp>
        <p:sp>
          <p:nvSpPr>
            <p:cNvPr id="238" name="pl238"/>
            <p:cNvSpPr/>
            <p:nvPr/>
          </p:nvSpPr>
          <p:spPr>
            <a:xfrm>
              <a:off x="875261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829348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810536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837135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839352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863734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8681674"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8726006"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8748171"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8748171"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8770337"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8881165"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8903331"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925496"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899199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903632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058490"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9213649"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9324478"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9324478"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9368809"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950180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9523968"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963479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826497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8530961"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855312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8796948"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8841280"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8885611"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8907777"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8907777"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8929942"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9040770"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9062936"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9085102"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915159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9195930"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9218095"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9373255"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948408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948408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9138914"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927629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9307310"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940047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10001418" y="3905430"/>
              <a:ext cx="1861912" cy="208989"/>
            </a:xfrm>
            <a:prstGeom prst="rect">
              <a:avLst/>
            </a:prstGeom>
            <a:solidFill>
              <a:srgbClr val="D9D9D9">
                <a:alpha val="60000"/>
              </a:srgbClr>
            </a:solidFill>
          </p:spPr>
          <p:txBody>
            <a:bodyPr/>
            <a:lstStyle/>
            <a:p/>
          </p:txBody>
        </p:sp>
        <p:sp>
          <p:nvSpPr>
            <p:cNvPr id="291" name="pl291"/>
            <p:cNvSpPr/>
            <p:nvPr/>
          </p:nvSpPr>
          <p:spPr>
            <a:xfrm>
              <a:off x="1097227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1051314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93" name="pt293"/>
            <p:cNvSpPr/>
            <p:nvPr/>
          </p:nvSpPr>
          <p:spPr>
            <a:xfrm>
              <a:off x="104358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1061317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10724004"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10746170"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7" name="pt297"/>
            <p:cNvSpPr/>
            <p:nvPr/>
          </p:nvSpPr>
          <p:spPr>
            <a:xfrm>
              <a:off x="107461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76833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01329"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0901329"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10967826"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1107865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1107865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11189483"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5" name="pt305"/>
            <p:cNvSpPr/>
            <p:nvPr/>
          </p:nvSpPr>
          <p:spPr>
            <a:xfrm>
              <a:off x="11255979"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6" name="pt306"/>
            <p:cNvSpPr/>
            <p:nvPr/>
          </p:nvSpPr>
          <p:spPr>
            <a:xfrm>
              <a:off x="1130031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11322476"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11344642"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9" name="pt309"/>
            <p:cNvSpPr/>
            <p:nvPr/>
          </p:nvSpPr>
          <p:spPr>
            <a:xfrm>
              <a:off x="11411139"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11411139"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11411139"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1154413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1154413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tx314"/>
            <p:cNvSpPr/>
            <p:nvPr/>
          </p:nvSpPr>
          <p:spPr>
            <a:xfrm>
              <a:off x="1059545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5" name="tx315"/>
            <p:cNvSpPr/>
            <p:nvPr/>
          </p:nvSpPr>
          <p:spPr>
            <a:xfrm>
              <a:off x="1077278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6" name="tx316"/>
            <p:cNvSpPr/>
            <p:nvPr/>
          </p:nvSpPr>
          <p:spPr>
            <a:xfrm>
              <a:off x="10883610"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10905775"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8" name="tx318"/>
            <p:cNvSpPr/>
            <p:nvPr/>
          </p:nvSpPr>
          <p:spPr>
            <a:xfrm>
              <a:off x="10905775"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9" name="tx319"/>
            <p:cNvSpPr/>
            <p:nvPr/>
          </p:nvSpPr>
          <p:spPr>
            <a:xfrm>
              <a:off x="1092794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20" name="tx320"/>
            <p:cNvSpPr/>
            <p:nvPr/>
          </p:nvSpPr>
          <p:spPr>
            <a:xfrm>
              <a:off x="11060935"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21" name="tx321"/>
            <p:cNvSpPr/>
            <p:nvPr/>
          </p:nvSpPr>
          <p:spPr>
            <a:xfrm>
              <a:off x="11060935"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22" name="tx322"/>
            <p:cNvSpPr/>
            <p:nvPr/>
          </p:nvSpPr>
          <p:spPr>
            <a:xfrm>
              <a:off x="1112743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23" name="tx323"/>
            <p:cNvSpPr/>
            <p:nvPr/>
          </p:nvSpPr>
          <p:spPr>
            <a:xfrm>
              <a:off x="11238260"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4" name="tx324"/>
            <p:cNvSpPr/>
            <p:nvPr/>
          </p:nvSpPr>
          <p:spPr>
            <a:xfrm>
              <a:off x="11238260"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5" name="tx325"/>
            <p:cNvSpPr/>
            <p:nvPr/>
          </p:nvSpPr>
          <p:spPr>
            <a:xfrm>
              <a:off x="11349088"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6" name="tx326"/>
            <p:cNvSpPr/>
            <p:nvPr/>
          </p:nvSpPr>
          <p:spPr>
            <a:xfrm>
              <a:off x="1141558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7" name="tx327"/>
            <p:cNvSpPr/>
            <p:nvPr/>
          </p:nvSpPr>
          <p:spPr>
            <a:xfrm>
              <a:off x="11066029"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11079345"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9" name="tx329"/>
            <p:cNvSpPr/>
            <p:nvPr/>
          </p:nvSpPr>
          <p:spPr>
            <a:xfrm>
              <a:off x="11114747"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30" name="tx330"/>
            <p:cNvSpPr/>
            <p:nvPr/>
          </p:nvSpPr>
          <p:spPr>
            <a:xfrm>
              <a:off x="11194480"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1" name="tx331"/>
            <p:cNvSpPr/>
            <p:nvPr/>
          </p:nvSpPr>
          <p:spPr>
            <a:xfrm>
              <a:off x="11194441"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32" name="tx332"/>
            <p:cNvSpPr/>
            <p:nvPr/>
          </p:nvSpPr>
          <p:spPr>
            <a:xfrm>
              <a:off x="1119882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3" name="tx333"/>
            <p:cNvSpPr/>
            <p:nvPr/>
          </p:nvSpPr>
          <p:spPr>
            <a:xfrm>
              <a:off x="11309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4" name="tx334"/>
            <p:cNvSpPr/>
            <p:nvPr/>
          </p:nvSpPr>
          <p:spPr>
            <a:xfrm>
              <a:off x="1131862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5" name="rc33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36" name="rc33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338" name="rc33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(78%)</a:t>
              </a:r>
            </a:p>
          </p:txBody>
        </p:sp>
        <p:sp>
          <p:nvSpPr>
            <p:cNvPr id="340" name="rc34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(80%)</a:t>
              </a:r>
            </a:p>
          </p:txBody>
        </p:sp>
        <p:sp>
          <p:nvSpPr>
            <p:cNvPr id="342" name="rc34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344" name="rc34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(53%)</a:t>
              </a:r>
            </a:p>
          </p:txBody>
        </p:sp>
        <p:sp>
          <p:nvSpPr>
            <p:cNvPr id="346" name="rc34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7" name="tx34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(62%)</a:t>
              </a:r>
            </a:p>
          </p:txBody>
        </p:sp>
        <p:sp>
          <p:nvSpPr>
            <p:cNvPr id="348" name="pl34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9" name="pl34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5" name="tx35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7" name="tx35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8" name="tx35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9" name="pl35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0" name="pl36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6" name="tx36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7" name="tx36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8" name="tx36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9" name="tx36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0" name="pl37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1" name="pl37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7" name="tx37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8" name="tx37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9" name="tx37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0" name="tx38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1" name="pl38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2" name="pl38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8" name="tx38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pl39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3" name="pl39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tx39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9" name="tx39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0" name="tx40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1" name="tx40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2" name="tx40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3" name="pl40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4" name="pl40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tx40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0" name="tx41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1" name="tx41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2" name="tx41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3" name="tx41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4" name="tx41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5" name="tx41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6" name="pt41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7" name="pt41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8" name="pt41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9" name="pt41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1" name="pt42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tx42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23" name="tx42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24" name="tx42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5" name="tx42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6" name="tx42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7" name="tx42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8" name="tx428"/>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429" name="tx42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30" name="tx430"/>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gnq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587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056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654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251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57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355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952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5505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08979"/>
              <a:ext cx="239399" cy="207018"/>
            </a:xfrm>
            <a:prstGeom prst="rect">
              <a:avLst/>
            </a:prstGeom>
            <a:solidFill>
              <a:srgbClr val="1CABE2">
                <a:alpha val="85098"/>
              </a:srgbClr>
            </a:solidFill>
          </p:spPr>
          <p:txBody>
            <a:bodyPr/>
            <a:lstStyle/>
            <a:p/>
          </p:txBody>
        </p:sp>
        <p:sp>
          <p:nvSpPr>
            <p:cNvPr id="26" name="rc26"/>
            <p:cNvSpPr/>
            <p:nvPr/>
          </p:nvSpPr>
          <p:spPr>
            <a:xfrm>
              <a:off x="1577053" y="3896921"/>
              <a:ext cx="239399" cy="219076"/>
            </a:xfrm>
            <a:prstGeom prst="rect">
              <a:avLst/>
            </a:prstGeom>
            <a:solidFill>
              <a:srgbClr val="1CABE2">
                <a:alpha val="85098"/>
              </a:srgbClr>
            </a:solidFill>
          </p:spPr>
          <p:txBody>
            <a:bodyPr/>
            <a:lstStyle/>
            <a:p/>
          </p:txBody>
        </p:sp>
        <p:sp>
          <p:nvSpPr>
            <p:cNvPr id="27" name="rc27"/>
            <p:cNvSpPr/>
            <p:nvPr/>
          </p:nvSpPr>
          <p:spPr>
            <a:xfrm>
              <a:off x="1843053" y="3877451"/>
              <a:ext cx="239399" cy="238546"/>
            </a:xfrm>
            <a:prstGeom prst="rect">
              <a:avLst/>
            </a:prstGeom>
            <a:solidFill>
              <a:srgbClr val="1CABE2">
                <a:alpha val="85098"/>
              </a:srgbClr>
            </a:solidFill>
          </p:spPr>
          <p:txBody>
            <a:bodyPr/>
            <a:lstStyle/>
            <a:p/>
          </p:txBody>
        </p:sp>
        <p:sp>
          <p:nvSpPr>
            <p:cNvPr id="28" name="rc28"/>
            <p:cNvSpPr/>
            <p:nvPr/>
          </p:nvSpPr>
          <p:spPr>
            <a:xfrm>
              <a:off x="2109053" y="3863232"/>
              <a:ext cx="239399" cy="252765"/>
            </a:xfrm>
            <a:prstGeom prst="rect">
              <a:avLst/>
            </a:prstGeom>
            <a:solidFill>
              <a:srgbClr val="1CABE2">
                <a:alpha val="85098"/>
              </a:srgbClr>
            </a:solidFill>
          </p:spPr>
          <p:txBody>
            <a:bodyPr/>
            <a:lstStyle/>
            <a:p/>
          </p:txBody>
        </p:sp>
        <p:sp>
          <p:nvSpPr>
            <p:cNvPr id="29" name="rc29"/>
            <p:cNvSpPr/>
            <p:nvPr/>
          </p:nvSpPr>
          <p:spPr>
            <a:xfrm>
              <a:off x="2375052" y="3841060"/>
              <a:ext cx="239399" cy="274936"/>
            </a:xfrm>
            <a:prstGeom prst="rect">
              <a:avLst/>
            </a:prstGeom>
            <a:solidFill>
              <a:srgbClr val="1CABE2">
                <a:alpha val="85098"/>
              </a:srgbClr>
            </a:solidFill>
          </p:spPr>
          <p:txBody>
            <a:bodyPr/>
            <a:lstStyle/>
            <a:p/>
          </p:txBody>
        </p:sp>
        <p:sp>
          <p:nvSpPr>
            <p:cNvPr id="30" name="rc30"/>
            <p:cNvSpPr/>
            <p:nvPr/>
          </p:nvSpPr>
          <p:spPr>
            <a:xfrm>
              <a:off x="2641052" y="3825415"/>
              <a:ext cx="239399" cy="290582"/>
            </a:xfrm>
            <a:prstGeom prst="rect">
              <a:avLst/>
            </a:prstGeom>
            <a:solidFill>
              <a:srgbClr val="1CABE2">
                <a:alpha val="85098"/>
              </a:srgbClr>
            </a:solidFill>
          </p:spPr>
          <p:txBody>
            <a:bodyPr/>
            <a:lstStyle/>
            <a:p/>
          </p:txBody>
        </p:sp>
        <p:sp>
          <p:nvSpPr>
            <p:cNvPr id="31" name="rc31"/>
            <p:cNvSpPr/>
            <p:nvPr/>
          </p:nvSpPr>
          <p:spPr>
            <a:xfrm>
              <a:off x="2907052" y="3805426"/>
              <a:ext cx="239399" cy="310570"/>
            </a:xfrm>
            <a:prstGeom prst="rect">
              <a:avLst/>
            </a:prstGeom>
            <a:solidFill>
              <a:srgbClr val="1CABE2">
                <a:alpha val="85098"/>
              </a:srgbClr>
            </a:solidFill>
          </p:spPr>
          <p:txBody>
            <a:bodyPr/>
            <a:lstStyle/>
            <a:p/>
          </p:txBody>
        </p:sp>
        <p:sp>
          <p:nvSpPr>
            <p:cNvPr id="32" name="rc32"/>
            <p:cNvSpPr/>
            <p:nvPr/>
          </p:nvSpPr>
          <p:spPr>
            <a:xfrm>
              <a:off x="3173051" y="3792871"/>
              <a:ext cx="239399" cy="323125"/>
            </a:xfrm>
            <a:prstGeom prst="rect">
              <a:avLst/>
            </a:prstGeom>
            <a:solidFill>
              <a:srgbClr val="1CABE2">
                <a:alpha val="85098"/>
              </a:srgbClr>
            </a:solidFill>
          </p:spPr>
          <p:txBody>
            <a:bodyPr/>
            <a:lstStyle/>
            <a:p/>
          </p:txBody>
        </p:sp>
        <p:sp>
          <p:nvSpPr>
            <p:cNvPr id="33" name="rc33"/>
            <p:cNvSpPr/>
            <p:nvPr/>
          </p:nvSpPr>
          <p:spPr>
            <a:xfrm>
              <a:off x="3439051" y="3771802"/>
              <a:ext cx="239399" cy="344195"/>
            </a:xfrm>
            <a:prstGeom prst="rect">
              <a:avLst/>
            </a:prstGeom>
            <a:solidFill>
              <a:srgbClr val="1CABE2">
                <a:alpha val="85098"/>
              </a:srgbClr>
            </a:solidFill>
          </p:spPr>
          <p:txBody>
            <a:bodyPr/>
            <a:lstStyle/>
            <a:p/>
          </p:txBody>
        </p:sp>
        <p:sp>
          <p:nvSpPr>
            <p:cNvPr id="34" name="rc34"/>
            <p:cNvSpPr/>
            <p:nvPr/>
          </p:nvSpPr>
          <p:spPr>
            <a:xfrm>
              <a:off x="3705050" y="3759117"/>
              <a:ext cx="239399" cy="356879"/>
            </a:xfrm>
            <a:prstGeom prst="rect">
              <a:avLst/>
            </a:prstGeom>
            <a:solidFill>
              <a:srgbClr val="1CABE2">
                <a:alpha val="85098"/>
              </a:srgbClr>
            </a:solidFill>
          </p:spPr>
          <p:txBody>
            <a:bodyPr/>
            <a:lstStyle/>
            <a:p/>
          </p:txBody>
        </p:sp>
        <p:sp>
          <p:nvSpPr>
            <p:cNvPr id="35" name="rc35"/>
            <p:cNvSpPr/>
            <p:nvPr/>
          </p:nvSpPr>
          <p:spPr>
            <a:xfrm>
              <a:off x="3971050" y="3737573"/>
              <a:ext cx="239399" cy="378424"/>
            </a:xfrm>
            <a:prstGeom prst="rect">
              <a:avLst/>
            </a:prstGeom>
            <a:solidFill>
              <a:srgbClr val="1CABE2">
                <a:alpha val="85098"/>
              </a:srgbClr>
            </a:solidFill>
          </p:spPr>
          <p:txBody>
            <a:bodyPr/>
            <a:lstStyle/>
            <a:p/>
          </p:txBody>
        </p:sp>
        <p:sp>
          <p:nvSpPr>
            <p:cNvPr id="36" name="rc36"/>
            <p:cNvSpPr/>
            <p:nvPr/>
          </p:nvSpPr>
          <p:spPr>
            <a:xfrm>
              <a:off x="4237050" y="3773379"/>
              <a:ext cx="239399" cy="342617"/>
            </a:xfrm>
            <a:prstGeom prst="rect">
              <a:avLst/>
            </a:prstGeom>
            <a:solidFill>
              <a:srgbClr val="1CABE2">
                <a:alpha val="85098"/>
              </a:srgbClr>
            </a:solidFill>
          </p:spPr>
          <p:txBody>
            <a:bodyPr/>
            <a:lstStyle/>
            <a:p/>
          </p:txBody>
        </p:sp>
        <p:sp>
          <p:nvSpPr>
            <p:cNvPr id="37" name="rc37"/>
            <p:cNvSpPr/>
            <p:nvPr/>
          </p:nvSpPr>
          <p:spPr>
            <a:xfrm>
              <a:off x="4503049" y="3804540"/>
              <a:ext cx="239399" cy="311456"/>
            </a:xfrm>
            <a:prstGeom prst="rect">
              <a:avLst/>
            </a:prstGeom>
            <a:solidFill>
              <a:srgbClr val="1CABE2">
                <a:alpha val="85098"/>
              </a:srgbClr>
            </a:solidFill>
          </p:spPr>
          <p:txBody>
            <a:bodyPr/>
            <a:lstStyle/>
            <a:p/>
          </p:txBody>
        </p:sp>
        <p:sp>
          <p:nvSpPr>
            <p:cNvPr id="38" name="rc38"/>
            <p:cNvSpPr/>
            <p:nvPr/>
          </p:nvSpPr>
          <p:spPr>
            <a:xfrm>
              <a:off x="4769049" y="3847694"/>
              <a:ext cx="239399" cy="268302"/>
            </a:xfrm>
            <a:prstGeom prst="rect">
              <a:avLst/>
            </a:prstGeom>
            <a:solidFill>
              <a:srgbClr val="1CABE2">
                <a:alpha val="85098"/>
              </a:srgbClr>
            </a:solidFill>
          </p:spPr>
          <p:txBody>
            <a:bodyPr/>
            <a:lstStyle/>
            <a:p/>
          </p:txBody>
        </p:sp>
        <p:sp>
          <p:nvSpPr>
            <p:cNvPr id="39" name="rc39"/>
            <p:cNvSpPr/>
            <p:nvPr/>
          </p:nvSpPr>
          <p:spPr>
            <a:xfrm>
              <a:off x="5035049" y="3883069"/>
              <a:ext cx="239399" cy="232928"/>
            </a:xfrm>
            <a:prstGeom prst="rect">
              <a:avLst/>
            </a:prstGeom>
            <a:solidFill>
              <a:srgbClr val="1CABE2">
                <a:alpha val="85098"/>
              </a:srgbClr>
            </a:solidFill>
          </p:spPr>
          <p:txBody>
            <a:bodyPr/>
            <a:lstStyle/>
            <a:p/>
          </p:txBody>
        </p:sp>
        <p:sp>
          <p:nvSpPr>
            <p:cNvPr id="40" name="rc40"/>
            <p:cNvSpPr/>
            <p:nvPr/>
          </p:nvSpPr>
          <p:spPr>
            <a:xfrm>
              <a:off x="5301048" y="3744985"/>
              <a:ext cx="239399" cy="371012"/>
            </a:xfrm>
            <a:prstGeom prst="rect">
              <a:avLst/>
            </a:prstGeom>
            <a:solidFill>
              <a:srgbClr val="1CABE2">
                <a:alpha val="85098"/>
              </a:srgbClr>
            </a:solidFill>
          </p:spPr>
          <p:txBody>
            <a:bodyPr/>
            <a:lstStyle/>
            <a:p/>
          </p:txBody>
        </p:sp>
        <p:sp>
          <p:nvSpPr>
            <p:cNvPr id="41" name="rc41"/>
            <p:cNvSpPr/>
            <p:nvPr/>
          </p:nvSpPr>
          <p:spPr>
            <a:xfrm>
              <a:off x="5567048" y="3875117"/>
              <a:ext cx="239399" cy="240880"/>
            </a:xfrm>
            <a:prstGeom prst="rect">
              <a:avLst/>
            </a:prstGeom>
            <a:solidFill>
              <a:srgbClr val="1CABE2">
                <a:alpha val="85098"/>
              </a:srgbClr>
            </a:solidFill>
          </p:spPr>
          <p:txBody>
            <a:bodyPr/>
            <a:lstStyle/>
            <a:p/>
          </p:txBody>
        </p:sp>
        <p:sp>
          <p:nvSpPr>
            <p:cNvPr id="42" name="rc42"/>
            <p:cNvSpPr/>
            <p:nvPr/>
          </p:nvSpPr>
          <p:spPr>
            <a:xfrm>
              <a:off x="5833047" y="3871530"/>
              <a:ext cx="239399" cy="244467"/>
            </a:xfrm>
            <a:prstGeom prst="rect">
              <a:avLst/>
            </a:prstGeom>
            <a:solidFill>
              <a:srgbClr val="1CABE2">
                <a:alpha val="85098"/>
              </a:srgbClr>
            </a:solidFill>
          </p:spPr>
          <p:txBody>
            <a:bodyPr/>
            <a:lstStyle/>
            <a:p/>
          </p:txBody>
        </p:sp>
        <p:sp>
          <p:nvSpPr>
            <p:cNvPr id="43" name="rc43"/>
            <p:cNvSpPr/>
            <p:nvPr/>
          </p:nvSpPr>
          <p:spPr>
            <a:xfrm>
              <a:off x="6099047" y="3867921"/>
              <a:ext cx="239399" cy="248076"/>
            </a:xfrm>
            <a:prstGeom prst="rect">
              <a:avLst/>
            </a:prstGeom>
            <a:solidFill>
              <a:srgbClr val="1CABE2">
                <a:alpha val="85098"/>
              </a:srgbClr>
            </a:solidFill>
          </p:spPr>
          <p:txBody>
            <a:bodyPr/>
            <a:lstStyle/>
            <a:p/>
          </p:txBody>
        </p:sp>
        <p:sp>
          <p:nvSpPr>
            <p:cNvPr id="44" name="rc44"/>
            <p:cNvSpPr/>
            <p:nvPr/>
          </p:nvSpPr>
          <p:spPr>
            <a:xfrm>
              <a:off x="6365047" y="3864290"/>
              <a:ext cx="239399" cy="251706"/>
            </a:xfrm>
            <a:prstGeom prst="rect">
              <a:avLst/>
            </a:prstGeom>
            <a:solidFill>
              <a:srgbClr val="1CABE2">
                <a:alpha val="85098"/>
              </a:srgbClr>
            </a:solidFill>
          </p:spPr>
          <p:txBody>
            <a:bodyPr/>
            <a:lstStyle/>
            <a:p/>
          </p:txBody>
        </p:sp>
        <p:sp>
          <p:nvSpPr>
            <p:cNvPr id="45" name="rc45"/>
            <p:cNvSpPr/>
            <p:nvPr/>
          </p:nvSpPr>
          <p:spPr>
            <a:xfrm>
              <a:off x="6631046" y="3849445"/>
              <a:ext cx="239399" cy="266552"/>
            </a:xfrm>
            <a:prstGeom prst="rect">
              <a:avLst/>
            </a:prstGeom>
            <a:solidFill>
              <a:srgbClr val="1CABE2">
                <a:alpha val="85098"/>
              </a:srgbClr>
            </a:solidFill>
          </p:spPr>
          <p:txBody>
            <a:bodyPr/>
            <a:lstStyle/>
            <a:p/>
          </p:txBody>
        </p:sp>
        <p:sp>
          <p:nvSpPr>
            <p:cNvPr id="46" name="rc46"/>
            <p:cNvSpPr/>
            <p:nvPr/>
          </p:nvSpPr>
          <p:spPr>
            <a:xfrm>
              <a:off x="6897046" y="3848235"/>
              <a:ext cx="239399" cy="267762"/>
            </a:xfrm>
            <a:prstGeom prst="rect">
              <a:avLst/>
            </a:prstGeom>
            <a:solidFill>
              <a:srgbClr val="1CABE2">
                <a:alpha val="85098"/>
              </a:srgbClr>
            </a:solidFill>
          </p:spPr>
          <p:txBody>
            <a:bodyPr/>
            <a:lstStyle/>
            <a:p/>
          </p:txBody>
        </p:sp>
        <p:sp>
          <p:nvSpPr>
            <p:cNvPr id="47" name="rc47"/>
            <p:cNvSpPr/>
            <p:nvPr/>
          </p:nvSpPr>
          <p:spPr>
            <a:xfrm>
              <a:off x="7163045" y="3846333"/>
              <a:ext cx="239399" cy="269664"/>
            </a:xfrm>
            <a:prstGeom prst="rect">
              <a:avLst/>
            </a:prstGeom>
            <a:solidFill>
              <a:srgbClr val="1CABE2">
                <a:alpha val="85098"/>
              </a:srgbClr>
            </a:solidFill>
          </p:spPr>
          <p:txBody>
            <a:bodyPr/>
            <a:lstStyle/>
            <a:p/>
          </p:txBody>
        </p:sp>
        <p:sp>
          <p:nvSpPr>
            <p:cNvPr id="48" name="rc48"/>
            <p:cNvSpPr/>
            <p:nvPr/>
          </p:nvSpPr>
          <p:spPr>
            <a:xfrm>
              <a:off x="7429045" y="3889509"/>
              <a:ext cx="239399" cy="226488"/>
            </a:xfrm>
            <a:prstGeom prst="rect">
              <a:avLst/>
            </a:prstGeom>
            <a:solidFill>
              <a:srgbClr val="1CABE2">
                <a:alpha val="85098"/>
              </a:srgbClr>
            </a:solidFill>
          </p:spPr>
          <p:txBody>
            <a:bodyPr/>
            <a:lstStyle/>
            <a:p/>
          </p:txBody>
        </p:sp>
        <p:sp>
          <p:nvSpPr>
            <p:cNvPr id="49" name="rc49"/>
            <p:cNvSpPr/>
            <p:nvPr/>
          </p:nvSpPr>
          <p:spPr>
            <a:xfrm>
              <a:off x="7695045" y="3821979"/>
              <a:ext cx="239399" cy="294018"/>
            </a:xfrm>
            <a:prstGeom prst="rect">
              <a:avLst/>
            </a:prstGeom>
            <a:solidFill>
              <a:srgbClr val="1CABE2">
                <a:alpha val="85098"/>
              </a:srgbClr>
            </a:solidFill>
          </p:spPr>
          <p:txBody>
            <a:bodyPr/>
            <a:lstStyle/>
            <a:p/>
          </p:txBody>
        </p:sp>
        <p:sp>
          <p:nvSpPr>
            <p:cNvPr id="50" name="rc50"/>
            <p:cNvSpPr/>
            <p:nvPr/>
          </p:nvSpPr>
          <p:spPr>
            <a:xfrm>
              <a:off x="7961044" y="3925748"/>
              <a:ext cx="239399" cy="190249"/>
            </a:xfrm>
            <a:prstGeom prst="rect">
              <a:avLst/>
            </a:prstGeom>
            <a:solidFill>
              <a:srgbClr val="1CABE2">
                <a:alpha val="85098"/>
              </a:srgbClr>
            </a:solidFill>
          </p:spPr>
          <p:txBody>
            <a:bodyPr/>
            <a:lstStyle/>
            <a:p/>
          </p:txBody>
        </p:sp>
        <p:sp>
          <p:nvSpPr>
            <p:cNvPr id="51" name="rc51"/>
            <p:cNvSpPr/>
            <p:nvPr/>
          </p:nvSpPr>
          <p:spPr>
            <a:xfrm>
              <a:off x="1311054" y="3742219"/>
              <a:ext cx="239399" cy="166760"/>
            </a:xfrm>
            <a:prstGeom prst="rect">
              <a:avLst/>
            </a:prstGeom>
            <a:solidFill>
              <a:srgbClr val="B3B3B3">
                <a:alpha val="85098"/>
              </a:srgbClr>
            </a:solidFill>
          </p:spPr>
          <p:txBody>
            <a:bodyPr/>
            <a:lstStyle/>
            <a:p/>
          </p:txBody>
        </p:sp>
        <p:sp>
          <p:nvSpPr>
            <p:cNvPr id="52" name="rc52"/>
            <p:cNvSpPr/>
            <p:nvPr/>
          </p:nvSpPr>
          <p:spPr>
            <a:xfrm>
              <a:off x="1577053" y="3732602"/>
              <a:ext cx="239399" cy="164318"/>
            </a:xfrm>
            <a:prstGeom prst="rect">
              <a:avLst/>
            </a:prstGeom>
            <a:solidFill>
              <a:srgbClr val="B3B3B3">
                <a:alpha val="85098"/>
              </a:srgbClr>
            </a:solidFill>
          </p:spPr>
          <p:txBody>
            <a:bodyPr/>
            <a:lstStyle/>
            <a:p/>
          </p:txBody>
        </p:sp>
        <p:sp>
          <p:nvSpPr>
            <p:cNvPr id="53" name="rc53"/>
            <p:cNvSpPr/>
            <p:nvPr/>
          </p:nvSpPr>
          <p:spPr>
            <a:xfrm>
              <a:off x="1843053" y="3722727"/>
              <a:ext cx="239399" cy="154723"/>
            </a:xfrm>
            <a:prstGeom prst="rect">
              <a:avLst/>
            </a:prstGeom>
            <a:solidFill>
              <a:srgbClr val="B3B3B3">
                <a:alpha val="85098"/>
              </a:srgbClr>
            </a:solidFill>
          </p:spPr>
          <p:txBody>
            <a:bodyPr/>
            <a:lstStyle/>
            <a:p/>
          </p:txBody>
        </p:sp>
        <p:sp>
          <p:nvSpPr>
            <p:cNvPr id="54" name="rc54"/>
            <p:cNvSpPr/>
            <p:nvPr/>
          </p:nvSpPr>
          <p:spPr>
            <a:xfrm>
              <a:off x="2109053" y="3712938"/>
              <a:ext cx="239399" cy="150293"/>
            </a:xfrm>
            <a:prstGeom prst="rect">
              <a:avLst/>
            </a:prstGeom>
            <a:solidFill>
              <a:srgbClr val="B3B3B3">
                <a:alpha val="85098"/>
              </a:srgbClr>
            </a:solidFill>
          </p:spPr>
          <p:txBody>
            <a:bodyPr/>
            <a:lstStyle/>
            <a:p/>
          </p:txBody>
        </p:sp>
        <p:sp>
          <p:nvSpPr>
            <p:cNvPr id="55" name="rc55"/>
            <p:cNvSpPr/>
            <p:nvPr/>
          </p:nvSpPr>
          <p:spPr>
            <a:xfrm>
              <a:off x="2375052" y="3703581"/>
              <a:ext cx="239399" cy="137479"/>
            </a:xfrm>
            <a:prstGeom prst="rect">
              <a:avLst/>
            </a:prstGeom>
            <a:solidFill>
              <a:srgbClr val="B3B3B3">
                <a:alpha val="85098"/>
              </a:srgbClr>
            </a:solidFill>
          </p:spPr>
          <p:txBody>
            <a:bodyPr/>
            <a:lstStyle/>
            <a:p/>
          </p:txBody>
        </p:sp>
        <p:sp>
          <p:nvSpPr>
            <p:cNvPr id="56" name="rc56"/>
            <p:cNvSpPr/>
            <p:nvPr/>
          </p:nvSpPr>
          <p:spPr>
            <a:xfrm>
              <a:off x="2641052" y="3687763"/>
              <a:ext cx="239399" cy="137652"/>
            </a:xfrm>
            <a:prstGeom prst="rect">
              <a:avLst/>
            </a:prstGeom>
            <a:solidFill>
              <a:srgbClr val="B3B3B3">
                <a:alpha val="85098"/>
              </a:srgbClr>
            </a:solidFill>
          </p:spPr>
          <p:txBody>
            <a:bodyPr/>
            <a:lstStyle/>
            <a:p/>
          </p:txBody>
        </p:sp>
        <p:sp>
          <p:nvSpPr>
            <p:cNvPr id="57" name="rc57"/>
            <p:cNvSpPr/>
            <p:nvPr/>
          </p:nvSpPr>
          <p:spPr>
            <a:xfrm>
              <a:off x="2907052" y="3685969"/>
              <a:ext cx="239399" cy="119456"/>
            </a:xfrm>
            <a:prstGeom prst="rect">
              <a:avLst/>
            </a:prstGeom>
            <a:solidFill>
              <a:srgbClr val="B3B3B3">
                <a:alpha val="85098"/>
              </a:srgbClr>
            </a:solidFill>
          </p:spPr>
          <p:txBody>
            <a:bodyPr/>
            <a:lstStyle/>
            <a:p/>
          </p:txBody>
        </p:sp>
        <p:sp>
          <p:nvSpPr>
            <p:cNvPr id="58" name="rc58"/>
            <p:cNvSpPr/>
            <p:nvPr/>
          </p:nvSpPr>
          <p:spPr>
            <a:xfrm>
              <a:off x="3173051" y="3685170"/>
              <a:ext cx="239399" cy="107701"/>
            </a:xfrm>
            <a:prstGeom prst="rect">
              <a:avLst/>
            </a:prstGeom>
            <a:solidFill>
              <a:srgbClr val="B3B3B3">
                <a:alpha val="85098"/>
              </a:srgbClr>
            </a:solidFill>
          </p:spPr>
          <p:txBody>
            <a:bodyPr/>
            <a:lstStyle/>
            <a:p/>
          </p:txBody>
        </p:sp>
        <p:sp>
          <p:nvSpPr>
            <p:cNvPr id="59" name="rc59"/>
            <p:cNvSpPr/>
            <p:nvPr/>
          </p:nvSpPr>
          <p:spPr>
            <a:xfrm>
              <a:off x="3439051" y="3685753"/>
              <a:ext cx="239399" cy="86048"/>
            </a:xfrm>
            <a:prstGeom prst="rect">
              <a:avLst/>
            </a:prstGeom>
            <a:solidFill>
              <a:srgbClr val="B3B3B3">
                <a:alpha val="85098"/>
              </a:srgbClr>
            </a:solidFill>
          </p:spPr>
          <p:txBody>
            <a:bodyPr/>
            <a:lstStyle/>
            <a:p/>
          </p:txBody>
        </p:sp>
        <p:sp>
          <p:nvSpPr>
            <p:cNvPr id="60" name="rc60"/>
            <p:cNvSpPr/>
            <p:nvPr/>
          </p:nvSpPr>
          <p:spPr>
            <a:xfrm>
              <a:off x="3705050" y="3687741"/>
              <a:ext cx="239399" cy="71375"/>
            </a:xfrm>
            <a:prstGeom prst="rect">
              <a:avLst/>
            </a:prstGeom>
            <a:solidFill>
              <a:srgbClr val="B3B3B3">
                <a:alpha val="85098"/>
              </a:srgbClr>
            </a:solidFill>
          </p:spPr>
          <p:txBody>
            <a:bodyPr/>
            <a:lstStyle/>
            <a:p/>
          </p:txBody>
        </p:sp>
        <p:sp>
          <p:nvSpPr>
            <p:cNvPr id="61" name="rc61"/>
            <p:cNvSpPr/>
            <p:nvPr/>
          </p:nvSpPr>
          <p:spPr>
            <a:xfrm>
              <a:off x="3971050" y="3691436"/>
              <a:ext cx="239399" cy="46136"/>
            </a:xfrm>
            <a:prstGeom prst="rect">
              <a:avLst/>
            </a:prstGeom>
            <a:solidFill>
              <a:srgbClr val="B3B3B3">
                <a:alpha val="85098"/>
              </a:srgbClr>
            </a:solidFill>
          </p:spPr>
          <p:txBody>
            <a:bodyPr/>
            <a:lstStyle/>
            <a:p/>
          </p:txBody>
        </p:sp>
        <p:sp>
          <p:nvSpPr>
            <p:cNvPr id="62" name="rc62"/>
            <p:cNvSpPr/>
            <p:nvPr/>
          </p:nvSpPr>
          <p:spPr>
            <a:xfrm>
              <a:off x="4237050" y="3678212"/>
              <a:ext cx="239399" cy="95167"/>
            </a:xfrm>
            <a:prstGeom prst="rect">
              <a:avLst/>
            </a:prstGeom>
            <a:solidFill>
              <a:srgbClr val="B3B3B3">
                <a:alpha val="85098"/>
              </a:srgbClr>
            </a:solidFill>
          </p:spPr>
          <p:txBody>
            <a:bodyPr/>
            <a:lstStyle/>
            <a:p/>
          </p:txBody>
        </p:sp>
        <p:sp>
          <p:nvSpPr>
            <p:cNvPr id="63" name="rc63"/>
            <p:cNvSpPr/>
            <p:nvPr/>
          </p:nvSpPr>
          <p:spPr>
            <a:xfrm>
              <a:off x="4503049" y="3668293"/>
              <a:ext cx="239399" cy="136247"/>
            </a:xfrm>
            <a:prstGeom prst="rect">
              <a:avLst/>
            </a:prstGeom>
            <a:solidFill>
              <a:srgbClr val="B3B3B3">
                <a:alpha val="85098"/>
              </a:srgbClr>
            </a:solidFill>
          </p:spPr>
          <p:txBody>
            <a:bodyPr/>
            <a:lstStyle/>
            <a:p/>
          </p:txBody>
        </p:sp>
        <p:sp>
          <p:nvSpPr>
            <p:cNvPr id="64" name="rc64"/>
            <p:cNvSpPr/>
            <p:nvPr/>
          </p:nvSpPr>
          <p:spPr>
            <a:xfrm>
              <a:off x="4769049" y="3648974"/>
              <a:ext cx="239399" cy="198720"/>
            </a:xfrm>
            <a:prstGeom prst="rect">
              <a:avLst/>
            </a:prstGeom>
            <a:solidFill>
              <a:srgbClr val="B3B3B3">
                <a:alpha val="85098"/>
              </a:srgbClr>
            </a:solidFill>
          </p:spPr>
          <p:txBody>
            <a:bodyPr/>
            <a:lstStyle/>
            <a:p/>
          </p:txBody>
        </p:sp>
        <p:sp>
          <p:nvSpPr>
            <p:cNvPr id="65" name="rc65"/>
            <p:cNvSpPr/>
            <p:nvPr/>
          </p:nvSpPr>
          <p:spPr>
            <a:xfrm>
              <a:off x="5035049" y="3640006"/>
              <a:ext cx="239399" cy="243062"/>
            </a:xfrm>
            <a:prstGeom prst="rect">
              <a:avLst/>
            </a:prstGeom>
            <a:solidFill>
              <a:srgbClr val="B3B3B3">
                <a:alpha val="85098"/>
              </a:srgbClr>
            </a:solidFill>
          </p:spPr>
          <p:txBody>
            <a:bodyPr/>
            <a:lstStyle/>
            <a:p/>
          </p:txBody>
        </p:sp>
        <p:sp>
          <p:nvSpPr>
            <p:cNvPr id="66" name="rc66"/>
            <p:cNvSpPr/>
            <p:nvPr/>
          </p:nvSpPr>
          <p:spPr>
            <a:xfrm>
              <a:off x="5301048" y="3497643"/>
              <a:ext cx="239399" cy="247341"/>
            </a:xfrm>
            <a:prstGeom prst="rect">
              <a:avLst/>
            </a:prstGeom>
            <a:solidFill>
              <a:srgbClr val="B3B3B3">
                <a:alpha val="85098"/>
              </a:srgbClr>
            </a:solidFill>
          </p:spPr>
          <p:txBody>
            <a:bodyPr/>
            <a:lstStyle/>
            <a:p/>
          </p:txBody>
        </p:sp>
        <p:sp>
          <p:nvSpPr>
            <p:cNvPr id="67" name="rc67"/>
            <p:cNvSpPr/>
            <p:nvPr/>
          </p:nvSpPr>
          <p:spPr>
            <a:xfrm>
              <a:off x="5567048" y="3623756"/>
              <a:ext cx="239399" cy="251361"/>
            </a:xfrm>
            <a:prstGeom prst="rect">
              <a:avLst/>
            </a:prstGeom>
            <a:solidFill>
              <a:srgbClr val="B3B3B3">
                <a:alpha val="85098"/>
              </a:srgbClr>
            </a:solidFill>
          </p:spPr>
          <p:txBody>
            <a:bodyPr/>
            <a:lstStyle/>
            <a:p/>
          </p:txBody>
        </p:sp>
        <p:sp>
          <p:nvSpPr>
            <p:cNvPr id="68" name="rc68"/>
            <p:cNvSpPr/>
            <p:nvPr/>
          </p:nvSpPr>
          <p:spPr>
            <a:xfrm>
              <a:off x="5833047" y="3648304"/>
              <a:ext cx="239399" cy="223225"/>
            </a:xfrm>
            <a:prstGeom prst="rect">
              <a:avLst/>
            </a:prstGeom>
            <a:solidFill>
              <a:srgbClr val="B3B3B3">
                <a:alpha val="85098"/>
              </a:srgbClr>
            </a:solidFill>
          </p:spPr>
          <p:txBody>
            <a:bodyPr/>
            <a:lstStyle/>
            <a:p/>
          </p:txBody>
        </p:sp>
        <p:sp>
          <p:nvSpPr>
            <p:cNvPr id="69" name="rc69"/>
            <p:cNvSpPr/>
            <p:nvPr/>
          </p:nvSpPr>
          <p:spPr>
            <a:xfrm>
              <a:off x="6099047" y="3673782"/>
              <a:ext cx="239399" cy="194139"/>
            </a:xfrm>
            <a:prstGeom prst="rect">
              <a:avLst/>
            </a:prstGeom>
            <a:solidFill>
              <a:srgbClr val="B3B3B3">
                <a:alpha val="85098"/>
              </a:srgbClr>
            </a:solidFill>
          </p:spPr>
          <p:txBody>
            <a:bodyPr/>
            <a:lstStyle/>
            <a:p/>
          </p:txBody>
        </p:sp>
        <p:sp>
          <p:nvSpPr>
            <p:cNvPr id="70" name="rc70"/>
            <p:cNvSpPr/>
            <p:nvPr/>
          </p:nvSpPr>
          <p:spPr>
            <a:xfrm>
              <a:off x="6365047" y="3700145"/>
              <a:ext cx="239399" cy="164145"/>
            </a:xfrm>
            <a:prstGeom prst="rect">
              <a:avLst/>
            </a:prstGeom>
            <a:solidFill>
              <a:srgbClr val="B3B3B3">
                <a:alpha val="85098"/>
              </a:srgbClr>
            </a:solidFill>
          </p:spPr>
          <p:txBody>
            <a:bodyPr/>
            <a:lstStyle/>
            <a:p/>
          </p:txBody>
        </p:sp>
        <p:sp>
          <p:nvSpPr>
            <p:cNvPr id="71" name="rc71"/>
            <p:cNvSpPr/>
            <p:nvPr/>
          </p:nvSpPr>
          <p:spPr>
            <a:xfrm>
              <a:off x="6631046" y="3716179"/>
              <a:ext cx="239399" cy="133265"/>
            </a:xfrm>
            <a:prstGeom prst="rect">
              <a:avLst/>
            </a:prstGeom>
            <a:solidFill>
              <a:srgbClr val="B3B3B3">
                <a:alpha val="85098"/>
              </a:srgbClr>
            </a:solidFill>
          </p:spPr>
          <p:txBody>
            <a:bodyPr/>
            <a:lstStyle/>
            <a:p/>
          </p:txBody>
        </p:sp>
        <p:sp>
          <p:nvSpPr>
            <p:cNvPr id="72" name="rc72"/>
            <p:cNvSpPr/>
            <p:nvPr/>
          </p:nvSpPr>
          <p:spPr>
            <a:xfrm>
              <a:off x="6897046" y="3747837"/>
              <a:ext cx="239399" cy="100397"/>
            </a:xfrm>
            <a:prstGeom prst="rect">
              <a:avLst/>
            </a:prstGeom>
            <a:solidFill>
              <a:srgbClr val="B3B3B3">
                <a:alpha val="85098"/>
              </a:srgbClr>
            </a:solidFill>
          </p:spPr>
          <p:txBody>
            <a:bodyPr/>
            <a:lstStyle/>
            <a:p/>
          </p:txBody>
        </p:sp>
        <p:sp>
          <p:nvSpPr>
            <p:cNvPr id="73" name="rc73"/>
            <p:cNvSpPr/>
            <p:nvPr/>
          </p:nvSpPr>
          <p:spPr>
            <a:xfrm>
              <a:off x="7163045" y="3778911"/>
              <a:ext cx="239399" cy="67421"/>
            </a:xfrm>
            <a:prstGeom prst="rect">
              <a:avLst/>
            </a:prstGeom>
            <a:solidFill>
              <a:srgbClr val="B3B3B3">
                <a:alpha val="85098"/>
              </a:srgbClr>
            </a:solidFill>
          </p:spPr>
          <p:txBody>
            <a:bodyPr/>
            <a:lstStyle/>
            <a:p/>
          </p:txBody>
        </p:sp>
        <p:sp>
          <p:nvSpPr>
            <p:cNvPr id="74" name="rc74"/>
            <p:cNvSpPr/>
            <p:nvPr/>
          </p:nvSpPr>
          <p:spPr>
            <a:xfrm>
              <a:off x="7429045" y="3821569"/>
              <a:ext cx="239399" cy="67940"/>
            </a:xfrm>
            <a:prstGeom prst="rect">
              <a:avLst/>
            </a:prstGeom>
            <a:solidFill>
              <a:srgbClr val="B3B3B3">
                <a:alpha val="85098"/>
              </a:srgbClr>
            </a:solidFill>
          </p:spPr>
          <p:txBody>
            <a:bodyPr/>
            <a:lstStyle/>
            <a:p/>
          </p:txBody>
        </p:sp>
        <p:sp>
          <p:nvSpPr>
            <p:cNvPr id="75" name="rc75"/>
            <p:cNvSpPr/>
            <p:nvPr/>
          </p:nvSpPr>
          <p:spPr>
            <a:xfrm>
              <a:off x="7695045" y="3739647"/>
              <a:ext cx="239399" cy="82331"/>
            </a:xfrm>
            <a:prstGeom prst="rect">
              <a:avLst/>
            </a:prstGeom>
            <a:solidFill>
              <a:srgbClr val="B3B3B3">
                <a:alpha val="85098"/>
              </a:srgbClr>
            </a:solidFill>
          </p:spPr>
          <p:txBody>
            <a:bodyPr/>
            <a:lstStyle/>
            <a:p/>
          </p:txBody>
        </p:sp>
        <p:sp>
          <p:nvSpPr>
            <p:cNvPr id="76" name="rc76"/>
            <p:cNvSpPr/>
            <p:nvPr/>
          </p:nvSpPr>
          <p:spPr>
            <a:xfrm>
              <a:off x="7961044" y="3854415"/>
              <a:ext cx="239399" cy="71332"/>
            </a:xfrm>
            <a:prstGeom prst="rect">
              <a:avLst/>
            </a:prstGeom>
            <a:solidFill>
              <a:srgbClr val="B3B3B3">
                <a:alpha val="85098"/>
              </a:srgbClr>
            </a:solidFill>
          </p:spPr>
          <p:txBody>
            <a:bodyPr/>
            <a:lstStyle/>
            <a:p/>
          </p:txBody>
        </p:sp>
        <p:sp>
          <p:nvSpPr>
            <p:cNvPr id="77" name="pl77"/>
            <p:cNvSpPr/>
            <p:nvPr/>
          </p:nvSpPr>
          <p:spPr>
            <a:xfrm>
              <a:off x="1430754" y="2384606"/>
              <a:ext cx="6649990" cy="515295"/>
            </a:xfrm>
            <a:custGeom>
              <a:avLst/>
              <a:pathLst>
                <a:path w="6649990" h="515295">
                  <a:moveTo>
                    <a:pt x="0" y="412236"/>
                  </a:moveTo>
                  <a:lnTo>
                    <a:pt x="265999" y="412236"/>
                  </a:lnTo>
                  <a:lnTo>
                    <a:pt x="531999" y="432847"/>
                  </a:lnTo>
                  <a:lnTo>
                    <a:pt x="797998" y="432847"/>
                  </a:lnTo>
                  <a:lnTo>
                    <a:pt x="1063998" y="453459"/>
                  </a:lnTo>
                  <a:lnTo>
                    <a:pt x="1329998" y="453459"/>
                  </a:lnTo>
                  <a:lnTo>
                    <a:pt x="1595997" y="474071"/>
                  </a:lnTo>
                  <a:lnTo>
                    <a:pt x="1861997" y="474071"/>
                  </a:lnTo>
                  <a:lnTo>
                    <a:pt x="2127996" y="494683"/>
                  </a:lnTo>
                  <a:lnTo>
                    <a:pt x="2393996" y="494683"/>
                  </a:lnTo>
                  <a:lnTo>
                    <a:pt x="2659996" y="515295"/>
                  </a:lnTo>
                  <a:lnTo>
                    <a:pt x="2925995" y="412236"/>
                  </a:lnTo>
                  <a:lnTo>
                    <a:pt x="3191995" y="329788"/>
                  </a:lnTo>
                  <a:lnTo>
                    <a:pt x="3457995" y="226729"/>
                  </a:lnTo>
                  <a:lnTo>
                    <a:pt x="3723994" y="144282"/>
                  </a:lnTo>
                  <a:lnTo>
                    <a:pt x="3989994" y="412236"/>
                  </a:lnTo>
                  <a:lnTo>
                    <a:pt x="4255993" y="144282"/>
                  </a:lnTo>
                  <a:lnTo>
                    <a:pt x="4521993" y="144282"/>
                  </a:lnTo>
                  <a:lnTo>
                    <a:pt x="4787993" y="144282"/>
                  </a:lnTo>
                  <a:lnTo>
                    <a:pt x="5053992" y="144282"/>
                  </a:lnTo>
                  <a:lnTo>
                    <a:pt x="5319992" y="164894"/>
                  </a:lnTo>
                  <a:lnTo>
                    <a:pt x="5585991" y="164894"/>
                  </a:lnTo>
                  <a:lnTo>
                    <a:pt x="5851991" y="164894"/>
                  </a:lnTo>
                  <a:lnTo>
                    <a:pt x="6117991" y="82447"/>
                  </a:lnTo>
                  <a:lnTo>
                    <a:pt x="6383990" y="185506"/>
                  </a:lnTo>
                  <a:lnTo>
                    <a:pt x="6649990" y="0"/>
                  </a:lnTo>
                </a:path>
              </a:pathLst>
            </a:custGeom>
            <a:ln w="27101" cap="flat">
              <a:solidFill>
                <a:srgbClr val="0058AB">
                  <a:alpha val="100000"/>
                </a:srgbClr>
              </a:solidFill>
              <a:prstDash val="solid"/>
              <a:round/>
            </a:ln>
          </p:spPr>
          <p:txBody>
            <a:bodyPr/>
            <a:lstStyle/>
            <a:p/>
          </p:txBody>
        </p:sp>
        <p:sp>
          <p:nvSpPr>
            <p:cNvPr id="78" name="pl78"/>
            <p:cNvSpPr/>
            <p:nvPr/>
          </p:nvSpPr>
          <p:spPr>
            <a:xfrm>
              <a:off x="1430754" y="2508276"/>
              <a:ext cx="6649990" cy="886307"/>
            </a:xfrm>
            <a:custGeom>
              <a:avLst/>
              <a:pathLst>
                <a:path w="6649990" h="886307">
                  <a:moveTo>
                    <a:pt x="0" y="886307"/>
                  </a:moveTo>
                  <a:lnTo>
                    <a:pt x="265999" y="845084"/>
                  </a:lnTo>
                  <a:lnTo>
                    <a:pt x="531999" y="803860"/>
                  </a:lnTo>
                  <a:lnTo>
                    <a:pt x="797998" y="762636"/>
                  </a:lnTo>
                  <a:lnTo>
                    <a:pt x="1063998" y="721413"/>
                  </a:lnTo>
                  <a:lnTo>
                    <a:pt x="1329998" y="700801"/>
                  </a:lnTo>
                  <a:lnTo>
                    <a:pt x="1595997" y="659577"/>
                  </a:lnTo>
                  <a:lnTo>
                    <a:pt x="1861997" y="618354"/>
                  </a:lnTo>
                  <a:lnTo>
                    <a:pt x="2127996" y="577130"/>
                  </a:lnTo>
                  <a:lnTo>
                    <a:pt x="2393996" y="535906"/>
                  </a:lnTo>
                  <a:lnTo>
                    <a:pt x="2659996" y="494683"/>
                  </a:lnTo>
                  <a:lnTo>
                    <a:pt x="2925995" y="494683"/>
                  </a:lnTo>
                  <a:lnTo>
                    <a:pt x="3191995" y="494683"/>
                  </a:lnTo>
                  <a:lnTo>
                    <a:pt x="3457995" y="515295"/>
                  </a:lnTo>
                  <a:lnTo>
                    <a:pt x="3723994" y="515295"/>
                  </a:lnTo>
                  <a:lnTo>
                    <a:pt x="3989994" y="783248"/>
                  </a:lnTo>
                  <a:lnTo>
                    <a:pt x="4255993" y="515295"/>
                  </a:lnTo>
                  <a:lnTo>
                    <a:pt x="4521993" y="453459"/>
                  </a:lnTo>
                  <a:lnTo>
                    <a:pt x="4787993" y="391624"/>
                  </a:lnTo>
                  <a:lnTo>
                    <a:pt x="5053992" y="329788"/>
                  </a:lnTo>
                  <a:lnTo>
                    <a:pt x="5319992" y="288565"/>
                  </a:lnTo>
                  <a:lnTo>
                    <a:pt x="5585991" y="226729"/>
                  </a:lnTo>
                  <a:lnTo>
                    <a:pt x="5851991" y="164894"/>
                  </a:lnTo>
                  <a:lnTo>
                    <a:pt x="6117991" y="82447"/>
                  </a:lnTo>
                  <a:lnTo>
                    <a:pt x="6383990" y="206118"/>
                  </a:lnTo>
                  <a:lnTo>
                    <a:pt x="6649990" y="0"/>
                  </a:lnTo>
                </a:path>
              </a:pathLst>
            </a:custGeom>
            <a:ln w="27101" cap="flat">
              <a:solidFill>
                <a:srgbClr val="F26A21">
                  <a:alpha val="100000"/>
                </a:srgbClr>
              </a:solidFill>
              <a:prstDash val="solid"/>
              <a:round/>
            </a:ln>
          </p:spPr>
          <p:txBody>
            <a:bodyPr/>
            <a:lstStyle/>
            <a:p/>
          </p:txBody>
        </p:sp>
        <p:sp>
          <p:nvSpPr>
            <p:cNvPr id="79" name="tx79"/>
            <p:cNvSpPr/>
            <p:nvPr/>
          </p:nvSpPr>
          <p:spPr>
            <a:xfrm>
              <a:off x="1370464"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0" name="tx80"/>
            <p:cNvSpPr/>
            <p:nvPr/>
          </p:nvSpPr>
          <p:spPr>
            <a:xfrm>
              <a:off x="2700462"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4030460" y="2743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5360458"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690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6956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222456"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488455"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7754455"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802045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0" name="tx90"/>
            <p:cNvSpPr/>
            <p:nvPr/>
          </p:nvSpPr>
          <p:spPr>
            <a:xfrm>
              <a:off x="1370464" y="34472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35</a:t>
              </a:r>
            </a:p>
          </p:txBody>
        </p:sp>
        <p:sp>
          <p:nvSpPr>
            <p:cNvPr id="91" name="tx91"/>
            <p:cNvSpPr/>
            <p:nvPr/>
          </p:nvSpPr>
          <p:spPr>
            <a:xfrm>
              <a:off x="2700462" y="326339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44</a:t>
              </a:r>
            </a:p>
          </p:txBody>
        </p:sp>
        <p:sp>
          <p:nvSpPr>
            <p:cNvPr id="92" name="tx92"/>
            <p:cNvSpPr/>
            <p:nvPr/>
          </p:nvSpPr>
          <p:spPr>
            <a:xfrm>
              <a:off x="4030460"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3" name="tx93"/>
            <p:cNvSpPr/>
            <p:nvPr/>
          </p:nvSpPr>
          <p:spPr>
            <a:xfrm>
              <a:off x="5360458" y="3344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40</a:t>
              </a:r>
            </a:p>
          </p:txBody>
        </p:sp>
        <p:sp>
          <p:nvSpPr>
            <p:cNvPr id="94" name="tx94"/>
            <p:cNvSpPr/>
            <p:nvPr/>
          </p:nvSpPr>
          <p:spPr>
            <a:xfrm>
              <a:off x="6424457"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5" name="tx95"/>
            <p:cNvSpPr/>
            <p:nvPr/>
          </p:nvSpPr>
          <p:spPr>
            <a:xfrm>
              <a:off x="6690456"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6" name="tx96"/>
            <p:cNvSpPr/>
            <p:nvPr/>
          </p:nvSpPr>
          <p:spPr>
            <a:xfrm>
              <a:off x="6956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7" name="tx97"/>
            <p:cNvSpPr/>
            <p:nvPr/>
          </p:nvSpPr>
          <p:spPr>
            <a:xfrm>
              <a:off x="7222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7488455"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9" name="tx99"/>
            <p:cNvSpPr/>
            <p:nvPr/>
          </p:nvSpPr>
          <p:spPr>
            <a:xfrm>
              <a:off x="7754455"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100" name="tx100"/>
            <p:cNvSpPr/>
            <p:nvPr/>
          </p:nvSpPr>
          <p:spPr>
            <a:xfrm>
              <a:off x="802045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101" name="tx101"/>
            <p:cNvSpPr/>
            <p:nvPr/>
          </p:nvSpPr>
          <p:spPr>
            <a:xfrm>
              <a:off x="1355405" y="3972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2" name="tx102"/>
            <p:cNvSpPr/>
            <p:nvPr/>
          </p:nvSpPr>
          <p:spPr>
            <a:xfrm>
              <a:off x="2655258" y="39302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3" name="tx103"/>
            <p:cNvSpPr/>
            <p:nvPr/>
          </p:nvSpPr>
          <p:spPr>
            <a:xfrm>
              <a:off x="3985256" y="38863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04" name="tx104"/>
            <p:cNvSpPr/>
            <p:nvPr/>
          </p:nvSpPr>
          <p:spPr>
            <a:xfrm>
              <a:off x="5315254" y="38913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5" name="tx105"/>
            <p:cNvSpPr/>
            <p:nvPr/>
          </p:nvSpPr>
          <p:spPr>
            <a:xfrm>
              <a:off x="6379253" y="395102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6" name="tx106"/>
            <p:cNvSpPr/>
            <p:nvPr/>
          </p:nvSpPr>
          <p:spPr>
            <a:xfrm>
              <a:off x="6645252" y="39422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7" name="tx107"/>
            <p:cNvSpPr/>
            <p:nvPr/>
          </p:nvSpPr>
          <p:spPr>
            <a:xfrm>
              <a:off x="6911252" y="394299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8" name="tx108"/>
            <p:cNvSpPr/>
            <p:nvPr/>
          </p:nvSpPr>
          <p:spPr>
            <a:xfrm>
              <a:off x="7177252" y="39407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09" name="tx109"/>
            <p:cNvSpPr/>
            <p:nvPr/>
          </p:nvSpPr>
          <p:spPr>
            <a:xfrm>
              <a:off x="7443251" y="39623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10" name="tx110"/>
            <p:cNvSpPr/>
            <p:nvPr/>
          </p:nvSpPr>
          <p:spPr>
            <a:xfrm>
              <a:off x="7709251" y="39284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11" name="tx111"/>
            <p:cNvSpPr/>
            <p:nvPr/>
          </p:nvSpPr>
          <p:spPr>
            <a:xfrm>
              <a:off x="8005395" y="39804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2" name="tx112"/>
            <p:cNvSpPr/>
            <p:nvPr/>
          </p:nvSpPr>
          <p:spPr>
            <a:xfrm>
              <a:off x="1355405" y="3787805"/>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13" name="tx113"/>
            <p:cNvSpPr/>
            <p:nvPr/>
          </p:nvSpPr>
          <p:spPr>
            <a:xfrm>
              <a:off x="2685403" y="37161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4015401" y="36753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5" name="tx115"/>
            <p:cNvSpPr/>
            <p:nvPr/>
          </p:nvSpPr>
          <p:spPr>
            <a:xfrm>
              <a:off x="5315254" y="35821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6" name="tx116"/>
            <p:cNvSpPr/>
            <p:nvPr/>
          </p:nvSpPr>
          <p:spPr>
            <a:xfrm>
              <a:off x="6409398" y="3741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17" name="tx117"/>
            <p:cNvSpPr/>
            <p:nvPr/>
          </p:nvSpPr>
          <p:spPr>
            <a:xfrm>
              <a:off x="6675397" y="3742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8" name="tx118"/>
            <p:cNvSpPr/>
            <p:nvPr/>
          </p:nvSpPr>
          <p:spPr>
            <a:xfrm>
              <a:off x="6941397" y="375923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9" name="tx119"/>
            <p:cNvSpPr/>
            <p:nvPr/>
          </p:nvSpPr>
          <p:spPr>
            <a:xfrm>
              <a:off x="7207396" y="37721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0" name="tx120"/>
            <p:cNvSpPr/>
            <p:nvPr/>
          </p:nvSpPr>
          <p:spPr>
            <a:xfrm>
              <a:off x="7473396" y="38150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1" name="tx121"/>
            <p:cNvSpPr/>
            <p:nvPr/>
          </p:nvSpPr>
          <p:spPr>
            <a:xfrm>
              <a:off x="7739396" y="3740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22" name="tx122"/>
            <p:cNvSpPr/>
            <p:nvPr/>
          </p:nvSpPr>
          <p:spPr>
            <a:xfrm>
              <a:off x="8005395" y="38495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23" name="tx123"/>
            <p:cNvSpPr/>
            <p:nvPr/>
          </p:nvSpPr>
          <p:spPr>
            <a:xfrm>
              <a:off x="1325260" y="36241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24" name="tx124"/>
            <p:cNvSpPr/>
            <p:nvPr/>
          </p:nvSpPr>
          <p:spPr>
            <a:xfrm>
              <a:off x="2655258" y="35697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5" name="tx125"/>
            <p:cNvSpPr/>
            <p:nvPr/>
          </p:nvSpPr>
          <p:spPr>
            <a:xfrm>
              <a:off x="3985256" y="35733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26" name="tx126"/>
            <p:cNvSpPr/>
            <p:nvPr/>
          </p:nvSpPr>
          <p:spPr>
            <a:xfrm>
              <a:off x="5315254" y="3379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28.6</a:t>
              </a:r>
            </a:p>
          </p:txBody>
        </p:sp>
        <p:sp>
          <p:nvSpPr>
            <p:cNvPr id="127" name="tx127"/>
            <p:cNvSpPr/>
            <p:nvPr/>
          </p:nvSpPr>
          <p:spPr>
            <a:xfrm>
              <a:off x="6379253" y="35821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28" name="tx128"/>
            <p:cNvSpPr/>
            <p:nvPr/>
          </p:nvSpPr>
          <p:spPr>
            <a:xfrm>
              <a:off x="6645252" y="359814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29" name="tx129"/>
            <p:cNvSpPr/>
            <p:nvPr/>
          </p:nvSpPr>
          <p:spPr>
            <a:xfrm>
              <a:off x="6956456" y="36311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0" name="tx130"/>
            <p:cNvSpPr/>
            <p:nvPr/>
          </p:nvSpPr>
          <p:spPr>
            <a:xfrm>
              <a:off x="7177252" y="36608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31" name="tx131"/>
            <p:cNvSpPr/>
            <p:nvPr/>
          </p:nvSpPr>
          <p:spPr>
            <a:xfrm>
              <a:off x="7443251" y="37034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2" name="tx132"/>
            <p:cNvSpPr/>
            <p:nvPr/>
          </p:nvSpPr>
          <p:spPr>
            <a:xfrm>
              <a:off x="7709251" y="36229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33" name="tx133"/>
            <p:cNvSpPr/>
            <p:nvPr/>
          </p:nvSpPr>
          <p:spPr>
            <a:xfrm>
              <a:off x="7975250" y="373770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236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6" name="tx136"/>
            <p:cNvSpPr/>
            <p:nvPr/>
          </p:nvSpPr>
          <p:spPr>
            <a:xfrm>
              <a:off x="655386" y="298341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655386" y="244358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8" name="tx138"/>
            <p:cNvSpPr/>
            <p:nvPr/>
          </p:nvSpPr>
          <p:spPr>
            <a:xfrm>
              <a:off x="577692" y="190293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83315"/>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167" name="pl167"/>
            <p:cNvSpPr/>
            <p:nvPr/>
          </p:nvSpPr>
          <p:spPr>
            <a:xfrm>
              <a:off x="22060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960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7860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5760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010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8910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810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4710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4170007" cy="119033"/>
            </a:xfrm>
            <a:prstGeom prst="rect">
              <a:avLst/>
            </a:prstGeom>
            <a:solidFill>
              <a:srgbClr val="1CABE2">
                <a:alpha val="85098"/>
              </a:srgbClr>
            </a:solidFill>
          </p:spPr>
          <p:txBody>
            <a:bodyPr/>
            <a:lstStyle/>
            <a:p/>
          </p:txBody>
        </p:sp>
        <p:sp>
          <p:nvSpPr>
            <p:cNvPr id="180" name="rc180"/>
            <p:cNvSpPr/>
            <p:nvPr/>
          </p:nvSpPr>
          <p:spPr>
            <a:xfrm>
              <a:off x="1311054" y="5577352"/>
              <a:ext cx="4870974" cy="119033"/>
            </a:xfrm>
            <a:prstGeom prst="rect">
              <a:avLst/>
            </a:prstGeom>
            <a:solidFill>
              <a:srgbClr val="1CABE2">
                <a:alpha val="85098"/>
              </a:srgbClr>
            </a:solidFill>
          </p:spPr>
          <p:txBody>
            <a:bodyPr/>
            <a:lstStyle/>
            <a:p/>
          </p:txBody>
        </p:sp>
        <p:sp>
          <p:nvSpPr>
            <p:cNvPr id="181" name="rc181"/>
            <p:cNvSpPr/>
            <p:nvPr/>
          </p:nvSpPr>
          <p:spPr>
            <a:xfrm>
              <a:off x="1311054" y="5428560"/>
              <a:ext cx="3151849" cy="119033"/>
            </a:xfrm>
            <a:prstGeom prst="rect">
              <a:avLst/>
            </a:prstGeom>
            <a:solidFill>
              <a:srgbClr val="1CABE2">
                <a:alpha val="85098"/>
              </a:srgbClr>
            </a:solidFill>
          </p:spPr>
          <p:txBody>
            <a:bodyPr/>
            <a:lstStyle/>
            <a:p/>
          </p:txBody>
        </p:sp>
        <p:sp>
          <p:nvSpPr>
            <p:cNvPr id="182" name="rc182"/>
            <p:cNvSpPr/>
            <p:nvPr/>
          </p:nvSpPr>
          <p:spPr>
            <a:xfrm>
              <a:off x="5481061" y="5726143"/>
              <a:ext cx="2719383" cy="119033"/>
            </a:xfrm>
            <a:prstGeom prst="rect">
              <a:avLst/>
            </a:prstGeom>
            <a:solidFill>
              <a:srgbClr val="B3B3B3">
                <a:alpha val="85098"/>
              </a:srgbClr>
            </a:solidFill>
          </p:spPr>
          <p:txBody>
            <a:bodyPr/>
            <a:lstStyle/>
            <a:p/>
          </p:txBody>
        </p:sp>
        <p:sp>
          <p:nvSpPr>
            <p:cNvPr id="183" name="rc183"/>
            <p:cNvSpPr/>
            <p:nvPr/>
          </p:nvSpPr>
          <p:spPr>
            <a:xfrm>
              <a:off x="6182029" y="5577352"/>
              <a:ext cx="1363987" cy="119033"/>
            </a:xfrm>
            <a:prstGeom prst="rect">
              <a:avLst/>
            </a:prstGeom>
            <a:solidFill>
              <a:srgbClr val="B3B3B3">
                <a:alpha val="85098"/>
              </a:srgbClr>
            </a:solidFill>
          </p:spPr>
          <p:txBody>
            <a:bodyPr/>
            <a:lstStyle/>
            <a:p/>
          </p:txBody>
        </p:sp>
        <p:sp>
          <p:nvSpPr>
            <p:cNvPr id="184" name="rc184"/>
            <p:cNvSpPr/>
            <p:nvPr/>
          </p:nvSpPr>
          <p:spPr>
            <a:xfrm>
              <a:off x="4462903" y="5428560"/>
              <a:ext cx="1181764" cy="119033"/>
            </a:xfrm>
            <a:prstGeom prst="rect">
              <a:avLst/>
            </a:prstGeom>
            <a:solidFill>
              <a:srgbClr val="B3B3B3">
                <a:alpha val="85098"/>
              </a:srgbClr>
            </a:solidFill>
          </p:spPr>
          <p:txBody>
            <a:bodyPr/>
            <a:lstStyle/>
            <a:p/>
          </p:txBody>
        </p:sp>
        <p:sp>
          <p:nvSpPr>
            <p:cNvPr id="185" name="tx185"/>
            <p:cNvSpPr/>
            <p:nvPr/>
          </p:nvSpPr>
          <p:spPr>
            <a:xfrm>
              <a:off x="83129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86" name="tx186"/>
            <p:cNvSpPr/>
            <p:nvPr/>
          </p:nvSpPr>
          <p:spPr>
            <a:xfrm>
              <a:off x="7658543"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a:t>
              </a:r>
            </a:p>
          </p:txBody>
        </p:sp>
        <p:sp>
          <p:nvSpPr>
            <p:cNvPr id="187" name="tx187"/>
            <p:cNvSpPr/>
            <p:nvPr/>
          </p:nvSpPr>
          <p:spPr>
            <a:xfrm>
              <a:off x="5757194"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a:t>
              </a:r>
            </a:p>
          </p:txBody>
        </p:sp>
        <p:sp>
          <p:nvSpPr>
            <p:cNvPr id="188" name="tx188"/>
            <p:cNvSpPr/>
            <p:nvPr/>
          </p:nvSpPr>
          <p:spPr>
            <a:xfrm>
              <a:off x="328353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89" name="tx189"/>
            <p:cNvSpPr/>
            <p:nvPr/>
          </p:nvSpPr>
          <p:spPr>
            <a:xfrm>
              <a:off x="3634015"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a:t>
              </a:r>
            </a:p>
          </p:txBody>
        </p:sp>
        <p:sp>
          <p:nvSpPr>
            <p:cNvPr id="190" name="tx190"/>
            <p:cNvSpPr/>
            <p:nvPr/>
          </p:nvSpPr>
          <p:spPr>
            <a:xfrm>
              <a:off x="2806606"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91" name="tx191"/>
            <p:cNvSpPr/>
            <p:nvPr/>
          </p:nvSpPr>
          <p:spPr>
            <a:xfrm>
              <a:off x="6760380"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a:t>
              </a:r>
            </a:p>
          </p:txBody>
        </p:sp>
        <p:sp>
          <p:nvSpPr>
            <p:cNvPr id="192" name="tx192"/>
            <p:cNvSpPr/>
            <p:nvPr/>
          </p:nvSpPr>
          <p:spPr>
            <a:xfrm>
              <a:off x="678365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3" name="tx193"/>
            <p:cNvSpPr/>
            <p:nvPr/>
          </p:nvSpPr>
          <p:spPr>
            <a:xfrm>
              <a:off x="4973413"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3015627"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476679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200" name="tx200"/>
            <p:cNvSpPr/>
            <p:nvPr/>
          </p:nvSpPr>
          <p:spPr>
            <a:xfrm>
              <a:off x="65568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201" name="tx201"/>
            <p:cNvSpPr/>
            <p:nvPr/>
          </p:nvSpPr>
          <p:spPr>
            <a:xfrm>
              <a:off x="834681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Equatorial Guinea.
In 2025, DTP1 coverage in Equatorial Guinea increased to 84%. The number of children missing out on any DTP vaccination (zero-dose children) improved from 14,000 in 2024 to 9,000 in 2025.
DTP3 coverage increased to 78% in 2025, leaving 12,000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84% and DTP3 was 78%, leaving 12,000 children un- or under-vaccinated, including 9,000 zero-dose and 3,000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546783"/>
            </a:xfrm>
            <a:custGeom>
              <a:avLst/>
              <a:pathLst>
                <a:path w="3397293" h="546783">
                  <a:moveTo>
                    <a:pt x="0" y="437426"/>
                  </a:moveTo>
                  <a:lnTo>
                    <a:pt x="135891" y="437426"/>
                  </a:lnTo>
                  <a:lnTo>
                    <a:pt x="271783" y="459298"/>
                  </a:lnTo>
                  <a:lnTo>
                    <a:pt x="407675" y="459298"/>
                  </a:lnTo>
                  <a:lnTo>
                    <a:pt x="543566" y="481169"/>
                  </a:lnTo>
                  <a:lnTo>
                    <a:pt x="679458" y="481169"/>
                  </a:lnTo>
                  <a:lnTo>
                    <a:pt x="815350" y="503041"/>
                  </a:lnTo>
                  <a:lnTo>
                    <a:pt x="951242" y="503041"/>
                  </a:lnTo>
                  <a:lnTo>
                    <a:pt x="1087133" y="524912"/>
                  </a:lnTo>
                  <a:lnTo>
                    <a:pt x="1223025" y="524912"/>
                  </a:lnTo>
                  <a:lnTo>
                    <a:pt x="1358917" y="546783"/>
                  </a:lnTo>
                  <a:lnTo>
                    <a:pt x="1494809" y="437426"/>
                  </a:lnTo>
                  <a:lnTo>
                    <a:pt x="1630700" y="349941"/>
                  </a:lnTo>
                  <a:lnTo>
                    <a:pt x="1766592" y="240584"/>
                  </a:lnTo>
                  <a:lnTo>
                    <a:pt x="1902484" y="153099"/>
                  </a:lnTo>
                  <a:lnTo>
                    <a:pt x="2038375" y="437426"/>
                  </a:lnTo>
                  <a:lnTo>
                    <a:pt x="2174267" y="153099"/>
                  </a:lnTo>
                  <a:lnTo>
                    <a:pt x="2310159" y="153099"/>
                  </a:lnTo>
                  <a:lnTo>
                    <a:pt x="2446051" y="153099"/>
                  </a:lnTo>
                  <a:lnTo>
                    <a:pt x="2581942" y="153099"/>
                  </a:lnTo>
                  <a:lnTo>
                    <a:pt x="2717834" y="174970"/>
                  </a:lnTo>
                  <a:lnTo>
                    <a:pt x="2853726" y="174970"/>
                  </a:lnTo>
                  <a:lnTo>
                    <a:pt x="2989618" y="174970"/>
                  </a:lnTo>
                  <a:lnTo>
                    <a:pt x="3125509" y="87485"/>
                  </a:lnTo>
                  <a:lnTo>
                    <a:pt x="3261401" y="1968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31094" y="1403693"/>
              <a:ext cx="31770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Equatorial Guinea, 2000-2025</a:t>
              </a:r>
            </a:p>
          </p:txBody>
        </p:sp>
        <p:sp>
          <p:nvSpPr>
            <p:cNvPr id="63" name="pl63"/>
            <p:cNvSpPr/>
            <p:nvPr/>
          </p:nvSpPr>
          <p:spPr>
            <a:xfrm>
              <a:off x="5267799" y="4174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6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8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874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133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39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65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39212"/>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1377895"/>
                  </a:moveTo>
                  <a:lnTo>
                    <a:pt x="135891" y="1377895"/>
                  </a:lnTo>
                  <a:lnTo>
                    <a:pt x="271783" y="1320482"/>
                  </a:lnTo>
                  <a:lnTo>
                    <a:pt x="407675" y="1205658"/>
                  </a:lnTo>
                  <a:lnTo>
                    <a:pt x="543566" y="1033421"/>
                  </a:lnTo>
                  <a:lnTo>
                    <a:pt x="679458" y="861184"/>
                  </a:lnTo>
                  <a:lnTo>
                    <a:pt x="815350" y="746359"/>
                  </a:lnTo>
                  <a:lnTo>
                    <a:pt x="951242" y="631535"/>
                  </a:lnTo>
                  <a:lnTo>
                    <a:pt x="1087133" y="344473"/>
                  </a:lnTo>
                  <a:lnTo>
                    <a:pt x="1223025" y="114824"/>
                  </a:lnTo>
                  <a:lnTo>
                    <a:pt x="1358917" y="459298"/>
                  </a:lnTo>
                  <a:lnTo>
                    <a:pt x="1494809" y="516710"/>
                  </a:lnTo>
                  <a:lnTo>
                    <a:pt x="1630700" y="574122"/>
                  </a:lnTo>
                  <a:lnTo>
                    <a:pt x="1766592" y="688947"/>
                  </a:lnTo>
                  <a:lnTo>
                    <a:pt x="1902484" y="631535"/>
                  </a:lnTo>
                  <a:lnTo>
                    <a:pt x="2038375" y="574122"/>
                  </a:lnTo>
                  <a:lnTo>
                    <a:pt x="2174267" y="287061"/>
                  </a:lnTo>
                  <a:lnTo>
                    <a:pt x="2310159" y="229649"/>
                  </a:lnTo>
                  <a:lnTo>
                    <a:pt x="2446051" y="114824"/>
                  </a:lnTo>
                  <a:lnTo>
                    <a:pt x="2581942" y="57412"/>
                  </a:lnTo>
                  <a:lnTo>
                    <a:pt x="2717834" y="114824"/>
                  </a:lnTo>
                  <a:lnTo>
                    <a:pt x="2853726" y="401886"/>
                  </a:lnTo>
                  <a:lnTo>
                    <a:pt x="2989618" y="229649"/>
                  </a:lnTo>
                  <a:lnTo>
                    <a:pt x="3125509" y="57412"/>
                  </a:lnTo>
                  <a:lnTo>
                    <a:pt x="3261401"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392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60291"/>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60291"/>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60291"/>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60291"/>
              <a:ext cx="0" cy="1125280"/>
            </a:xfrm>
            <a:custGeom>
              <a:avLst/>
              <a:pathLst>
                <a:path w="0" h="1125280">
                  <a:moveTo>
                    <a:pt x="0" y="1125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60291"/>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60291"/>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37326"/>
              <a:ext cx="0" cy="22964"/>
            </a:xfrm>
            <a:custGeom>
              <a:avLst/>
              <a:pathLst>
                <a:path w="0" h="22964">
                  <a:moveTo>
                    <a:pt x="0" y="0"/>
                  </a:moveTo>
                  <a:lnTo>
                    <a:pt x="0" y="22964"/>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435307"/>
            </a:xfrm>
            <a:custGeom>
              <a:avLst/>
              <a:pathLst>
                <a:path w="3397293" h="1435307">
                  <a:moveTo>
                    <a:pt x="0" y="1148245"/>
                  </a:moveTo>
                  <a:lnTo>
                    <a:pt x="135891" y="1148245"/>
                  </a:lnTo>
                  <a:lnTo>
                    <a:pt x="271783" y="1205658"/>
                  </a:lnTo>
                  <a:lnTo>
                    <a:pt x="407675" y="1205658"/>
                  </a:lnTo>
                  <a:lnTo>
                    <a:pt x="543566" y="1263070"/>
                  </a:lnTo>
                  <a:lnTo>
                    <a:pt x="679458" y="1263070"/>
                  </a:lnTo>
                  <a:lnTo>
                    <a:pt x="815350" y="1320482"/>
                  </a:lnTo>
                  <a:lnTo>
                    <a:pt x="951242" y="1320482"/>
                  </a:lnTo>
                  <a:lnTo>
                    <a:pt x="1087133" y="1377895"/>
                  </a:lnTo>
                  <a:lnTo>
                    <a:pt x="1223025" y="1377895"/>
                  </a:lnTo>
                  <a:lnTo>
                    <a:pt x="1358917" y="1435307"/>
                  </a:lnTo>
                  <a:lnTo>
                    <a:pt x="1494809" y="1148245"/>
                  </a:lnTo>
                  <a:lnTo>
                    <a:pt x="1630700" y="918596"/>
                  </a:lnTo>
                  <a:lnTo>
                    <a:pt x="1766592" y="631535"/>
                  </a:lnTo>
                  <a:lnTo>
                    <a:pt x="1902484" y="401886"/>
                  </a:lnTo>
                  <a:lnTo>
                    <a:pt x="2038375" y="1148245"/>
                  </a:lnTo>
                  <a:lnTo>
                    <a:pt x="2174267" y="401886"/>
                  </a:lnTo>
                  <a:lnTo>
                    <a:pt x="2310159" y="401886"/>
                  </a:lnTo>
                  <a:lnTo>
                    <a:pt x="2446051" y="401886"/>
                  </a:lnTo>
                  <a:lnTo>
                    <a:pt x="2581942" y="401886"/>
                  </a:lnTo>
                  <a:lnTo>
                    <a:pt x="2717834" y="459298"/>
                  </a:lnTo>
                  <a:lnTo>
                    <a:pt x="2853726" y="459298"/>
                  </a:lnTo>
                  <a:lnTo>
                    <a:pt x="2989618" y="459298"/>
                  </a:lnTo>
                  <a:lnTo>
                    <a:pt x="3125509" y="229649"/>
                  </a:lnTo>
                  <a:lnTo>
                    <a:pt x="3261401" y="51671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22968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3" name="tx93"/>
            <p:cNvSpPr/>
            <p:nvPr/>
          </p:nvSpPr>
          <p:spPr>
            <a:xfrm>
              <a:off x="6038783" y="22968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18241" y="229688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7397700" y="229683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982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4812" y="22995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902429"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8353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2612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870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129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1575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920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47709"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18" name="tx118"/>
            <p:cNvSpPr/>
            <p:nvPr/>
          </p:nvSpPr>
          <p:spPr>
            <a:xfrm>
              <a:off x="7424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18714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624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53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43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07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98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267939"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4737546"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581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627102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Equatorial Guinea (84%) was 6 percentage points lower than the global average (90%) and 3 percentage points higher than the average across all WCAR countries (81%).
National DTP1 coverage was 7 percentage points higher than in 2019 (77%).
This equates to 9,000 zero-dose children in 2025 compared to 12,000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DTP1 coverage was 84% - this is 7 percentage points higher than in 2019 and 6 percentage points lower than the global average (90%).</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Equatorial Guinea ranked number 7 out of 24 countries for lowest DTP1 coverage (based on tied ranks).
Equatorial Guinea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F26A21">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Equatorial Guinea ranked number 20 out of 24 countries with 12,000 zero-dose children.
In 2025, Equatorial Guinea ranked number 19 out of 24 countries with 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650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4874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909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3321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2762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6986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1209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4450127"/>
              <a:ext cx="204851" cy="235260"/>
            </a:xfrm>
            <a:prstGeom prst="rect">
              <a:avLst/>
            </a:prstGeom>
            <a:solidFill>
              <a:srgbClr val="80BD41">
                <a:alpha val="100000"/>
              </a:srgbClr>
            </a:solidFill>
          </p:spPr>
          <p:txBody>
            <a:bodyPr/>
            <a:lstStyle/>
            <a:p/>
          </p:txBody>
        </p:sp>
        <p:sp>
          <p:nvSpPr>
            <p:cNvPr id="27" name="rc27"/>
            <p:cNvSpPr/>
            <p:nvPr/>
          </p:nvSpPr>
          <p:spPr>
            <a:xfrm>
              <a:off x="1271992" y="4013226"/>
              <a:ext cx="204851" cy="241978"/>
            </a:xfrm>
            <a:prstGeom prst="rect">
              <a:avLst/>
            </a:prstGeom>
            <a:solidFill>
              <a:srgbClr val="0058AB">
                <a:alpha val="100000"/>
              </a:srgbClr>
            </a:solidFill>
          </p:spPr>
          <p:txBody>
            <a:bodyPr/>
            <a:lstStyle/>
            <a:p/>
          </p:txBody>
        </p:sp>
        <p:sp>
          <p:nvSpPr>
            <p:cNvPr id="28" name="rc28"/>
            <p:cNvSpPr/>
            <p:nvPr/>
          </p:nvSpPr>
          <p:spPr>
            <a:xfrm>
              <a:off x="1271992" y="4255205"/>
              <a:ext cx="204851" cy="194921"/>
            </a:xfrm>
            <a:prstGeom prst="rect">
              <a:avLst/>
            </a:prstGeom>
            <a:solidFill>
              <a:srgbClr val="1CABE2">
                <a:alpha val="100000"/>
              </a:srgbClr>
            </a:solidFill>
          </p:spPr>
          <p:txBody>
            <a:bodyPr/>
            <a:lstStyle/>
            <a:p/>
          </p:txBody>
        </p:sp>
        <p:sp>
          <p:nvSpPr>
            <p:cNvPr id="29" name="rc29"/>
            <p:cNvSpPr/>
            <p:nvPr/>
          </p:nvSpPr>
          <p:spPr>
            <a:xfrm>
              <a:off x="1499604" y="4422190"/>
              <a:ext cx="204851" cy="263196"/>
            </a:xfrm>
            <a:prstGeom prst="rect">
              <a:avLst/>
            </a:prstGeom>
            <a:solidFill>
              <a:srgbClr val="80BD41">
                <a:alpha val="100000"/>
              </a:srgbClr>
            </a:solidFill>
          </p:spPr>
          <p:txBody>
            <a:bodyPr/>
            <a:lstStyle/>
            <a:p/>
          </p:txBody>
        </p:sp>
        <p:sp>
          <p:nvSpPr>
            <p:cNvPr id="30" name="rc30"/>
            <p:cNvSpPr/>
            <p:nvPr/>
          </p:nvSpPr>
          <p:spPr>
            <a:xfrm>
              <a:off x="1499604" y="3974049"/>
              <a:ext cx="204851" cy="256073"/>
            </a:xfrm>
            <a:prstGeom prst="rect">
              <a:avLst/>
            </a:prstGeom>
            <a:solidFill>
              <a:srgbClr val="0058AB">
                <a:alpha val="100000"/>
              </a:srgbClr>
            </a:solidFill>
          </p:spPr>
          <p:txBody>
            <a:bodyPr/>
            <a:lstStyle/>
            <a:p/>
          </p:txBody>
        </p:sp>
        <p:sp>
          <p:nvSpPr>
            <p:cNvPr id="31" name="rc31"/>
            <p:cNvSpPr/>
            <p:nvPr/>
          </p:nvSpPr>
          <p:spPr>
            <a:xfrm>
              <a:off x="1499604" y="4230123"/>
              <a:ext cx="204851" cy="192067"/>
            </a:xfrm>
            <a:prstGeom prst="rect">
              <a:avLst/>
            </a:prstGeom>
            <a:solidFill>
              <a:srgbClr val="1CABE2">
                <a:alpha val="100000"/>
              </a:srgbClr>
            </a:solidFill>
          </p:spPr>
          <p:txBody>
            <a:bodyPr/>
            <a:lstStyle/>
            <a:p/>
          </p:txBody>
        </p:sp>
        <p:sp>
          <p:nvSpPr>
            <p:cNvPr id="32" name="rc32"/>
            <p:cNvSpPr/>
            <p:nvPr/>
          </p:nvSpPr>
          <p:spPr>
            <a:xfrm>
              <a:off x="1727217" y="4391501"/>
              <a:ext cx="204851" cy="293885"/>
            </a:xfrm>
            <a:prstGeom prst="rect">
              <a:avLst/>
            </a:prstGeom>
            <a:solidFill>
              <a:srgbClr val="80BD41">
                <a:alpha val="100000"/>
              </a:srgbClr>
            </a:solidFill>
          </p:spPr>
          <p:txBody>
            <a:bodyPr/>
            <a:lstStyle/>
            <a:p/>
          </p:txBody>
        </p:sp>
        <p:sp>
          <p:nvSpPr>
            <p:cNvPr id="33" name="rc33"/>
            <p:cNvSpPr/>
            <p:nvPr/>
          </p:nvSpPr>
          <p:spPr>
            <a:xfrm>
              <a:off x="1727217" y="3931817"/>
              <a:ext cx="204851" cy="278831"/>
            </a:xfrm>
            <a:prstGeom prst="rect">
              <a:avLst/>
            </a:prstGeom>
            <a:solidFill>
              <a:srgbClr val="0058AB">
                <a:alpha val="100000"/>
              </a:srgbClr>
            </a:solidFill>
          </p:spPr>
          <p:txBody>
            <a:bodyPr/>
            <a:lstStyle/>
            <a:p/>
          </p:txBody>
        </p:sp>
        <p:sp>
          <p:nvSpPr>
            <p:cNvPr id="34" name="rc34"/>
            <p:cNvSpPr/>
            <p:nvPr/>
          </p:nvSpPr>
          <p:spPr>
            <a:xfrm>
              <a:off x="1727217" y="4210648"/>
              <a:ext cx="204851" cy="180852"/>
            </a:xfrm>
            <a:prstGeom prst="rect">
              <a:avLst/>
            </a:prstGeom>
            <a:solidFill>
              <a:srgbClr val="1CABE2">
                <a:alpha val="100000"/>
              </a:srgbClr>
            </a:solidFill>
          </p:spPr>
          <p:txBody>
            <a:bodyPr/>
            <a:lstStyle/>
            <a:p/>
          </p:txBody>
        </p:sp>
        <p:sp>
          <p:nvSpPr>
            <p:cNvPr id="35" name="rc35"/>
            <p:cNvSpPr/>
            <p:nvPr/>
          </p:nvSpPr>
          <p:spPr>
            <a:xfrm>
              <a:off x="1954829" y="4358008"/>
              <a:ext cx="204851" cy="327378"/>
            </a:xfrm>
            <a:prstGeom prst="rect">
              <a:avLst/>
            </a:prstGeom>
            <a:solidFill>
              <a:srgbClr val="80BD41">
                <a:alpha val="100000"/>
              </a:srgbClr>
            </a:solidFill>
          </p:spPr>
          <p:txBody>
            <a:bodyPr/>
            <a:lstStyle/>
            <a:p/>
          </p:txBody>
        </p:sp>
        <p:sp>
          <p:nvSpPr>
            <p:cNvPr id="36" name="rc36"/>
            <p:cNvSpPr/>
            <p:nvPr/>
          </p:nvSpPr>
          <p:spPr>
            <a:xfrm>
              <a:off x="1954829" y="3886882"/>
              <a:ext cx="204851" cy="295451"/>
            </a:xfrm>
            <a:prstGeom prst="rect">
              <a:avLst/>
            </a:prstGeom>
            <a:solidFill>
              <a:srgbClr val="0058AB">
                <a:alpha val="100000"/>
              </a:srgbClr>
            </a:solidFill>
          </p:spPr>
          <p:txBody>
            <a:bodyPr/>
            <a:lstStyle/>
            <a:p/>
          </p:txBody>
        </p:sp>
        <p:sp>
          <p:nvSpPr>
            <p:cNvPr id="37" name="rc37"/>
            <p:cNvSpPr/>
            <p:nvPr/>
          </p:nvSpPr>
          <p:spPr>
            <a:xfrm>
              <a:off x="1954829" y="4182333"/>
              <a:ext cx="204851" cy="175674"/>
            </a:xfrm>
            <a:prstGeom prst="rect">
              <a:avLst/>
            </a:prstGeom>
            <a:solidFill>
              <a:srgbClr val="1CABE2">
                <a:alpha val="100000"/>
              </a:srgbClr>
            </a:solidFill>
          </p:spPr>
          <p:txBody>
            <a:bodyPr/>
            <a:lstStyle/>
            <a:p/>
          </p:txBody>
        </p:sp>
        <p:sp>
          <p:nvSpPr>
            <p:cNvPr id="38" name="rc38"/>
            <p:cNvSpPr/>
            <p:nvPr/>
          </p:nvSpPr>
          <p:spPr>
            <a:xfrm>
              <a:off x="2182442" y="4321736"/>
              <a:ext cx="204851" cy="363650"/>
            </a:xfrm>
            <a:prstGeom prst="rect">
              <a:avLst/>
            </a:prstGeom>
            <a:solidFill>
              <a:srgbClr val="80BD41">
                <a:alpha val="100000"/>
              </a:srgbClr>
            </a:solidFill>
          </p:spPr>
          <p:txBody>
            <a:bodyPr/>
            <a:lstStyle/>
            <a:p/>
          </p:txBody>
        </p:sp>
        <p:sp>
          <p:nvSpPr>
            <p:cNvPr id="39" name="rc39"/>
            <p:cNvSpPr/>
            <p:nvPr/>
          </p:nvSpPr>
          <p:spPr>
            <a:xfrm>
              <a:off x="2182442" y="3839673"/>
              <a:ext cx="204851" cy="321367"/>
            </a:xfrm>
            <a:prstGeom prst="rect">
              <a:avLst/>
            </a:prstGeom>
            <a:solidFill>
              <a:srgbClr val="0058AB">
                <a:alpha val="100000"/>
              </a:srgbClr>
            </a:solidFill>
          </p:spPr>
          <p:txBody>
            <a:bodyPr/>
            <a:lstStyle/>
            <a:p/>
          </p:txBody>
        </p:sp>
        <p:sp>
          <p:nvSpPr>
            <p:cNvPr id="40" name="rc40"/>
            <p:cNvSpPr/>
            <p:nvPr/>
          </p:nvSpPr>
          <p:spPr>
            <a:xfrm>
              <a:off x="2182442" y="4161040"/>
              <a:ext cx="204851" cy="160696"/>
            </a:xfrm>
            <a:prstGeom prst="rect">
              <a:avLst/>
            </a:prstGeom>
            <a:solidFill>
              <a:srgbClr val="1CABE2">
                <a:alpha val="100000"/>
              </a:srgbClr>
            </a:solidFill>
          </p:spPr>
          <p:txBody>
            <a:bodyPr/>
            <a:lstStyle/>
            <a:p/>
          </p:txBody>
        </p:sp>
        <p:sp>
          <p:nvSpPr>
            <p:cNvPr id="41" name="rc41"/>
            <p:cNvSpPr/>
            <p:nvPr/>
          </p:nvSpPr>
          <p:spPr>
            <a:xfrm>
              <a:off x="2410055" y="4292108"/>
              <a:ext cx="204851" cy="393278"/>
            </a:xfrm>
            <a:prstGeom prst="rect">
              <a:avLst/>
            </a:prstGeom>
            <a:solidFill>
              <a:srgbClr val="80BD41">
                <a:alpha val="100000"/>
              </a:srgbClr>
            </a:solidFill>
          </p:spPr>
          <p:txBody>
            <a:bodyPr/>
            <a:lstStyle/>
            <a:p/>
          </p:txBody>
        </p:sp>
        <p:sp>
          <p:nvSpPr>
            <p:cNvPr id="42" name="rc42"/>
            <p:cNvSpPr/>
            <p:nvPr/>
          </p:nvSpPr>
          <p:spPr>
            <a:xfrm>
              <a:off x="2410055" y="3791555"/>
              <a:ext cx="204851" cy="339654"/>
            </a:xfrm>
            <a:prstGeom prst="rect">
              <a:avLst/>
            </a:prstGeom>
            <a:solidFill>
              <a:srgbClr val="0058AB">
                <a:alpha val="100000"/>
              </a:srgbClr>
            </a:solidFill>
          </p:spPr>
          <p:txBody>
            <a:bodyPr/>
            <a:lstStyle/>
            <a:p/>
          </p:txBody>
        </p:sp>
        <p:sp>
          <p:nvSpPr>
            <p:cNvPr id="43" name="rc43"/>
            <p:cNvSpPr/>
            <p:nvPr/>
          </p:nvSpPr>
          <p:spPr>
            <a:xfrm>
              <a:off x="2410055" y="4131210"/>
              <a:ext cx="204851" cy="160898"/>
            </a:xfrm>
            <a:prstGeom prst="rect">
              <a:avLst/>
            </a:prstGeom>
            <a:solidFill>
              <a:srgbClr val="1CABE2">
                <a:alpha val="100000"/>
              </a:srgbClr>
            </a:solidFill>
          </p:spPr>
          <p:txBody>
            <a:bodyPr/>
            <a:lstStyle/>
            <a:p/>
          </p:txBody>
        </p:sp>
        <p:sp>
          <p:nvSpPr>
            <p:cNvPr id="44" name="rc44"/>
            <p:cNvSpPr/>
            <p:nvPr/>
          </p:nvSpPr>
          <p:spPr>
            <a:xfrm>
              <a:off x="2637667" y="4257225"/>
              <a:ext cx="204851" cy="428161"/>
            </a:xfrm>
            <a:prstGeom prst="rect">
              <a:avLst/>
            </a:prstGeom>
            <a:solidFill>
              <a:srgbClr val="80BD41">
                <a:alpha val="100000"/>
              </a:srgbClr>
            </a:solidFill>
          </p:spPr>
          <p:txBody>
            <a:bodyPr/>
            <a:lstStyle/>
            <a:p/>
          </p:txBody>
        </p:sp>
        <p:sp>
          <p:nvSpPr>
            <p:cNvPr id="45" name="rc45"/>
            <p:cNvSpPr/>
            <p:nvPr/>
          </p:nvSpPr>
          <p:spPr>
            <a:xfrm>
              <a:off x="2637667" y="3754576"/>
              <a:ext cx="204851" cy="363018"/>
            </a:xfrm>
            <a:prstGeom prst="rect">
              <a:avLst/>
            </a:prstGeom>
            <a:solidFill>
              <a:srgbClr val="0058AB">
                <a:alpha val="100000"/>
              </a:srgbClr>
            </a:solidFill>
          </p:spPr>
          <p:txBody>
            <a:bodyPr/>
            <a:lstStyle/>
            <a:p/>
          </p:txBody>
        </p:sp>
        <p:sp>
          <p:nvSpPr>
            <p:cNvPr id="46" name="rc46"/>
            <p:cNvSpPr/>
            <p:nvPr/>
          </p:nvSpPr>
          <p:spPr>
            <a:xfrm>
              <a:off x="2637667" y="4117595"/>
              <a:ext cx="204851" cy="139630"/>
            </a:xfrm>
            <a:prstGeom prst="rect">
              <a:avLst/>
            </a:prstGeom>
            <a:solidFill>
              <a:srgbClr val="1CABE2">
                <a:alpha val="100000"/>
              </a:srgbClr>
            </a:solidFill>
          </p:spPr>
          <p:txBody>
            <a:bodyPr/>
            <a:lstStyle/>
            <a:p/>
          </p:txBody>
        </p:sp>
        <p:sp>
          <p:nvSpPr>
            <p:cNvPr id="47" name="rc47"/>
            <p:cNvSpPr/>
            <p:nvPr/>
          </p:nvSpPr>
          <p:spPr>
            <a:xfrm>
              <a:off x="2865280" y="4220550"/>
              <a:ext cx="204851" cy="464836"/>
            </a:xfrm>
            <a:prstGeom prst="rect">
              <a:avLst/>
            </a:prstGeom>
            <a:solidFill>
              <a:srgbClr val="80BD41">
                <a:alpha val="100000"/>
              </a:srgbClr>
            </a:solidFill>
          </p:spPr>
          <p:txBody>
            <a:bodyPr/>
            <a:lstStyle/>
            <a:p/>
          </p:txBody>
        </p:sp>
        <p:sp>
          <p:nvSpPr>
            <p:cNvPr id="48" name="rc48"/>
            <p:cNvSpPr/>
            <p:nvPr/>
          </p:nvSpPr>
          <p:spPr>
            <a:xfrm>
              <a:off x="2865280" y="3716966"/>
              <a:ext cx="204851" cy="377694"/>
            </a:xfrm>
            <a:prstGeom prst="rect">
              <a:avLst/>
            </a:prstGeom>
            <a:solidFill>
              <a:srgbClr val="0058AB">
                <a:alpha val="100000"/>
              </a:srgbClr>
            </a:solidFill>
          </p:spPr>
          <p:txBody>
            <a:bodyPr/>
            <a:lstStyle/>
            <a:p/>
          </p:txBody>
        </p:sp>
        <p:sp>
          <p:nvSpPr>
            <p:cNvPr id="49" name="rc49"/>
            <p:cNvSpPr/>
            <p:nvPr/>
          </p:nvSpPr>
          <p:spPr>
            <a:xfrm>
              <a:off x="2865280" y="4094660"/>
              <a:ext cx="204851" cy="125889"/>
            </a:xfrm>
            <a:prstGeom prst="rect">
              <a:avLst/>
            </a:prstGeom>
            <a:solidFill>
              <a:srgbClr val="1CABE2">
                <a:alpha val="100000"/>
              </a:srgbClr>
            </a:solidFill>
          </p:spPr>
          <p:txBody>
            <a:bodyPr/>
            <a:lstStyle/>
            <a:p/>
          </p:txBody>
        </p:sp>
        <p:sp>
          <p:nvSpPr>
            <p:cNvPr id="50" name="rc50"/>
            <p:cNvSpPr/>
            <p:nvPr/>
          </p:nvSpPr>
          <p:spPr>
            <a:xfrm>
              <a:off x="3092892" y="4182485"/>
              <a:ext cx="204851" cy="502901"/>
            </a:xfrm>
            <a:prstGeom prst="rect">
              <a:avLst/>
            </a:prstGeom>
            <a:solidFill>
              <a:srgbClr val="80BD41">
                <a:alpha val="100000"/>
              </a:srgbClr>
            </a:solidFill>
          </p:spPr>
          <p:txBody>
            <a:bodyPr/>
            <a:lstStyle/>
            <a:p/>
          </p:txBody>
        </p:sp>
        <p:sp>
          <p:nvSpPr>
            <p:cNvPr id="51" name="rc51"/>
            <p:cNvSpPr/>
            <p:nvPr/>
          </p:nvSpPr>
          <p:spPr>
            <a:xfrm>
              <a:off x="3092892" y="3679583"/>
              <a:ext cx="204851" cy="402321"/>
            </a:xfrm>
            <a:prstGeom prst="rect">
              <a:avLst/>
            </a:prstGeom>
            <a:solidFill>
              <a:srgbClr val="0058AB">
                <a:alpha val="100000"/>
              </a:srgbClr>
            </a:solidFill>
          </p:spPr>
          <p:txBody>
            <a:bodyPr/>
            <a:lstStyle/>
            <a:p/>
          </p:txBody>
        </p:sp>
        <p:sp>
          <p:nvSpPr>
            <p:cNvPr id="52" name="rc52"/>
            <p:cNvSpPr/>
            <p:nvPr/>
          </p:nvSpPr>
          <p:spPr>
            <a:xfrm>
              <a:off x="3092892" y="4081904"/>
              <a:ext cx="204851" cy="100580"/>
            </a:xfrm>
            <a:prstGeom prst="rect">
              <a:avLst/>
            </a:prstGeom>
            <a:solidFill>
              <a:srgbClr val="1CABE2">
                <a:alpha val="100000"/>
              </a:srgbClr>
            </a:solidFill>
          </p:spPr>
          <p:txBody>
            <a:bodyPr/>
            <a:lstStyle/>
            <a:p/>
          </p:txBody>
        </p:sp>
        <p:sp>
          <p:nvSpPr>
            <p:cNvPr id="53" name="rc53"/>
            <p:cNvSpPr/>
            <p:nvPr/>
          </p:nvSpPr>
          <p:spPr>
            <a:xfrm>
              <a:off x="3320505" y="4143106"/>
              <a:ext cx="204851" cy="542280"/>
            </a:xfrm>
            <a:prstGeom prst="rect">
              <a:avLst/>
            </a:prstGeom>
            <a:solidFill>
              <a:srgbClr val="80BD41">
                <a:alpha val="100000"/>
              </a:srgbClr>
            </a:solidFill>
          </p:spPr>
          <p:txBody>
            <a:bodyPr/>
            <a:lstStyle/>
            <a:p/>
          </p:txBody>
        </p:sp>
        <p:sp>
          <p:nvSpPr>
            <p:cNvPr id="54" name="rc54"/>
            <p:cNvSpPr/>
            <p:nvPr/>
          </p:nvSpPr>
          <p:spPr>
            <a:xfrm>
              <a:off x="3320505" y="3642528"/>
              <a:ext cx="204851" cy="417148"/>
            </a:xfrm>
            <a:prstGeom prst="rect">
              <a:avLst/>
            </a:prstGeom>
            <a:solidFill>
              <a:srgbClr val="0058AB">
                <a:alpha val="100000"/>
              </a:srgbClr>
            </a:solidFill>
          </p:spPr>
          <p:txBody>
            <a:bodyPr/>
            <a:lstStyle/>
            <a:p/>
          </p:txBody>
        </p:sp>
        <p:sp>
          <p:nvSpPr>
            <p:cNvPr id="55" name="rc55"/>
            <p:cNvSpPr/>
            <p:nvPr/>
          </p:nvSpPr>
          <p:spPr>
            <a:xfrm>
              <a:off x="3320505" y="4059677"/>
              <a:ext cx="204851" cy="83429"/>
            </a:xfrm>
            <a:prstGeom prst="rect">
              <a:avLst/>
            </a:prstGeom>
            <a:solidFill>
              <a:srgbClr val="1CABE2">
                <a:alpha val="100000"/>
              </a:srgbClr>
            </a:solidFill>
          </p:spPr>
          <p:txBody>
            <a:bodyPr/>
            <a:lstStyle/>
            <a:p/>
          </p:txBody>
        </p:sp>
        <p:sp>
          <p:nvSpPr>
            <p:cNvPr id="56" name="rc56"/>
            <p:cNvSpPr/>
            <p:nvPr/>
          </p:nvSpPr>
          <p:spPr>
            <a:xfrm>
              <a:off x="3548117" y="4102819"/>
              <a:ext cx="204851" cy="582568"/>
            </a:xfrm>
            <a:prstGeom prst="rect">
              <a:avLst/>
            </a:prstGeom>
            <a:solidFill>
              <a:srgbClr val="80BD41">
                <a:alpha val="100000"/>
              </a:srgbClr>
            </a:solidFill>
          </p:spPr>
          <p:txBody>
            <a:bodyPr/>
            <a:lstStyle/>
            <a:p/>
          </p:txBody>
        </p:sp>
        <p:sp>
          <p:nvSpPr>
            <p:cNvPr id="57" name="rc57"/>
            <p:cNvSpPr/>
            <p:nvPr/>
          </p:nvSpPr>
          <p:spPr>
            <a:xfrm>
              <a:off x="3548117" y="3606560"/>
              <a:ext cx="204851" cy="442331"/>
            </a:xfrm>
            <a:prstGeom prst="rect">
              <a:avLst/>
            </a:prstGeom>
            <a:solidFill>
              <a:srgbClr val="0058AB">
                <a:alpha val="100000"/>
              </a:srgbClr>
            </a:solidFill>
          </p:spPr>
          <p:txBody>
            <a:bodyPr/>
            <a:lstStyle/>
            <a:p/>
          </p:txBody>
        </p:sp>
        <p:sp>
          <p:nvSpPr>
            <p:cNvPr id="58" name="rc58"/>
            <p:cNvSpPr/>
            <p:nvPr/>
          </p:nvSpPr>
          <p:spPr>
            <a:xfrm>
              <a:off x="3548117" y="4048891"/>
              <a:ext cx="204851" cy="53927"/>
            </a:xfrm>
            <a:prstGeom prst="rect">
              <a:avLst/>
            </a:prstGeom>
            <a:solidFill>
              <a:srgbClr val="1CABE2">
                <a:alpha val="100000"/>
              </a:srgbClr>
            </a:solidFill>
          </p:spPr>
          <p:txBody>
            <a:bodyPr/>
            <a:lstStyle/>
            <a:p/>
          </p:txBody>
        </p:sp>
        <p:sp>
          <p:nvSpPr>
            <p:cNvPr id="59" name="rc59"/>
            <p:cNvSpPr/>
            <p:nvPr/>
          </p:nvSpPr>
          <p:spPr>
            <a:xfrm>
              <a:off x="3775730" y="4084658"/>
              <a:ext cx="204851" cy="600729"/>
            </a:xfrm>
            <a:prstGeom prst="rect">
              <a:avLst/>
            </a:prstGeom>
            <a:solidFill>
              <a:srgbClr val="80BD41">
                <a:alpha val="100000"/>
              </a:srgbClr>
            </a:solidFill>
          </p:spPr>
          <p:txBody>
            <a:bodyPr/>
            <a:lstStyle/>
            <a:p/>
          </p:txBody>
        </p:sp>
        <p:sp>
          <p:nvSpPr>
            <p:cNvPr id="60" name="rc60"/>
            <p:cNvSpPr/>
            <p:nvPr/>
          </p:nvSpPr>
          <p:spPr>
            <a:xfrm>
              <a:off x="3775730" y="3572940"/>
              <a:ext cx="204851" cy="400477"/>
            </a:xfrm>
            <a:prstGeom prst="rect">
              <a:avLst/>
            </a:prstGeom>
            <a:solidFill>
              <a:srgbClr val="0058AB">
                <a:alpha val="100000"/>
              </a:srgbClr>
            </a:solidFill>
          </p:spPr>
          <p:txBody>
            <a:bodyPr/>
            <a:lstStyle/>
            <a:p/>
          </p:txBody>
        </p:sp>
        <p:sp>
          <p:nvSpPr>
            <p:cNvPr id="61" name="rc61"/>
            <p:cNvSpPr/>
            <p:nvPr/>
          </p:nvSpPr>
          <p:spPr>
            <a:xfrm>
              <a:off x="3775730" y="3973418"/>
              <a:ext cx="204851" cy="111239"/>
            </a:xfrm>
            <a:prstGeom prst="rect">
              <a:avLst/>
            </a:prstGeom>
            <a:solidFill>
              <a:srgbClr val="1CABE2">
                <a:alpha val="100000"/>
              </a:srgbClr>
            </a:solidFill>
          </p:spPr>
          <p:txBody>
            <a:bodyPr/>
            <a:lstStyle/>
            <a:p/>
          </p:txBody>
        </p:sp>
        <p:sp>
          <p:nvSpPr>
            <p:cNvPr id="62" name="rc62"/>
            <p:cNvSpPr/>
            <p:nvPr/>
          </p:nvSpPr>
          <p:spPr>
            <a:xfrm>
              <a:off x="4003342" y="4071043"/>
              <a:ext cx="204851" cy="614343"/>
            </a:xfrm>
            <a:prstGeom prst="rect">
              <a:avLst/>
            </a:prstGeom>
            <a:solidFill>
              <a:srgbClr val="80BD41">
                <a:alpha val="100000"/>
              </a:srgbClr>
            </a:solidFill>
          </p:spPr>
          <p:txBody>
            <a:bodyPr/>
            <a:lstStyle/>
            <a:p/>
          </p:txBody>
        </p:sp>
        <p:sp>
          <p:nvSpPr>
            <p:cNvPr id="63" name="rc63"/>
            <p:cNvSpPr/>
            <p:nvPr/>
          </p:nvSpPr>
          <p:spPr>
            <a:xfrm>
              <a:off x="4003342" y="3547732"/>
              <a:ext cx="204851" cy="364054"/>
            </a:xfrm>
            <a:prstGeom prst="rect">
              <a:avLst/>
            </a:prstGeom>
            <a:solidFill>
              <a:srgbClr val="0058AB">
                <a:alpha val="100000"/>
              </a:srgbClr>
            </a:solidFill>
          </p:spPr>
          <p:txBody>
            <a:bodyPr/>
            <a:lstStyle/>
            <a:p/>
          </p:txBody>
        </p:sp>
        <p:sp>
          <p:nvSpPr>
            <p:cNvPr id="64" name="rc64"/>
            <p:cNvSpPr/>
            <p:nvPr/>
          </p:nvSpPr>
          <p:spPr>
            <a:xfrm>
              <a:off x="4003342" y="3911787"/>
              <a:ext cx="204851" cy="159256"/>
            </a:xfrm>
            <a:prstGeom prst="rect">
              <a:avLst/>
            </a:prstGeom>
            <a:solidFill>
              <a:srgbClr val="1CABE2">
                <a:alpha val="100000"/>
              </a:srgbClr>
            </a:solidFill>
          </p:spPr>
          <p:txBody>
            <a:bodyPr/>
            <a:lstStyle/>
            <a:p/>
          </p:txBody>
        </p:sp>
        <p:sp>
          <p:nvSpPr>
            <p:cNvPr id="65" name="rc65"/>
            <p:cNvSpPr/>
            <p:nvPr/>
          </p:nvSpPr>
          <p:spPr>
            <a:xfrm>
              <a:off x="4230955" y="4069780"/>
              <a:ext cx="204851" cy="615606"/>
            </a:xfrm>
            <a:prstGeom prst="rect">
              <a:avLst/>
            </a:prstGeom>
            <a:solidFill>
              <a:srgbClr val="80BD41">
                <a:alpha val="100000"/>
              </a:srgbClr>
            </a:solidFill>
          </p:spPr>
          <p:txBody>
            <a:bodyPr/>
            <a:lstStyle/>
            <a:p/>
          </p:txBody>
        </p:sp>
        <p:sp>
          <p:nvSpPr>
            <p:cNvPr id="66" name="rc66"/>
            <p:cNvSpPr/>
            <p:nvPr/>
          </p:nvSpPr>
          <p:spPr>
            <a:xfrm>
              <a:off x="4230955" y="3523888"/>
              <a:ext cx="204851" cy="313612"/>
            </a:xfrm>
            <a:prstGeom prst="rect">
              <a:avLst/>
            </a:prstGeom>
            <a:solidFill>
              <a:srgbClr val="0058AB">
                <a:alpha val="100000"/>
              </a:srgbClr>
            </a:solidFill>
          </p:spPr>
          <p:txBody>
            <a:bodyPr/>
            <a:lstStyle/>
            <a:p/>
          </p:txBody>
        </p:sp>
        <p:sp>
          <p:nvSpPr>
            <p:cNvPr id="67" name="rc67"/>
            <p:cNvSpPr/>
            <p:nvPr/>
          </p:nvSpPr>
          <p:spPr>
            <a:xfrm>
              <a:off x="4230955" y="3837501"/>
              <a:ext cx="204851" cy="232279"/>
            </a:xfrm>
            <a:prstGeom prst="rect">
              <a:avLst/>
            </a:prstGeom>
            <a:solidFill>
              <a:srgbClr val="1CABE2">
                <a:alpha val="100000"/>
              </a:srgbClr>
            </a:solidFill>
          </p:spPr>
          <p:txBody>
            <a:bodyPr/>
            <a:lstStyle/>
            <a:p/>
          </p:txBody>
        </p:sp>
        <p:sp>
          <p:nvSpPr>
            <p:cNvPr id="68" name="rc68"/>
            <p:cNvSpPr/>
            <p:nvPr/>
          </p:nvSpPr>
          <p:spPr>
            <a:xfrm>
              <a:off x="4458568" y="4057959"/>
              <a:ext cx="204851" cy="627427"/>
            </a:xfrm>
            <a:prstGeom prst="rect">
              <a:avLst/>
            </a:prstGeom>
            <a:solidFill>
              <a:srgbClr val="80BD41">
                <a:alpha val="100000"/>
              </a:srgbClr>
            </a:solidFill>
          </p:spPr>
          <p:txBody>
            <a:bodyPr/>
            <a:lstStyle/>
            <a:p/>
          </p:txBody>
        </p:sp>
        <p:sp>
          <p:nvSpPr>
            <p:cNvPr id="69" name="rc69"/>
            <p:cNvSpPr/>
            <p:nvPr/>
          </p:nvSpPr>
          <p:spPr>
            <a:xfrm>
              <a:off x="4458568" y="3501584"/>
              <a:ext cx="204851" cy="272264"/>
            </a:xfrm>
            <a:prstGeom prst="rect">
              <a:avLst/>
            </a:prstGeom>
            <a:solidFill>
              <a:srgbClr val="0058AB">
                <a:alpha val="100000"/>
              </a:srgbClr>
            </a:solidFill>
          </p:spPr>
          <p:txBody>
            <a:bodyPr/>
            <a:lstStyle/>
            <a:p/>
          </p:txBody>
        </p:sp>
        <p:sp>
          <p:nvSpPr>
            <p:cNvPr id="70" name="rc70"/>
            <p:cNvSpPr/>
            <p:nvPr/>
          </p:nvSpPr>
          <p:spPr>
            <a:xfrm>
              <a:off x="4458568" y="3773849"/>
              <a:ext cx="204851" cy="284110"/>
            </a:xfrm>
            <a:prstGeom prst="rect">
              <a:avLst/>
            </a:prstGeom>
            <a:solidFill>
              <a:srgbClr val="1CABE2">
                <a:alpha val="100000"/>
              </a:srgbClr>
            </a:solidFill>
          </p:spPr>
          <p:txBody>
            <a:bodyPr/>
            <a:lstStyle/>
            <a:p/>
          </p:txBody>
        </p:sp>
        <p:sp>
          <p:nvSpPr>
            <p:cNvPr id="71" name="rc71"/>
            <p:cNvSpPr/>
            <p:nvPr/>
          </p:nvSpPr>
          <p:spPr>
            <a:xfrm>
              <a:off x="4686180" y="4203525"/>
              <a:ext cx="204851" cy="481861"/>
            </a:xfrm>
            <a:prstGeom prst="rect">
              <a:avLst/>
            </a:prstGeom>
            <a:solidFill>
              <a:srgbClr val="80BD41">
                <a:alpha val="100000"/>
              </a:srgbClr>
            </a:solidFill>
          </p:spPr>
          <p:txBody>
            <a:bodyPr/>
            <a:lstStyle/>
            <a:p/>
          </p:txBody>
        </p:sp>
        <p:sp>
          <p:nvSpPr>
            <p:cNvPr id="72" name="rc72"/>
            <p:cNvSpPr/>
            <p:nvPr/>
          </p:nvSpPr>
          <p:spPr>
            <a:xfrm>
              <a:off x="4686180" y="3480746"/>
              <a:ext cx="204851" cy="433667"/>
            </a:xfrm>
            <a:prstGeom prst="rect">
              <a:avLst/>
            </a:prstGeom>
            <a:solidFill>
              <a:srgbClr val="0058AB">
                <a:alpha val="100000"/>
              </a:srgbClr>
            </a:solidFill>
          </p:spPr>
          <p:txBody>
            <a:bodyPr/>
            <a:lstStyle/>
            <a:p/>
          </p:txBody>
        </p:sp>
        <p:sp>
          <p:nvSpPr>
            <p:cNvPr id="73" name="rc73"/>
            <p:cNvSpPr/>
            <p:nvPr/>
          </p:nvSpPr>
          <p:spPr>
            <a:xfrm>
              <a:off x="4686180" y="3914414"/>
              <a:ext cx="204851" cy="289111"/>
            </a:xfrm>
            <a:prstGeom prst="rect">
              <a:avLst/>
            </a:prstGeom>
            <a:solidFill>
              <a:srgbClr val="1CABE2">
                <a:alpha val="100000"/>
              </a:srgbClr>
            </a:solidFill>
          </p:spPr>
          <p:txBody>
            <a:bodyPr/>
            <a:lstStyle/>
            <a:p/>
          </p:txBody>
        </p:sp>
        <p:sp>
          <p:nvSpPr>
            <p:cNvPr id="74" name="rc74"/>
            <p:cNvSpPr/>
            <p:nvPr/>
          </p:nvSpPr>
          <p:spPr>
            <a:xfrm>
              <a:off x="4913793" y="4036565"/>
              <a:ext cx="204851" cy="648821"/>
            </a:xfrm>
            <a:prstGeom prst="rect">
              <a:avLst/>
            </a:prstGeom>
            <a:solidFill>
              <a:srgbClr val="80BD41">
                <a:alpha val="100000"/>
              </a:srgbClr>
            </a:solidFill>
          </p:spPr>
          <p:txBody>
            <a:bodyPr/>
            <a:lstStyle/>
            <a:p/>
          </p:txBody>
        </p:sp>
        <p:sp>
          <p:nvSpPr>
            <p:cNvPr id="75" name="rc75"/>
            <p:cNvSpPr/>
            <p:nvPr/>
          </p:nvSpPr>
          <p:spPr>
            <a:xfrm>
              <a:off x="4913793" y="3461196"/>
              <a:ext cx="204851" cy="281559"/>
            </a:xfrm>
            <a:prstGeom prst="rect">
              <a:avLst/>
            </a:prstGeom>
            <a:solidFill>
              <a:srgbClr val="0058AB">
                <a:alpha val="100000"/>
              </a:srgbClr>
            </a:solidFill>
          </p:spPr>
          <p:txBody>
            <a:bodyPr/>
            <a:lstStyle/>
            <a:p/>
          </p:txBody>
        </p:sp>
        <p:sp>
          <p:nvSpPr>
            <p:cNvPr id="76" name="rc76"/>
            <p:cNvSpPr/>
            <p:nvPr/>
          </p:nvSpPr>
          <p:spPr>
            <a:xfrm>
              <a:off x="4913793" y="3742755"/>
              <a:ext cx="204851" cy="293809"/>
            </a:xfrm>
            <a:prstGeom prst="rect">
              <a:avLst/>
            </a:prstGeom>
            <a:solidFill>
              <a:srgbClr val="1CABE2">
                <a:alpha val="100000"/>
              </a:srgbClr>
            </a:solidFill>
          </p:spPr>
          <p:txBody>
            <a:bodyPr/>
            <a:lstStyle/>
            <a:p/>
          </p:txBody>
        </p:sp>
        <p:sp>
          <p:nvSpPr>
            <p:cNvPr id="77" name="rc77"/>
            <p:cNvSpPr/>
            <p:nvPr/>
          </p:nvSpPr>
          <p:spPr>
            <a:xfrm>
              <a:off x="5141405" y="3989634"/>
              <a:ext cx="204851" cy="695752"/>
            </a:xfrm>
            <a:prstGeom prst="rect">
              <a:avLst/>
            </a:prstGeom>
            <a:solidFill>
              <a:srgbClr val="80BD41">
                <a:alpha val="100000"/>
              </a:srgbClr>
            </a:solidFill>
          </p:spPr>
          <p:txBody>
            <a:bodyPr/>
            <a:lstStyle/>
            <a:p/>
          </p:txBody>
        </p:sp>
        <p:sp>
          <p:nvSpPr>
            <p:cNvPr id="78" name="rc78"/>
            <p:cNvSpPr/>
            <p:nvPr/>
          </p:nvSpPr>
          <p:spPr>
            <a:xfrm>
              <a:off x="5141405" y="3442959"/>
              <a:ext cx="204851" cy="285752"/>
            </a:xfrm>
            <a:prstGeom prst="rect">
              <a:avLst/>
            </a:prstGeom>
            <a:solidFill>
              <a:srgbClr val="0058AB">
                <a:alpha val="100000"/>
              </a:srgbClr>
            </a:solidFill>
          </p:spPr>
          <p:txBody>
            <a:bodyPr/>
            <a:lstStyle/>
            <a:p/>
          </p:txBody>
        </p:sp>
        <p:sp>
          <p:nvSpPr>
            <p:cNvPr id="79" name="rc79"/>
            <p:cNvSpPr/>
            <p:nvPr/>
          </p:nvSpPr>
          <p:spPr>
            <a:xfrm>
              <a:off x="5141405" y="3728711"/>
              <a:ext cx="204851" cy="260922"/>
            </a:xfrm>
            <a:prstGeom prst="rect">
              <a:avLst/>
            </a:prstGeom>
            <a:solidFill>
              <a:srgbClr val="1CABE2">
                <a:alpha val="100000"/>
              </a:srgbClr>
            </a:solidFill>
          </p:spPr>
          <p:txBody>
            <a:bodyPr/>
            <a:lstStyle/>
            <a:p/>
          </p:txBody>
        </p:sp>
        <p:sp>
          <p:nvSpPr>
            <p:cNvPr id="80" name="rc80"/>
            <p:cNvSpPr/>
            <p:nvPr/>
          </p:nvSpPr>
          <p:spPr>
            <a:xfrm>
              <a:off x="5369018" y="3941592"/>
              <a:ext cx="204851" cy="743794"/>
            </a:xfrm>
            <a:prstGeom prst="rect">
              <a:avLst/>
            </a:prstGeom>
            <a:solidFill>
              <a:srgbClr val="80BD41">
                <a:alpha val="100000"/>
              </a:srgbClr>
            </a:solidFill>
          </p:spPr>
          <p:txBody>
            <a:bodyPr/>
            <a:lstStyle/>
            <a:p/>
          </p:txBody>
        </p:sp>
        <p:sp>
          <p:nvSpPr>
            <p:cNvPr id="81" name="rc81"/>
            <p:cNvSpPr/>
            <p:nvPr/>
          </p:nvSpPr>
          <p:spPr>
            <a:xfrm>
              <a:off x="5369018" y="3424697"/>
              <a:ext cx="204851" cy="289970"/>
            </a:xfrm>
            <a:prstGeom prst="rect">
              <a:avLst/>
            </a:prstGeom>
            <a:solidFill>
              <a:srgbClr val="0058AB">
                <a:alpha val="100000"/>
              </a:srgbClr>
            </a:solidFill>
          </p:spPr>
          <p:txBody>
            <a:bodyPr/>
            <a:lstStyle/>
            <a:p/>
          </p:txBody>
        </p:sp>
        <p:sp>
          <p:nvSpPr>
            <p:cNvPr id="82" name="rc82"/>
            <p:cNvSpPr/>
            <p:nvPr/>
          </p:nvSpPr>
          <p:spPr>
            <a:xfrm>
              <a:off x="5369018" y="3714667"/>
              <a:ext cx="204851" cy="226924"/>
            </a:xfrm>
            <a:prstGeom prst="rect">
              <a:avLst/>
            </a:prstGeom>
            <a:solidFill>
              <a:srgbClr val="1CABE2">
                <a:alpha val="100000"/>
              </a:srgbClr>
            </a:solidFill>
          </p:spPr>
          <p:txBody>
            <a:bodyPr/>
            <a:lstStyle/>
            <a:p/>
          </p:txBody>
        </p:sp>
        <p:sp>
          <p:nvSpPr>
            <p:cNvPr id="83" name="rc83"/>
            <p:cNvSpPr/>
            <p:nvPr/>
          </p:nvSpPr>
          <p:spPr>
            <a:xfrm>
              <a:off x="5596630" y="3892287"/>
              <a:ext cx="204851" cy="793099"/>
            </a:xfrm>
            <a:prstGeom prst="rect">
              <a:avLst/>
            </a:prstGeom>
            <a:solidFill>
              <a:srgbClr val="80BD41">
                <a:alpha val="100000"/>
              </a:srgbClr>
            </a:solidFill>
          </p:spPr>
          <p:txBody>
            <a:bodyPr/>
            <a:lstStyle/>
            <a:p/>
          </p:txBody>
        </p:sp>
        <p:sp>
          <p:nvSpPr>
            <p:cNvPr id="84" name="rc84"/>
            <p:cNvSpPr/>
            <p:nvPr/>
          </p:nvSpPr>
          <p:spPr>
            <a:xfrm>
              <a:off x="5596630" y="3406207"/>
              <a:ext cx="204851" cy="294214"/>
            </a:xfrm>
            <a:prstGeom prst="rect">
              <a:avLst/>
            </a:prstGeom>
            <a:solidFill>
              <a:srgbClr val="0058AB">
                <a:alpha val="100000"/>
              </a:srgbClr>
            </a:solidFill>
          </p:spPr>
          <p:txBody>
            <a:bodyPr/>
            <a:lstStyle/>
            <a:p/>
          </p:txBody>
        </p:sp>
        <p:sp>
          <p:nvSpPr>
            <p:cNvPr id="85" name="rc85"/>
            <p:cNvSpPr/>
            <p:nvPr/>
          </p:nvSpPr>
          <p:spPr>
            <a:xfrm>
              <a:off x="5596630" y="3700421"/>
              <a:ext cx="204851" cy="191865"/>
            </a:xfrm>
            <a:prstGeom prst="rect">
              <a:avLst/>
            </a:prstGeom>
            <a:solidFill>
              <a:srgbClr val="1CABE2">
                <a:alpha val="100000"/>
              </a:srgbClr>
            </a:solidFill>
          </p:spPr>
          <p:txBody>
            <a:bodyPr/>
            <a:lstStyle/>
            <a:p/>
          </p:txBody>
        </p:sp>
        <p:sp>
          <p:nvSpPr>
            <p:cNvPr id="86" name="rc86"/>
            <p:cNvSpPr/>
            <p:nvPr/>
          </p:nvSpPr>
          <p:spPr>
            <a:xfrm>
              <a:off x="5824243" y="3854550"/>
              <a:ext cx="204851" cy="830836"/>
            </a:xfrm>
            <a:prstGeom prst="rect">
              <a:avLst/>
            </a:prstGeom>
            <a:solidFill>
              <a:srgbClr val="80BD41">
                <a:alpha val="100000"/>
              </a:srgbClr>
            </a:solidFill>
          </p:spPr>
          <p:txBody>
            <a:bodyPr/>
            <a:lstStyle/>
            <a:p/>
          </p:txBody>
        </p:sp>
        <p:sp>
          <p:nvSpPr>
            <p:cNvPr id="87" name="rc87"/>
            <p:cNvSpPr/>
            <p:nvPr/>
          </p:nvSpPr>
          <p:spPr>
            <a:xfrm>
              <a:off x="5824243" y="3387213"/>
              <a:ext cx="204851" cy="311566"/>
            </a:xfrm>
            <a:prstGeom prst="rect">
              <a:avLst/>
            </a:prstGeom>
            <a:solidFill>
              <a:srgbClr val="0058AB">
                <a:alpha val="100000"/>
              </a:srgbClr>
            </a:solidFill>
          </p:spPr>
          <p:txBody>
            <a:bodyPr/>
            <a:lstStyle/>
            <a:p/>
          </p:txBody>
        </p:sp>
        <p:sp>
          <p:nvSpPr>
            <p:cNvPr id="88" name="rc88"/>
            <p:cNvSpPr/>
            <p:nvPr/>
          </p:nvSpPr>
          <p:spPr>
            <a:xfrm>
              <a:off x="5824243" y="3698780"/>
              <a:ext cx="204851" cy="155770"/>
            </a:xfrm>
            <a:prstGeom prst="rect">
              <a:avLst/>
            </a:prstGeom>
            <a:solidFill>
              <a:srgbClr val="1CABE2">
                <a:alpha val="100000"/>
              </a:srgbClr>
            </a:solidFill>
          </p:spPr>
          <p:txBody>
            <a:bodyPr/>
            <a:lstStyle/>
            <a:p/>
          </p:txBody>
        </p:sp>
        <p:sp>
          <p:nvSpPr>
            <p:cNvPr id="89" name="rc89"/>
            <p:cNvSpPr/>
            <p:nvPr/>
          </p:nvSpPr>
          <p:spPr>
            <a:xfrm>
              <a:off x="6051856" y="3811661"/>
              <a:ext cx="204851" cy="873725"/>
            </a:xfrm>
            <a:prstGeom prst="rect">
              <a:avLst/>
            </a:prstGeom>
            <a:solidFill>
              <a:srgbClr val="80BD41">
                <a:alpha val="100000"/>
              </a:srgbClr>
            </a:solidFill>
          </p:spPr>
          <p:txBody>
            <a:bodyPr/>
            <a:lstStyle/>
            <a:p/>
          </p:txBody>
        </p:sp>
        <p:sp>
          <p:nvSpPr>
            <p:cNvPr id="90" name="rc90"/>
            <p:cNvSpPr/>
            <p:nvPr/>
          </p:nvSpPr>
          <p:spPr>
            <a:xfrm>
              <a:off x="6051856" y="3381327"/>
              <a:ext cx="204851" cy="312981"/>
            </a:xfrm>
            <a:prstGeom prst="rect">
              <a:avLst/>
            </a:prstGeom>
            <a:solidFill>
              <a:srgbClr val="0058AB">
                <a:alpha val="100000"/>
              </a:srgbClr>
            </a:solidFill>
          </p:spPr>
          <p:txBody>
            <a:bodyPr/>
            <a:lstStyle/>
            <a:p/>
          </p:txBody>
        </p:sp>
        <p:sp>
          <p:nvSpPr>
            <p:cNvPr id="91" name="rc91"/>
            <p:cNvSpPr/>
            <p:nvPr/>
          </p:nvSpPr>
          <p:spPr>
            <a:xfrm>
              <a:off x="6051856" y="3694309"/>
              <a:ext cx="204851" cy="117352"/>
            </a:xfrm>
            <a:prstGeom prst="rect">
              <a:avLst/>
            </a:prstGeom>
            <a:solidFill>
              <a:srgbClr val="1CABE2">
                <a:alpha val="100000"/>
              </a:srgbClr>
            </a:solidFill>
          </p:spPr>
          <p:txBody>
            <a:bodyPr/>
            <a:lstStyle/>
            <a:p/>
          </p:txBody>
        </p:sp>
        <p:sp>
          <p:nvSpPr>
            <p:cNvPr id="92" name="rc92"/>
            <p:cNvSpPr/>
            <p:nvPr/>
          </p:nvSpPr>
          <p:spPr>
            <a:xfrm>
              <a:off x="6279468" y="3766018"/>
              <a:ext cx="204851" cy="919368"/>
            </a:xfrm>
            <a:prstGeom prst="rect">
              <a:avLst/>
            </a:prstGeom>
            <a:solidFill>
              <a:srgbClr val="80BD41">
                <a:alpha val="100000"/>
              </a:srgbClr>
            </a:solidFill>
          </p:spPr>
          <p:txBody>
            <a:bodyPr/>
            <a:lstStyle/>
            <a:p/>
          </p:txBody>
        </p:sp>
        <p:sp>
          <p:nvSpPr>
            <p:cNvPr id="93" name="rc93"/>
            <p:cNvSpPr/>
            <p:nvPr/>
          </p:nvSpPr>
          <p:spPr>
            <a:xfrm>
              <a:off x="6279468" y="3372007"/>
              <a:ext cx="204851" cy="315204"/>
            </a:xfrm>
            <a:prstGeom prst="rect">
              <a:avLst/>
            </a:prstGeom>
            <a:solidFill>
              <a:srgbClr val="0058AB">
                <a:alpha val="100000"/>
              </a:srgbClr>
            </a:solidFill>
          </p:spPr>
          <p:txBody>
            <a:bodyPr/>
            <a:lstStyle/>
            <a:p/>
          </p:txBody>
        </p:sp>
        <p:sp>
          <p:nvSpPr>
            <p:cNvPr id="94" name="rc94"/>
            <p:cNvSpPr/>
            <p:nvPr/>
          </p:nvSpPr>
          <p:spPr>
            <a:xfrm>
              <a:off x="6279468" y="3687211"/>
              <a:ext cx="204851" cy="78807"/>
            </a:xfrm>
            <a:prstGeom prst="rect">
              <a:avLst/>
            </a:prstGeom>
            <a:solidFill>
              <a:srgbClr val="1CABE2">
                <a:alpha val="100000"/>
              </a:srgbClr>
            </a:solidFill>
          </p:spPr>
          <p:txBody>
            <a:bodyPr/>
            <a:lstStyle/>
            <a:p/>
          </p:txBody>
        </p:sp>
        <p:sp>
          <p:nvSpPr>
            <p:cNvPr id="95" name="rc95"/>
            <p:cNvSpPr/>
            <p:nvPr/>
          </p:nvSpPr>
          <p:spPr>
            <a:xfrm>
              <a:off x="6507081" y="3705877"/>
              <a:ext cx="204851" cy="979509"/>
            </a:xfrm>
            <a:prstGeom prst="rect">
              <a:avLst/>
            </a:prstGeom>
            <a:solidFill>
              <a:srgbClr val="80BD41">
                <a:alpha val="100000"/>
              </a:srgbClr>
            </a:solidFill>
          </p:spPr>
          <p:txBody>
            <a:bodyPr/>
            <a:lstStyle/>
            <a:p/>
          </p:txBody>
        </p:sp>
        <p:sp>
          <p:nvSpPr>
            <p:cNvPr id="96" name="rc96"/>
            <p:cNvSpPr/>
            <p:nvPr/>
          </p:nvSpPr>
          <p:spPr>
            <a:xfrm>
              <a:off x="6507081" y="3361727"/>
              <a:ext cx="204851" cy="264737"/>
            </a:xfrm>
            <a:prstGeom prst="rect">
              <a:avLst/>
            </a:prstGeom>
            <a:solidFill>
              <a:srgbClr val="0058AB">
                <a:alpha val="100000"/>
              </a:srgbClr>
            </a:solidFill>
          </p:spPr>
          <p:txBody>
            <a:bodyPr/>
            <a:lstStyle/>
            <a:p/>
          </p:txBody>
        </p:sp>
        <p:sp>
          <p:nvSpPr>
            <p:cNvPr id="97" name="rc97"/>
            <p:cNvSpPr/>
            <p:nvPr/>
          </p:nvSpPr>
          <p:spPr>
            <a:xfrm>
              <a:off x="6507081" y="3626464"/>
              <a:ext cx="204851" cy="79413"/>
            </a:xfrm>
            <a:prstGeom prst="rect">
              <a:avLst/>
            </a:prstGeom>
            <a:solidFill>
              <a:srgbClr val="1CABE2">
                <a:alpha val="100000"/>
              </a:srgbClr>
            </a:solidFill>
          </p:spPr>
          <p:txBody>
            <a:bodyPr/>
            <a:lstStyle/>
            <a:p/>
          </p:txBody>
        </p:sp>
        <p:sp>
          <p:nvSpPr>
            <p:cNvPr id="98" name="rc98"/>
            <p:cNvSpPr/>
            <p:nvPr/>
          </p:nvSpPr>
          <p:spPr>
            <a:xfrm>
              <a:off x="6734693" y="3750610"/>
              <a:ext cx="204851" cy="934776"/>
            </a:xfrm>
            <a:prstGeom prst="rect">
              <a:avLst/>
            </a:prstGeom>
            <a:solidFill>
              <a:srgbClr val="80BD41">
                <a:alpha val="100000"/>
              </a:srgbClr>
            </a:solidFill>
          </p:spPr>
          <p:txBody>
            <a:bodyPr/>
            <a:lstStyle/>
            <a:p/>
          </p:txBody>
        </p:sp>
        <p:sp>
          <p:nvSpPr>
            <p:cNvPr id="99" name="rc99"/>
            <p:cNvSpPr/>
            <p:nvPr/>
          </p:nvSpPr>
          <p:spPr>
            <a:xfrm>
              <a:off x="6734693" y="3310704"/>
              <a:ext cx="204851" cy="343670"/>
            </a:xfrm>
            <a:prstGeom prst="rect">
              <a:avLst/>
            </a:prstGeom>
            <a:solidFill>
              <a:srgbClr val="0058AB">
                <a:alpha val="100000"/>
              </a:srgbClr>
            </a:solidFill>
          </p:spPr>
          <p:txBody>
            <a:bodyPr/>
            <a:lstStyle/>
            <a:p/>
          </p:txBody>
        </p:sp>
        <p:sp>
          <p:nvSpPr>
            <p:cNvPr id="100" name="rc100"/>
            <p:cNvSpPr/>
            <p:nvPr/>
          </p:nvSpPr>
          <p:spPr>
            <a:xfrm>
              <a:off x="6734693" y="3654375"/>
              <a:ext cx="204851" cy="96235"/>
            </a:xfrm>
            <a:prstGeom prst="rect">
              <a:avLst/>
            </a:prstGeom>
            <a:solidFill>
              <a:srgbClr val="1CABE2">
                <a:alpha val="100000"/>
              </a:srgbClr>
            </a:solidFill>
          </p:spPr>
          <p:txBody>
            <a:bodyPr/>
            <a:lstStyle/>
            <a:p/>
          </p:txBody>
        </p:sp>
        <p:sp>
          <p:nvSpPr>
            <p:cNvPr id="101" name="rc101"/>
            <p:cNvSpPr/>
            <p:nvPr/>
          </p:nvSpPr>
          <p:spPr>
            <a:xfrm>
              <a:off x="6962306" y="3601306"/>
              <a:ext cx="204851" cy="1084080"/>
            </a:xfrm>
            <a:prstGeom prst="rect">
              <a:avLst/>
            </a:prstGeom>
            <a:solidFill>
              <a:srgbClr val="80BD41">
                <a:alpha val="100000"/>
              </a:srgbClr>
            </a:solidFill>
          </p:spPr>
          <p:txBody>
            <a:bodyPr/>
            <a:lstStyle/>
            <a:p/>
          </p:txBody>
        </p:sp>
        <p:sp>
          <p:nvSpPr>
            <p:cNvPr id="102" name="rc102"/>
            <p:cNvSpPr/>
            <p:nvPr/>
          </p:nvSpPr>
          <p:spPr>
            <a:xfrm>
              <a:off x="6962306" y="3295549"/>
              <a:ext cx="204851" cy="222378"/>
            </a:xfrm>
            <a:prstGeom prst="rect">
              <a:avLst/>
            </a:prstGeom>
            <a:solidFill>
              <a:srgbClr val="0058AB">
                <a:alpha val="100000"/>
              </a:srgbClr>
            </a:solidFill>
          </p:spPr>
          <p:txBody>
            <a:bodyPr/>
            <a:lstStyle/>
            <a:p/>
          </p:txBody>
        </p:sp>
        <p:sp>
          <p:nvSpPr>
            <p:cNvPr id="103" name="rc103"/>
            <p:cNvSpPr/>
            <p:nvPr/>
          </p:nvSpPr>
          <p:spPr>
            <a:xfrm>
              <a:off x="6962306" y="3517927"/>
              <a:ext cx="204851" cy="83379"/>
            </a:xfrm>
            <a:prstGeom prst="rect">
              <a:avLst/>
            </a:prstGeom>
            <a:solidFill>
              <a:srgbClr val="1CABE2">
                <a:alpha val="100000"/>
              </a:srgbClr>
            </a:solidFill>
          </p:spPr>
          <p:txBody>
            <a:bodyPr/>
            <a:lstStyle/>
            <a:p/>
          </p:txBody>
        </p:sp>
        <p:sp>
          <p:nvSpPr>
            <p:cNvPr id="104" name="rc104"/>
            <p:cNvSpPr/>
            <p:nvPr/>
          </p:nvSpPr>
          <p:spPr>
            <a:xfrm>
              <a:off x="7189918" y="3281404"/>
              <a:ext cx="204851" cy="204738"/>
            </a:xfrm>
            <a:prstGeom prst="rect">
              <a:avLst/>
            </a:prstGeom>
            <a:solidFill>
              <a:srgbClr val="F26A21">
                <a:alpha val="100000"/>
              </a:srgbClr>
            </a:solidFill>
          </p:spPr>
          <p:txBody>
            <a:bodyPr/>
            <a:lstStyle/>
            <a:p/>
          </p:txBody>
        </p:sp>
        <p:sp>
          <p:nvSpPr>
            <p:cNvPr id="105" name="rc105"/>
            <p:cNvSpPr/>
            <p:nvPr/>
          </p:nvSpPr>
          <p:spPr>
            <a:xfrm>
              <a:off x="7189918" y="3486143"/>
              <a:ext cx="204851" cy="1199244"/>
            </a:xfrm>
            <a:prstGeom prst="rect">
              <a:avLst/>
            </a:prstGeom>
            <a:solidFill>
              <a:srgbClr val="FFC20E">
                <a:alpha val="100000"/>
              </a:srgbClr>
            </a:solidFill>
          </p:spPr>
          <p:txBody>
            <a:bodyPr/>
            <a:lstStyle/>
            <a:p/>
          </p:txBody>
        </p:sp>
        <p:sp>
          <p:nvSpPr>
            <p:cNvPr id="106" name="rc106"/>
            <p:cNvSpPr/>
            <p:nvPr/>
          </p:nvSpPr>
          <p:spPr>
            <a:xfrm>
              <a:off x="7417531" y="3266981"/>
              <a:ext cx="204851" cy="188498"/>
            </a:xfrm>
            <a:prstGeom prst="rect">
              <a:avLst/>
            </a:prstGeom>
            <a:solidFill>
              <a:srgbClr val="F26A21">
                <a:alpha val="100000"/>
              </a:srgbClr>
            </a:solidFill>
          </p:spPr>
          <p:txBody>
            <a:bodyPr/>
            <a:lstStyle/>
            <a:p/>
          </p:txBody>
        </p:sp>
        <p:sp>
          <p:nvSpPr>
            <p:cNvPr id="107" name="rc107"/>
            <p:cNvSpPr/>
            <p:nvPr/>
          </p:nvSpPr>
          <p:spPr>
            <a:xfrm>
              <a:off x="7417531" y="3455480"/>
              <a:ext cx="204851" cy="1229906"/>
            </a:xfrm>
            <a:prstGeom prst="rect">
              <a:avLst/>
            </a:prstGeom>
            <a:solidFill>
              <a:srgbClr val="FFC20E">
                <a:alpha val="100000"/>
              </a:srgbClr>
            </a:solidFill>
          </p:spPr>
          <p:txBody>
            <a:bodyPr/>
            <a:lstStyle/>
            <a:p/>
          </p:txBody>
        </p:sp>
        <p:sp>
          <p:nvSpPr>
            <p:cNvPr id="108" name="rc108"/>
            <p:cNvSpPr/>
            <p:nvPr/>
          </p:nvSpPr>
          <p:spPr>
            <a:xfrm>
              <a:off x="7645143" y="3250613"/>
              <a:ext cx="204851" cy="173546"/>
            </a:xfrm>
            <a:prstGeom prst="rect">
              <a:avLst/>
            </a:prstGeom>
            <a:solidFill>
              <a:srgbClr val="F26A21">
                <a:alpha val="100000"/>
              </a:srgbClr>
            </a:solidFill>
          </p:spPr>
          <p:txBody>
            <a:bodyPr/>
            <a:lstStyle/>
            <a:p/>
          </p:txBody>
        </p:sp>
        <p:sp>
          <p:nvSpPr>
            <p:cNvPr id="109" name="rc109"/>
            <p:cNvSpPr/>
            <p:nvPr/>
          </p:nvSpPr>
          <p:spPr>
            <a:xfrm>
              <a:off x="7645143" y="3424160"/>
              <a:ext cx="204851" cy="1261226"/>
            </a:xfrm>
            <a:prstGeom prst="rect">
              <a:avLst/>
            </a:prstGeom>
            <a:solidFill>
              <a:srgbClr val="FFC20E">
                <a:alpha val="100000"/>
              </a:srgbClr>
            </a:solidFill>
          </p:spPr>
          <p:txBody>
            <a:bodyPr/>
            <a:lstStyle/>
            <a:p/>
          </p:txBody>
        </p:sp>
        <p:sp>
          <p:nvSpPr>
            <p:cNvPr id="110" name="rc110"/>
            <p:cNvSpPr/>
            <p:nvPr/>
          </p:nvSpPr>
          <p:spPr>
            <a:xfrm>
              <a:off x="7872756" y="3234498"/>
              <a:ext cx="204851" cy="159781"/>
            </a:xfrm>
            <a:prstGeom prst="rect">
              <a:avLst/>
            </a:prstGeom>
            <a:solidFill>
              <a:srgbClr val="F26A21">
                <a:alpha val="100000"/>
              </a:srgbClr>
            </a:solidFill>
          </p:spPr>
          <p:txBody>
            <a:bodyPr/>
            <a:lstStyle/>
            <a:p/>
          </p:txBody>
        </p:sp>
        <p:sp>
          <p:nvSpPr>
            <p:cNvPr id="111" name="rc111"/>
            <p:cNvSpPr/>
            <p:nvPr/>
          </p:nvSpPr>
          <p:spPr>
            <a:xfrm>
              <a:off x="7872756" y="3394279"/>
              <a:ext cx="204851" cy="1291107"/>
            </a:xfrm>
            <a:prstGeom prst="rect">
              <a:avLst/>
            </a:prstGeom>
            <a:solidFill>
              <a:srgbClr val="FFC20E">
                <a:alpha val="100000"/>
              </a:srgbClr>
            </a:solidFill>
          </p:spPr>
          <p:txBody>
            <a:bodyPr/>
            <a:lstStyle/>
            <a:p/>
          </p:txBody>
        </p:sp>
        <p:sp>
          <p:nvSpPr>
            <p:cNvPr id="112" name="rc112"/>
            <p:cNvSpPr/>
            <p:nvPr/>
          </p:nvSpPr>
          <p:spPr>
            <a:xfrm>
              <a:off x="8100369" y="3217903"/>
              <a:ext cx="204851" cy="147107"/>
            </a:xfrm>
            <a:prstGeom prst="rect">
              <a:avLst/>
            </a:prstGeom>
            <a:solidFill>
              <a:srgbClr val="F26A21">
                <a:alpha val="100000"/>
              </a:srgbClr>
            </a:solidFill>
          </p:spPr>
          <p:txBody>
            <a:bodyPr/>
            <a:lstStyle/>
            <a:p/>
          </p:txBody>
        </p:sp>
        <p:sp>
          <p:nvSpPr>
            <p:cNvPr id="113" name="rc113"/>
            <p:cNvSpPr/>
            <p:nvPr/>
          </p:nvSpPr>
          <p:spPr>
            <a:xfrm>
              <a:off x="8100369" y="3365010"/>
              <a:ext cx="204851" cy="1320376"/>
            </a:xfrm>
            <a:prstGeom prst="rect">
              <a:avLst/>
            </a:prstGeom>
            <a:solidFill>
              <a:srgbClr val="FFC20E">
                <a:alpha val="100000"/>
              </a:srgbClr>
            </a:solidFill>
          </p:spPr>
          <p:txBody>
            <a:bodyPr/>
            <a:lstStyle/>
            <a:p/>
          </p:txBody>
        </p:sp>
        <p:sp>
          <p:nvSpPr>
            <p:cNvPr id="114" name="pl114"/>
            <p:cNvSpPr/>
            <p:nvPr/>
          </p:nvSpPr>
          <p:spPr>
            <a:xfrm>
              <a:off x="1374417" y="2467154"/>
              <a:ext cx="5690314" cy="660188"/>
            </a:xfrm>
            <a:custGeom>
              <a:avLst/>
              <a:pathLst>
                <a:path w="5690314" h="660188">
                  <a:moveTo>
                    <a:pt x="0" y="528150"/>
                  </a:moveTo>
                  <a:lnTo>
                    <a:pt x="227612" y="528150"/>
                  </a:lnTo>
                  <a:lnTo>
                    <a:pt x="455225" y="554558"/>
                  </a:lnTo>
                  <a:lnTo>
                    <a:pt x="682837" y="554558"/>
                  </a:lnTo>
                  <a:lnTo>
                    <a:pt x="910450" y="580965"/>
                  </a:lnTo>
                  <a:lnTo>
                    <a:pt x="1138062" y="580965"/>
                  </a:lnTo>
                  <a:lnTo>
                    <a:pt x="1365675" y="607373"/>
                  </a:lnTo>
                  <a:lnTo>
                    <a:pt x="1593287" y="607373"/>
                  </a:lnTo>
                  <a:lnTo>
                    <a:pt x="1820900" y="633780"/>
                  </a:lnTo>
                  <a:lnTo>
                    <a:pt x="2048513" y="633780"/>
                  </a:lnTo>
                  <a:lnTo>
                    <a:pt x="2276125" y="660188"/>
                  </a:lnTo>
                  <a:lnTo>
                    <a:pt x="2503738" y="528150"/>
                  </a:lnTo>
                  <a:lnTo>
                    <a:pt x="2731350" y="422520"/>
                  </a:lnTo>
                  <a:lnTo>
                    <a:pt x="2958963" y="290482"/>
                  </a:lnTo>
                  <a:lnTo>
                    <a:pt x="3186575" y="184852"/>
                  </a:lnTo>
                  <a:lnTo>
                    <a:pt x="3414188" y="528150"/>
                  </a:lnTo>
                  <a:lnTo>
                    <a:pt x="3641800" y="184852"/>
                  </a:lnTo>
                  <a:lnTo>
                    <a:pt x="3869413" y="184852"/>
                  </a:lnTo>
                  <a:lnTo>
                    <a:pt x="4097026" y="184852"/>
                  </a:lnTo>
                  <a:lnTo>
                    <a:pt x="4324638" y="184852"/>
                  </a:lnTo>
                  <a:lnTo>
                    <a:pt x="4552251" y="211260"/>
                  </a:lnTo>
                  <a:lnTo>
                    <a:pt x="4779863" y="211260"/>
                  </a:lnTo>
                  <a:lnTo>
                    <a:pt x="5007476" y="211260"/>
                  </a:lnTo>
                  <a:lnTo>
                    <a:pt x="5235088" y="105630"/>
                  </a:lnTo>
                  <a:lnTo>
                    <a:pt x="5462701" y="237667"/>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625599"/>
              <a:ext cx="5690314" cy="1135523"/>
            </a:xfrm>
            <a:custGeom>
              <a:avLst/>
              <a:pathLst>
                <a:path w="5690314" h="1135523">
                  <a:moveTo>
                    <a:pt x="0" y="1135523"/>
                  </a:moveTo>
                  <a:lnTo>
                    <a:pt x="227612" y="1082708"/>
                  </a:lnTo>
                  <a:lnTo>
                    <a:pt x="455225" y="1029893"/>
                  </a:lnTo>
                  <a:lnTo>
                    <a:pt x="682837" y="977078"/>
                  </a:lnTo>
                  <a:lnTo>
                    <a:pt x="910450" y="924263"/>
                  </a:lnTo>
                  <a:lnTo>
                    <a:pt x="1138062" y="897855"/>
                  </a:lnTo>
                  <a:lnTo>
                    <a:pt x="1365675" y="845040"/>
                  </a:lnTo>
                  <a:lnTo>
                    <a:pt x="1593287" y="792225"/>
                  </a:lnTo>
                  <a:lnTo>
                    <a:pt x="1820900" y="739410"/>
                  </a:lnTo>
                  <a:lnTo>
                    <a:pt x="2048513" y="686595"/>
                  </a:lnTo>
                  <a:lnTo>
                    <a:pt x="2276125" y="633780"/>
                  </a:lnTo>
                  <a:lnTo>
                    <a:pt x="2503738" y="633780"/>
                  </a:lnTo>
                  <a:lnTo>
                    <a:pt x="2731350" y="633780"/>
                  </a:lnTo>
                  <a:lnTo>
                    <a:pt x="2958963" y="660188"/>
                  </a:lnTo>
                  <a:lnTo>
                    <a:pt x="3186575" y="660188"/>
                  </a:lnTo>
                  <a:lnTo>
                    <a:pt x="3414188" y="1003486"/>
                  </a:lnTo>
                  <a:lnTo>
                    <a:pt x="3641800" y="660188"/>
                  </a:lnTo>
                  <a:lnTo>
                    <a:pt x="3869413" y="580965"/>
                  </a:lnTo>
                  <a:lnTo>
                    <a:pt x="4097026" y="501743"/>
                  </a:lnTo>
                  <a:lnTo>
                    <a:pt x="4324638" y="422520"/>
                  </a:lnTo>
                  <a:lnTo>
                    <a:pt x="4552251" y="369705"/>
                  </a:lnTo>
                  <a:lnTo>
                    <a:pt x="4779863" y="290482"/>
                  </a:lnTo>
                  <a:lnTo>
                    <a:pt x="5007476" y="211260"/>
                  </a:lnTo>
                  <a:lnTo>
                    <a:pt x="5235088" y="105630"/>
                  </a:lnTo>
                  <a:lnTo>
                    <a:pt x="5462701" y="264075"/>
                  </a:lnTo>
                  <a:lnTo>
                    <a:pt x="5690314" y="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7" name="tx117"/>
            <p:cNvSpPr/>
            <p:nvPr/>
          </p:nvSpPr>
          <p:spPr>
            <a:xfrm>
              <a:off x="2444152" y="28439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18" name="tx118"/>
            <p:cNvSpPr/>
            <p:nvPr/>
          </p:nvSpPr>
          <p:spPr>
            <a:xfrm>
              <a:off x="3582215" y="29232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59</a:t>
              </a:r>
            </a:p>
          </p:txBody>
        </p:sp>
        <p:sp>
          <p:nvSpPr>
            <p:cNvPr id="119" name="tx119"/>
            <p:cNvSpPr/>
            <p:nvPr/>
          </p:nvSpPr>
          <p:spPr>
            <a:xfrm>
              <a:off x="4720277"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5630728"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1" name="tx121"/>
            <p:cNvSpPr/>
            <p:nvPr/>
          </p:nvSpPr>
          <p:spPr>
            <a:xfrm>
              <a:off x="5858340"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08595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31356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654117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6768791"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699640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7" name="tx127"/>
            <p:cNvSpPr/>
            <p:nvPr/>
          </p:nvSpPr>
          <p:spPr>
            <a:xfrm>
              <a:off x="1306089" y="382955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28" name="tx128"/>
            <p:cNvSpPr/>
            <p:nvPr/>
          </p:nvSpPr>
          <p:spPr>
            <a:xfrm>
              <a:off x="2444152" y="35938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44</a:t>
              </a:r>
            </a:p>
          </p:txBody>
        </p:sp>
        <p:sp>
          <p:nvSpPr>
            <p:cNvPr id="129" name="tx129"/>
            <p:cNvSpPr/>
            <p:nvPr/>
          </p:nvSpPr>
          <p:spPr>
            <a:xfrm>
              <a:off x="3582215"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4720277" y="369758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1" name="tx131"/>
            <p:cNvSpPr/>
            <p:nvPr/>
          </p:nvSpPr>
          <p:spPr>
            <a:xfrm>
              <a:off x="5630728"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2" name="tx132"/>
            <p:cNvSpPr/>
            <p:nvPr/>
          </p:nvSpPr>
          <p:spPr>
            <a:xfrm>
              <a:off x="5858340"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3" name="tx133"/>
            <p:cNvSpPr/>
            <p:nvPr/>
          </p:nvSpPr>
          <p:spPr>
            <a:xfrm>
              <a:off x="6085953"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313565"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5" name="tx135"/>
            <p:cNvSpPr/>
            <p:nvPr/>
          </p:nvSpPr>
          <p:spPr>
            <a:xfrm>
              <a:off x="6541178"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6" name="tx136"/>
            <p:cNvSpPr/>
            <p:nvPr/>
          </p:nvSpPr>
          <p:spPr>
            <a:xfrm>
              <a:off x="6768791"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7" name="tx137"/>
            <p:cNvSpPr/>
            <p:nvPr/>
          </p:nvSpPr>
          <p:spPr>
            <a:xfrm>
              <a:off x="6996403"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701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31124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508103" y="23546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762"/>
              <a:ext cx="501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Equatorial Guinea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Equatorial Guinea is projected to have a  small increase (&lt;10,000) in the number of surviving infants by 2030. Therefore, to achieve the IA2030 ZD target, more (~2.49%)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804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402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000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5981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103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7015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2992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249135"/>
              <a:ext cx="215906" cy="1801476"/>
            </a:xfrm>
            <a:prstGeom prst="rect">
              <a:avLst/>
            </a:prstGeom>
            <a:solidFill>
              <a:srgbClr val="0058AB">
                <a:alpha val="100000"/>
              </a:srgbClr>
            </a:solidFill>
          </p:spPr>
          <p:txBody>
            <a:bodyPr/>
            <a:lstStyle/>
            <a:p/>
          </p:txBody>
        </p:sp>
        <p:sp>
          <p:nvSpPr>
            <p:cNvPr id="41" name="rc41"/>
            <p:cNvSpPr/>
            <p:nvPr/>
          </p:nvSpPr>
          <p:spPr>
            <a:xfrm>
              <a:off x="1530867" y="3144206"/>
              <a:ext cx="215906" cy="1906405"/>
            </a:xfrm>
            <a:prstGeom prst="rect">
              <a:avLst/>
            </a:prstGeom>
            <a:solidFill>
              <a:srgbClr val="0058AB">
                <a:alpha val="100000"/>
              </a:srgbClr>
            </a:solidFill>
          </p:spPr>
          <p:txBody>
            <a:bodyPr/>
            <a:lstStyle/>
            <a:p/>
          </p:txBody>
        </p:sp>
        <p:sp>
          <p:nvSpPr>
            <p:cNvPr id="42" name="rc42"/>
            <p:cNvSpPr/>
            <p:nvPr/>
          </p:nvSpPr>
          <p:spPr>
            <a:xfrm>
              <a:off x="1770763" y="2974777"/>
              <a:ext cx="215906" cy="2075834"/>
            </a:xfrm>
            <a:prstGeom prst="rect">
              <a:avLst/>
            </a:prstGeom>
            <a:solidFill>
              <a:srgbClr val="0058AB">
                <a:alpha val="100000"/>
              </a:srgbClr>
            </a:solidFill>
          </p:spPr>
          <p:txBody>
            <a:bodyPr/>
            <a:lstStyle/>
            <a:p/>
          </p:txBody>
        </p:sp>
        <p:sp>
          <p:nvSpPr>
            <p:cNvPr id="43" name="rc43"/>
            <p:cNvSpPr/>
            <p:nvPr/>
          </p:nvSpPr>
          <p:spPr>
            <a:xfrm>
              <a:off x="2010660" y="2851043"/>
              <a:ext cx="215906" cy="2199568"/>
            </a:xfrm>
            <a:prstGeom prst="rect">
              <a:avLst/>
            </a:prstGeom>
            <a:solidFill>
              <a:srgbClr val="0058AB">
                <a:alpha val="100000"/>
              </a:srgbClr>
            </a:solidFill>
          </p:spPr>
          <p:txBody>
            <a:bodyPr/>
            <a:lstStyle/>
            <a:p/>
          </p:txBody>
        </p:sp>
        <p:sp>
          <p:nvSpPr>
            <p:cNvPr id="44" name="rc44"/>
            <p:cNvSpPr/>
            <p:nvPr/>
          </p:nvSpPr>
          <p:spPr>
            <a:xfrm>
              <a:off x="2250556" y="2658108"/>
              <a:ext cx="215906" cy="2392503"/>
            </a:xfrm>
            <a:prstGeom prst="rect">
              <a:avLst/>
            </a:prstGeom>
            <a:solidFill>
              <a:srgbClr val="0058AB">
                <a:alpha val="100000"/>
              </a:srgbClr>
            </a:solidFill>
          </p:spPr>
          <p:txBody>
            <a:bodyPr/>
            <a:lstStyle/>
            <a:p/>
          </p:txBody>
        </p:sp>
        <p:sp>
          <p:nvSpPr>
            <p:cNvPr id="45" name="rc45"/>
            <p:cNvSpPr/>
            <p:nvPr/>
          </p:nvSpPr>
          <p:spPr>
            <a:xfrm>
              <a:off x="2490453" y="2521963"/>
              <a:ext cx="215906" cy="2528648"/>
            </a:xfrm>
            <a:prstGeom prst="rect">
              <a:avLst/>
            </a:prstGeom>
            <a:solidFill>
              <a:srgbClr val="0058AB">
                <a:alpha val="100000"/>
              </a:srgbClr>
            </a:solidFill>
          </p:spPr>
          <p:txBody>
            <a:bodyPr/>
            <a:lstStyle/>
            <a:p/>
          </p:txBody>
        </p:sp>
        <p:sp>
          <p:nvSpPr>
            <p:cNvPr id="46" name="rc46"/>
            <p:cNvSpPr/>
            <p:nvPr/>
          </p:nvSpPr>
          <p:spPr>
            <a:xfrm>
              <a:off x="2730349" y="2348021"/>
              <a:ext cx="215906" cy="2702590"/>
            </a:xfrm>
            <a:prstGeom prst="rect">
              <a:avLst/>
            </a:prstGeom>
            <a:solidFill>
              <a:srgbClr val="0058AB">
                <a:alpha val="100000"/>
              </a:srgbClr>
            </a:solidFill>
          </p:spPr>
          <p:txBody>
            <a:bodyPr/>
            <a:lstStyle/>
            <a:p/>
          </p:txBody>
        </p:sp>
        <p:sp>
          <p:nvSpPr>
            <p:cNvPr id="47" name="rc47"/>
            <p:cNvSpPr/>
            <p:nvPr/>
          </p:nvSpPr>
          <p:spPr>
            <a:xfrm>
              <a:off x="2970245" y="2238767"/>
              <a:ext cx="215906" cy="2811844"/>
            </a:xfrm>
            <a:prstGeom prst="rect">
              <a:avLst/>
            </a:prstGeom>
            <a:solidFill>
              <a:srgbClr val="0058AB">
                <a:alpha val="100000"/>
              </a:srgbClr>
            </a:solidFill>
          </p:spPr>
          <p:txBody>
            <a:bodyPr/>
            <a:lstStyle/>
            <a:p/>
          </p:txBody>
        </p:sp>
        <p:sp>
          <p:nvSpPr>
            <p:cNvPr id="48" name="rc48"/>
            <p:cNvSpPr/>
            <p:nvPr/>
          </p:nvSpPr>
          <p:spPr>
            <a:xfrm>
              <a:off x="3210142" y="2055422"/>
              <a:ext cx="215906" cy="2995189"/>
            </a:xfrm>
            <a:prstGeom prst="rect">
              <a:avLst/>
            </a:prstGeom>
            <a:solidFill>
              <a:srgbClr val="0058AB">
                <a:alpha val="100000"/>
              </a:srgbClr>
            </a:solidFill>
          </p:spPr>
          <p:txBody>
            <a:bodyPr/>
            <a:lstStyle/>
            <a:p/>
          </p:txBody>
        </p:sp>
        <p:sp>
          <p:nvSpPr>
            <p:cNvPr id="49" name="rc49"/>
            <p:cNvSpPr/>
            <p:nvPr/>
          </p:nvSpPr>
          <p:spPr>
            <a:xfrm>
              <a:off x="3450038" y="1945039"/>
              <a:ext cx="215906" cy="3105571"/>
            </a:xfrm>
            <a:prstGeom prst="rect">
              <a:avLst/>
            </a:prstGeom>
            <a:solidFill>
              <a:srgbClr val="0058AB">
                <a:alpha val="100000"/>
              </a:srgbClr>
            </a:solidFill>
          </p:spPr>
          <p:txBody>
            <a:bodyPr/>
            <a:lstStyle/>
            <a:p/>
          </p:txBody>
        </p:sp>
        <p:sp>
          <p:nvSpPr>
            <p:cNvPr id="50" name="rc50"/>
            <p:cNvSpPr/>
            <p:nvPr/>
          </p:nvSpPr>
          <p:spPr>
            <a:xfrm>
              <a:off x="3689935" y="1757558"/>
              <a:ext cx="215906" cy="3293053"/>
            </a:xfrm>
            <a:prstGeom prst="rect">
              <a:avLst/>
            </a:prstGeom>
            <a:solidFill>
              <a:srgbClr val="0058AB">
                <a:alpha val="100000"/>
              </a:srgbClr>
            </a:solidFill>
          </p:spPr>
          <p:txBody>
            <a:bodyPr/>
            <a:lstStyle/>
            <a:p/>
          </p:txBody>
        </p:sp>
        <p:sp>
          <p:nvSpPr>
            <p:cNvPr id="51" name="rc51"/>
            <p:cNvSpPr/>
            <p:nvPr/>
          </p:nvSpPr>
          <p:spPr>
            <a:xfrm>
              <a:off x="3929831" y="2069149"/>
              <a:ext cx="215906" cy="2981461"/>
            </a:xfrm>
            <a:prstGeom prst="rect">
              <a:avLst/>
            </a:prstGeom>
            <a:solidFill>
              <a:srgbClr val="0058AB">
                <a:alpha val="100000"/>
              </a:srgbClr>
            </a:solidFill>
          </p:spPr>
          <p:txBody>
            <a:bodyPr/>
            <a:lstStyle/>
            <a:p/>
          </p:txBody>
        </p:sp>
        <p:sp>
          <p:nvSpPr>
            <p:cNvPr id="52" name="rc52"/>
            <p:cNvSpPr/>
            <p:nvPr/>
          </p:nvSpPr>
          <p:spPr>
            <a:xfrm>
              <a:off x="4169728" y="2340311"/>
              <a:ext cx="215906" cy="2710300"/>
            </a:xfrm>
            <a:prstGeom prst="rect">
              <a:avLst/>
            </a:prstGeom>
            <a:solidFill>
              <a:srgbClr val="0058AB">
                <a:alpha val="100000"/>
              </a:srgbClr>
            </a:solidFill>
          </p:spPr>
          <p:txBody>
            <a:bodyPr/>
            <a:lstStyle/>
            <a:p/>
          </p:txBody>
        </p:sp>
        <p:sp>
          <p:nvSpPr>
            <p:cNvPr id="53" name="rc53"/>
            <p:cNvSpPr/>
            <p:nvPr/>
          </p:nvSpPr>
          <p:spPr>
            <a:xfrm>
              <a:off x="4409624" y="2715838"/>
              <a:ext cx="215906" cy="2334773"/>
            </a:xfrm>
            <a:prstGeom prst="rect">
              <a:avLst/>
            </a:prstGeom>
            <a:solidFill>
              <a:srgbClr val="0058AB">
                <a:alpha val="100000"/>
              </a:srgbClr>
            </a:solidFill>
          </p:spPr>
          <p:txBody>
            <a:bodyPr/>
            <a:lstStyle/>
            <a:p/>
          </p:txBody>
        </p:sp>
        <p:sp>
          <p:nvSpPr>
            <p:cNvPr id="54" name="rc54"/>
            <p:cNvSpPr/>
            <p:nvPr/>
          </p:nvSpPr>
          <p:spPr>
            <a:xfrm>
              <a:off x="4649521" y="3023669"/>
              <a:ext cx="215906" cy="2026942"/>
            </a:xfrm>
            <a:prstGeom prst="rect">
              <a:avLst/>
            </a:prstGeom>
            <a:solidFill>
              <a:srgbClr val="0058AB">
                <a:alpha val="100000"/>
              </a:srgbClr>
            </a:solidFill>
          </p:spPr>
          <p:txBody>
            <a:bodyPr/>
            <a:lstStyle/>
            <a:p/>
          </p:txBody>
        </p:sp>
        <p:sp>
          <p:nvSpPr>
            <p:cNvPr id="55" name="rc55"/>
            <p:cNvSpPr/>
            <p:nvPr/>
          </p:nvSpPr>
          <p:spPr>
            <a:xfrm>
              <a:off x="4889417" y="1822058"/>
              <a:ext cx="215906" cy="3228553"/>
            </a:xfrm>
            <a:prstGeom prst="rect">
              <a:avLst/>
            </a:prstGeom>
            <a:solidFill>
              <a:srgbClr val="0058AB">
                <a:alpha val="100000"/>
              </a:srgbClr>
            </a:solidFill>
          </p:spPr>
          <p:txBody>
            <a:bodyPr/>
            <a:lstStyle/>
            <a:p/>
          </p:txBody>
        </p:sp>
        <p:sp>
          <p:nvSpPr>
            <p:cNvPr id="56" name="rc56"/>
            <p:cNvSpPr/>
            <p:nvPr/>
          </p:nvSpPr>
          <p:spPr>
            <a:xfrm>
              <a:off x="5129313" y="2954468"/>
              <a:ext cx="215906" cy="2096143"/>
            </a:xfrm>
            <a:prstGeom prst="rect">
              <a:avLst/>
            </a:prstGeom>
            <a:solidFill>
              <a:srgbClr val="0058AB">
                <a:alpha val="100000"/>
              </a:srgbClr>
            </a:solidFill>
          </p:spPr>
          <p:txBody>
            <a:bodyPr/>
            <a:lstStyle/>
            <a:p/>
          </p:txBody>
        </p:sp>
        <p:sp>
          <p:nvSpPr>
            <p:cNvPr id="57" name="rc57"/>
            <p:cNvSpPr/>
            <p:nvPr/>
          </p:nvSpPr>
          <p:spPr>
            <a:xfrm>
              <a:off x="5369210" y="2923252"/>
              <a:ext cx="215906" cy="2127358"/>
            </a:xfrm>
            <a:prstGeom prst="rect">
              <a:avLst/>
            </a:prstGeom>
            <a:solidFill>
              <a:srgbClr val="0058AB">
                <a:alpha val="100000"/>
              </a:srgbClr>
            </a:solidFill>
          </p:spPr>
          <p:txBody>
            <a:bodyPr/>
            <a:lstStyle/>
            <a:p/>
          </p:txBody>
        </p:sp>
        <p:sp>
          <p:nvSpPr>
            <p:cNvPr id="58" name="rc58"/>
            <p:cNvSpPr/>
            <p:nvPr/>
          </p:nvSpPr>
          <p:spPr>
            <a:xfrm>
              <a:off x="5609106" y="2891849"/>
              <a:ext cx="215906" cy="2158762"/>
            </a:xfrm>
            <a:prstGeom prst="rect">
              <a:avLst/>
            </a:prstGeom>
            <a:solidFill>
              <a:srgbClr val="0058AB">
                <a:alpha val="100000"/>
              </a:srgbClr>
            </a:solidFill>
          </p:spPr>
          <p:txBody>
            <a:bodyPr/>
            <a:lstStyle/>
            <a:p/>
          </p:txBody>
        </p:sp>
        <p:sp>
          <p:nvSpPr>
            <p:cNvPr id="59" name="rc59"/>
            <p:cNvSpPr/>
            <p:nvPr/>
          </p:nvSpPr>
          <p:spPr>
            <a:xfrm>
              <a:off x="5849003" y="2860257"/>
              <a:ext cx="215906" cy="2190354"/>
            </a:xfrm>
            <a:prstGeom prst="rect">
              <a:avLst/>
            </a:prstGeom>
            <a:solidFill>
              <a:srgbClr val="0058AB">
                <a:alpha val="100000"/>
              </a:srgbClr>
            </a:solidFill>
          </p:spPr>
          <p:txBody>
            <a:bodyPr/>
            <a:lstStyle/>
            <a:p/>
          </p:txBody>
        </p:sp>
        <p:sp>
          <p:nvSpPr>
            <p:cNvPr id="60" name="rc60"/>
            <p:cNvSpPr/>
            <p:nvPr/>
          </p:nvSpPr>
          <p:spPr>
            <a:xfrm>
              <a:off x="6088899" y="2731070"/>
              <a:ext cx="215906" cy="2319541"/>
            </a:xfrm>
            <a:prstGeom prst="rect">
              <a:avLst/>
            </a:prstGeom>
            <a:solidFill>
              <a:srgbClr val="0058AB">
                <a:alpha val="100000"/>
              </a:srgbClr>
            </a:solidFill>
          </p:spPr>
          <p:txBody>
            <a:bodyPr/>
            <a:lstStyle/>
            <a:p/>
          </p:txBody>
        </p:sp>
        <p:sp>
          <p:nvSpPr>
            <p:cNvPr id="61" name="rc61"/>
            <p:cNvSpPr/>
            <p:nvPr/>
          </p:nvSpPr>
          <p:spPr>
            <a:xfrm>
              <a:off x="6328796" y="2720539"/>
              <a:ext cx="215906" cy="2330072"/>
            </a:xfrm>
            <a:prstGeom prst="rect">
              <a:avLst/>
            </a:prstGeom>
            <a:solidFill>
              <a:srgbClr val="0058AB">
                <a:alpha val="100000"/>
              </a:srgbClr>
            </a:solidFill>
          </p:spPr>
          <p:txBody>
            <a:bodyPr/>
            <a:lstStyle/>
            <a:p/>
          </p:txBody>
        </p:sp>
        <p:sp>
          <p:nvSpPr>
            <p:cNvPr id="62" name="rc62"/>
            <p:cNvSpPr/>
            <p:nvPr/>
          </p:nvSpPr>
          <p:spPr>
            <a:xfrm>
              <a:off x="6568692" y="2703991"/>
              <a:ext cx="215906" cy="2346620"/>
            </a:xfrm>
            <a:prstGeom prst="rect">
              <a:avLst/>
            </a:prstGeom>
            <a:solidFill>
              <a:srgbClr val="0058AB">
                <a:alpha val="100000"/>
              </a:srgbClr>
            </a:solidFill>
          </p:spPr>
          <p:txBody>
            <a:bodyPr/>
            <a:lstStyle/>
            <a:p/>
          </p:txBody>
        </p:sp>
        <p:sp>
          <p:nvSpPr>
            <p:cNvPr id="63" name="rc63"/>
            <p:cNvSpPr/>
            <p:nvPr/>
          </p:nvSpPr>
          <p:spPr>
            <a:xfrm>
              <a:off x="6808589" y="3079706"/>
              <a:ext cx="215906" cy="1970905"/>
            </a:xfrm>
            <a:prstGeom prst="rect">
              <a:avLst/>
            </a:prstGeom>
            <a:solidFill>
              <a:srgbClr val="0058AB">
                <a:alpha val="100000"/>
              </a:srgbClr>
            </a:solidFill>
          </p:spPr>
          <p:txBody>
            <a:bodyPr/>
            <a:lstStyle/>
            <a:p/>
          </p:txBody>
        </p:sp>
        <p:sp>
          <p:nvSpPr>
            <p:cNvPr id="64" name="rc64"/>
            <p:cNvSpPr/>
            <p:nvPr/>
          </p:nvSpPr>
          <p:spPr>
            <a:xfrm>
              <a:off x="7048485" y="2492064"/>
              <a:ext cx="215906" cy="2558547"/>
            </a:xfrm>
            <a:prstGeom prst="rect">
              <a:avLst/>
            </a:prstGeom>
            <a:solidFill>
              <a:srgbClr val="0058AB">
                <a:alpha val="100000"/>
              </a:srgbClr>
            </a:solidFill>
          </p:spPr>
          <p:txBody>
            <a:bodyPr/>
            <a:lstStyle/>
            <a:p/>
          </p:txBody>
        </p:sp>
        <p:sp>
          <p:nvSpPr>
            <p:cNvPr id="65" name="rc65"/>
            <p:cNvSpPr/>
            <p:nvPr/>
          </p:nvSpPr>
          <p:spPr>
            <a:xfrm>
              <a:off x="7288381" y="3395058"/>
              <a:ext cx="215906" cy="1655552"/>
            </a:xfrm>
            <a:prstGeom prst="rect">
              <a:avLst/>
            </a:prstGeom>
            <a:solidFill>
              <a:srgbClr val="0058AB">
                <a:alpha val="100000"/>
              </a:srgbClr>
            </a:solidFill>
          </p:spPr>
          <p:txBody>
            <a:bodyPr/>
            <a:lstStyle/>
            <a:p/>
          </p:txBody>
        </p:sp>
        <p:sp>
          <p:nvSpPr>
            <p:cNvPr id="66" name="rc66"/>
            <p:cNvSpPr/>
            <p:nvPr/>
          </p:nvSpPr>
          <p:spPr>
            <a:xfrm>
              <a:off x="8487864" y="3955434"/>
              <a:ext cx="215906" cy="1095177"/>
            </a:xfrm>
            <a:prstGeom prst="rect">
              <a:avLst/>
            </a:prstGeom>
            <a:solidFill>
              <a:srgbClr val="69DBFF">
                <a:alpha val="100000"/>
              </a:srgbClr>
            </a:solidFill>
          </p:spPr>
          <p:txBody>
            <a:bodyPr/>
            <a:lstStyle/>
            <a:p/>
          </p:txBody>
        </p:sp>
        <p:sp>
          <p:nvSpPr>
            <p:cNvPr id="67" name="pl67"/>
            <p:cNvSpPr/>
            <p:nvPr/>
          </p:nvSpPr>
          <p:spPr>
            <a:xfrm>
              <a:off x="6196853" y="2860257"/>
              <a:ext cx="2398964" cy="1095177"/>
            </a:xfrm>
            <a:custGeom>
              <a:avLst/>
              <a:pathLst>
                <a:path w="2398964" h="1095177">
                  <a:moveTo>
                    <a:pt x="0" y="0"/>
                  </a:moveTo>
                  <a:lnTo>
                    <a:pt x="239896" y="109517"/>
                  </a:lnTo>
                  <a:lnTo>
                    <a:pt x="479792" y="219035"/>
                  </a:lnTo>
                  <a:lnTo>
                    <a:pt x="719689" y="328553"/>
                  </a:lnTo>
                  <a:lnTo>
                    <a:pt x="959585" y="438070"/>
                  </a:lnTo>
                  <a:lnTo>
                    <a:pt x="1199482" y="547588"/>
                  </a:lnTo>
                  <a:lnTo>
                    <a:pt x="1439378" y="657106"/>
                  </a:lnTo>
                  <a:lnTo>
                    <a:pt x="1679275" y="766623"/>
                  </a:lnTo>
                  <a:lnTo>
                    <a:pt x="1919171" y="876141"/>
                  </a:lnTo>
                  <a:lnTo>
                    <a:pt x="2159067" y="985659"/>
                  </a:lnTo>
                  <a:lnTo>
                    <a:pt x="2398964" y="1095177"/>
                  </a:lnTo>
                </a:path>
              </a:pathLst>
            </a:custGeom>
            <a:ln w="13550" cap="flat">
              <a:solidFill>
                <a:srgbClr val="000000">
                  <a:alpha val="100000"/>
                </a:srgbClr>
              </a:solidFill>
              <a:prstDash val="solid"/>
              <a:round/>
            </a:ln>
          </p:spPr>
          <p:txBody>
            <a:bodyPr/>
            <a:lstStyle/>
            <a:p/>
          </p:txBody>
        </p:sp>
        <p:sp>
          <p:nvSpPr>
            <p:cNvPr id="68" name="pt68"/>
            <p:cNvSpPr/>
            <p:nvPr/>
          </p:nvSpPr>
          <p:spPr>
            <a:xfrm>
              <a:off x="6172027" y="28354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2944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0544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163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2735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383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492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602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7115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821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3930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5295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08103" y="31127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21724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23820" y="1330710"/>
              <a:ext cx="67471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Equatorial Guinea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 above the annual IA2030 goal, bringing the 2030 goal within reach if progress is sustained.</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Equatorial Guinea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3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39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5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8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9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9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0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62099"/>
              <a:ext cx="239888" cy="345922"/>
            </a:xfrm>
            <a:prstGeom prst="rect">
              <a:avLst/>
            </a:prstGeom>
            <a:solidFill>
              <a:srgbClr val="80BD41">
                <a:alpha val="100000"/>
              </a:srgbClr>
            </a:solidFill>
          </p:spPr>
          <p:txBody>
            <a:bodyPr/>
            <a:lstStyle/>
            <a:p/>
          </p:txBody>
        </p:sp>
        <p:sp>
          <p:nvSpPr>
            <p:cNvPr id="26" name="rc26"/>
            <p:cNvSpPr/>
            <p:nvPr/>
          </p:nvSpPr>
          <p:spPr>
            <a:xfrm>
              <a:off x="1296273" y="3767505"/>
              <a:ext cx="239888" cy="194593"/>
            </a:xfrm>
            <a:prstGeom prst="rect">
              <a:avLst/>
            </a:prstGeom>
            <a:solidFill>
              <a:srgbClr val="1CABE2">
                <a:alpha val="100000"/>
              </a:srgbClr>
            </a:solidFill>
          </p:spPr>
          <p:txBody>
            <a:bodyPr/>
            <a:lstStyle/>
            <a:p/>
          </p:txBody>
        </p:sp>
        <p:sp>
          <p:nvSpPr>
            <p:cNvPr id="27" name="rc27"/>
            <p:cNvSpPr/>
            <p:nvPr/>
          </p:nvSpPr>
          <p:spPr>
            <a:xfrm>
              <a:off x="1562816" y="3941990"/>
              <a:ext cx="239888" cy="366031"/>
            </a:xfrm>
            <a:prstGeom prst="rect">
              <a:avLst/>
            </a:prstGeom>
            <a:solidFill>
              <a:srgbClr val="80BD41">
                <a:alpha val="100000"/>
              </a:srgbClr>
            </a:solidFill>
          </p:spPr>
          <p:txBody>
            <a:bodyPr/>
            <a:lstStyle/>
            <a:p/>
          </p:txBody>
        </p:sp>
        <p:sp>
          <p:nvSpPr>
            <p:cNvPr id="28" name="rc28"/>
            <p:cNvSpPr/>
            <p:nvPr/>
          </p:nvSpPr>
          <p:spPr>
            <a:xfrm>
              <a:off x="1562816" y="3736021"/>
              <a:ext cx="239888" cy="205968"/>
            </a:xfrm>
            <a:prstGeom prst="rect">
              <a:avLst/>
            </a:prstGeom>
            <a:solidFill>
              <a:srgbClr val="1CABE2">
                <a:alpha val="100000"/>
              </a:srgbClr>
            </a:solidFill>
          </p:spPr>
          <p:txBody>
            <a:bodyPr/>
            <a:lstStyle/>
            <a:p/>
          </p:txBody>
        </p:sp>
        <p:sp>
          <p:nvSpPr>
            <p:cNvPr id="29" name="rc29"/>
            <p:cNvSpPr/>
            <p:nvPr/>
          </p:nvSpPr>
          <p:spPr>
            <a:xfrm>
              <a:off x="1829360" y="3926146"/>
              <a:ext cx="239888" cy="381875"/>
            </a:xfrm>
            <a:prstGeom prst="rect">
              <a:avLst/>
            </a:prstGeom>
            <a:solidFill>
              <a:srgbClr val="80BD41">
                <a:alpha val="100000"/>
              </a:srgbClr>
            </a:solidFill>
          </p:spPr>
          <p:txBody>
            <a:bodyPr/>
            <a:lstStyle/>
            <a:p/>
          </p:txBody>
        </p:sp>
        <p:sp>
          <p:nvSpPr>
            <p:cNvPr id="30" name="rc30"/>
            <p:cNvSpPr/>
            <p:nvPr/>
          </p:nvSpPr>
          <p:spPr>
            <a:xfrm>
              <a:off x="1829360" y="3701896"/>
              <a:ext cx="239888" cy="224250"/>
            </a:xfrm>
            <a:prstGeom prst="rect">
              <a:avLst/>
            </a:prstGeom>
            <a:solidFill>
              <a:srgbClr val="1CABE2">
                <a:alpha val="100000"/>
              </a:srgbClr>
            </a:solidFill>
          </p:spPr>
          <p:txBody>
            <a:bodyPr/>
            <a:lstStyle/>
            <a:p/>
          </p:txBody>
        </p:sp>
        <p:sp>
          <p:nvSpPr>
            <p:cNvPr id="31" name="rc31"/>
            <p:cNvSpPr/>
            <p:nvPr/>
          </p:nvSpPr>
          <p:spPr>
            <a:xfrm>
              <a:off x="2095903" y="3903396"/>
              <a:ext cx="239888" cy="404625"/>
            </a:xfrm>
            <a:prstGeom prst="rect">
              <a:avLst/>
            </a:prstGeom>
            <a:solidFill>
              <a:srgbClr val="80BD41">
                <a:alpha val="100000"/>
              </a:srgbClr>
            </a:solidFill>
          </p:spPr>
          <p:txBody>
            <a:bodyPr/>
            <a:lstStyle/>
            <a:p/>
          </p:txBody>
        </p:sp>
        <p:sp>
          <p:nvSpPr>
            <p:cNvPr id="32" name="rc32"/>
            <p:cNvSpPr/>
            <p:nvPr/>
          </p:nvSpPr>
          <p:spPr>
            <a:xfrm>
              <a:off x="2095903" y="3665739"/>
              <a:ext cx="239888" cy="237656"/>
            </a:xfrm>
            <a:prstGeom prst="rect">
              <a:avLst/>
            </a:prstGeom>
            <a:solidFill>
              <a:srgbClr val="1CABE2">
                <a:alpha val="100000"/>
              </a:srgbClr>
            </a:solidFill>
          </p:spPr>
          <p:txBody>
            <a:bodyPr/>
            <a:lstStyle/>
            <a:p/>
          </p:txBody>
        </p:sp>
        <p:sp>
          <p:nvSpPr>
            <p:cNvPr id="33" name="rc33"/>
            <p:cNvSpPr/>
            <p:nvPr/>
          </p:nvSpPr>
          <p:spPr>
            <a:xfrm>
              <a:off x="2362446" y="3886333"/>
              <a:ext cx="239888" cy="421687"/>
            </a:xfrm>
            <a:prstGeom prst="rect">
              <a:avLst/>
            </a:prstGeom>
            <a:solidFill>
              <a:srgbClr val="80BD41">
                <a:alpha val="100000"/>
              </a:srgbClr>
            </a:solidFill>
          </p:spPr>
          <p:txBody>
            <a:bodyPr/>
            <a:lstStyle/>
            <a:p/>
          </p:txBody>
        </p:sp>
        <p:sp>
          <p:nvSpPr>
            <p:cNvPr id="34" name="rc34"/>
            <p:cNvSpPr/>
            <p:nvPr/>
          </p:nvSpPr>
          <p:spPr>
            <a:xfrm>
              <a:off x="2362446" y="3627958"/>
              <a:ext cx="239888" cy="258375"/>
            </a:xfrm>
            <a:prstGeom prst="rect">
              <a:avLst/>
            </a:prstGeom>
            <a:solidFill>
              <a:srgbClr val="1CABE2">
                <a:alpha val="100000"/>
              </a:srgbClr>
            </a:solidFill>
          </p:spPr>
          <p:txBody>
            <a:bodyPr/>
            <a:lstStyle/>
            <a:p/>
          </p:txBody>
        </p:sp>
        <p:sp>
          <p:nvSpPr>
            <p:cNvPr id="35" name="rc35"/>
            <p:cNvSpPr/>
            <p:nvPr/>
          </p:nvSpPr>
          <p:spPr>
            <a:xfrm>
              <a:off x="2628989" y="3862365"/>
              <a:ext cx="239888" cy="445656"/>
            </a:xfrm>
            <a:prstGeom prst="rect">
              <a:avLst/>
            </a:prstGeom>
            <a:solidFill>
              <a:srgbClr val="80BD41">
                <a:alpha val="100000"/>
              </a:srgbClr>
            </a:solidFill>
          </p:spPr>
          <p:txBody>
            <a:bodyPr/>
            <a:lstStyle/>
            <a:p/>
          </p:txBody>
        </p:sp>
        <p:sp>
          <p:nvSpPr>
            <p:cNvPr id="36" name="rc36"/>
            <p:cNvSpPr/>
            <p:nvPr/>
          </p:nvSpPr>
          <p:spPr>
            <a:xfrm>
              <a:off x="2628989" y="3589161"/>
              <a:ext cx="239888" cy="273203"/>
            </a:xfrm>
            <a:prstGeom prst="rect">
              <a:avLst/>
            </a:prstGeom>
            <a:solidFill>
              <a:srgbClr val="1CABE2">
                <a:alpha val="100000"/>
              </a:srgbClr>
            </a:solidFill>
          </p:spPr>
          <p:txBody>
            <a:bodyPr/>
            <a:lstStyle/>
            <a:p/>
          </p:txBody>
        </p:sp>
        <p:sp>
          <p:nvSpPr>
            <p:cNvPr id="37" name="rc37"/>
            <p:cNvSpPr/>
            <p:nvPr/>
          </p:nvSpPr>
          <p:spPr>
            <a:xfrm>
              <a:off x="2895532" y="3851396"/>
              <a:ext cx="239888" cy="456625"/>
            </a:xfrm>
            <a:prstGeom prst="rect">
              <a:avLst/>
            </a:prstGeom>
            <a:solidFill>
              <a:srgbClr val="80BD41">
                <a:alpha val="100000"/>
              </a:srgbClr>
            </a:solidFill>
          </p:spPr>
          <p:txBody>
            <a:bodyPr/>
            <a:lstStyle/>
            <a:p/>
          </p:txBody>
        </p:sp>
        <p:sp>
          <p:nvSpPr>
            <p:cNvPr id="38" name="rc38"/>
            <p:cNvSpPr/>
            <p:nvPr/>
          </p:nvSpPr>
          <p:spPr>
            <a:xfrm>
              <a:off x="2895532" y="3559505"/>
              <a:ext cx="239888" cy="291890"/>
            </a:xfrm>
            <a:prstGeom prst="rect">
              <a:avLst/>
            </a:prstGeom>
            <a:solidFill>
              <a:srgbClr val="1CABE2">
                <a:alpha val="100000"/>
              </a:srgbClr>
            </a:solidFill>
          </p:spPr>
          <p:txBody>
            <a:bodyPr/>
            <a:lstStyle/>
            <a:p/>
          </p:txBody>
        </p:sp>
        <p:sp>
          <p:nvSpPr>
            <p:cNvPr id="39" name="rc39"/>
            <p:cNvSpPr/>
            <p:nvPr/>
          </p:nvSpPr>
          <p:spPr>
            <a:xfrm>
              <a:off x="3162075" y="3832911"/>
              <a:ext cx="239888" cy="475109"/>
            </a:xfrm>
            <a:prstGeom prst="rect">
              <a:avLst/>
            </a:prstGeom>
            <a:solidFill>
              <a:srgbClr val="80BD41">
                <a:alpha val="100000"/>
              </a:srgbClr>
            </a:solidFill>
          </p:spPr>
          <p:txBody>
            <a:bodyPr/>
            <a:lstStyle/>
            <a:p/>
          </p:txBody>
        </p:sp>
        <p:sp>
          <p:nvSpPr>
            <p:cNvPr id="40" name="rc40"/>
            <p:cNvSpPr/>
            <p:nvPr/>
          </p:nvSpPr>
          <p:spPr>
            <a:xfrm>
              <a:off x="3162075" y="3529239"/>
              <a:ext cx="239888" cy="303672"/>
            </a:xfrm>
            <a:prstGeom prst="rect">
              <a:avLst/>
            </a:prstGeom>
            <a:solidFill>
              <a:srgbClr val="1CABE2">
                <a:alpha val="100000"/>
              </a:srgbClr>
            </a:solidFill>
          </p:spPr>
          <p:txBody>
            <a:bodyPr/>
            <a:lstStyle/>
            <a:p/>
          </p:txBody>
        </p:sp>
        <p:sp>
          <p:nvSpPr>
            <p:cNvPr id="41" name="rc41"/>
            <p:cNvSpPr/>
            <p:nvPr/>
          </p:nvSpPr>
          <p:spPr>
            <a:xfrm>
              <a:off x="3428618" y="3822755"/>
              <a:ext cx="239888" cy="485266"/>
            </a:xfrm>
            <a:prstGeom prst="rect">
              <a:avLst/>
            </a:prstGeom>
            <a:solidFill>
              <a:srgbClr val="80BD41">
                <a:alpha val="100000"/>
              </a:srgbClr>
            </a:solidFill>
          </p:spPr>
          <p:txBody>
            <a:bodyPr/>
            <a:lstStyle/>
            <a:p/>
          </p:txBody>
        </p:sp>
        <p:sp>
          <p:nvSpPr>
            <p:cNvPr id="42" name="rc42"/>
            <p:cNvSpPr/>
            <p:nvPr/>
          </p:nvSpPr>
          <p:spPr>
            <a:xfrm>
              <a:off x="3428618" y="3499177"/>
              <a:ext cx="239888" cy="323578"/>
            </a:xfrm>
            <a:prstGeom prst="rect">
              <a:avLst/>
            </a:prstGeom>
            <a:solidFill>
              <a:srgbClr val="1CABE2">
                <a:alpha val="100000"/>
              </a:srgbClr>
            </a:solidFill>
          </p:spPr>
          <p:txBody>
            <a:bodyPr/>
            <a:lstStyle/>
            <a:p/>
          </p:txBody>
        </p:sp>
        <p:sp>
          <p:nvSpPr>
            <p:cNvPr id="43" name="rc43"/>
            <p:cNvSpPr/>
            <p:nvPr/>
          </p:nvSpPr>
          <p:spPr>
            <a:xfrm>
              <a:off x="3695161" y="3804880"/>
              <a:ext cx="239888" cy="503141"/>
            </a:xfrm>
            <a:prstGeom prst="rect">
              <a:avLst/>
            </a:prstGeom>
            <a:solidFill>
              <a:srgbClr val="80BD41">
                <a:alpha val="100000"/>
              </a:srgbClr>
            </a:solidFill>
          </p:spPr>
          <p:txBody>
            <a:bodyPr/>
            <a:lstStyle/>
            <a:p/>
          </p:txBody>
        </p:sp>
        <p:sp>
          <p:nvSpPr>
            <p:cNvPr id="44" name="rc44"/>
            <p:cNvSpPr/>
            <p:nvPr/>
          </p:nvSpPr>
          <p:spPr>
            <a:xfrm>
              <a:off x="3695161" y="3469317"/>
              <a:ext cx="239888" cy="335562"/>
            </a:xfrm>
            <a:prstGeom prst="rect">
              <a:avLst/>
            </a:prstGeom>
            <a:solidFill>
              <a:srgbClr val="1CABE2">
                <a:alpha val="100000"/>
              </a:srgbClr>
            </a:solidFill>
          </p:spPr>
          <p:txBody>
            <a:bodyPr/>
            <a:lstStyle/>
            <a:p/>
          </p:txBody>
        </p:sp>
        <p:sp>
          <p:nvSpPr>
            <p:cNvPr id="45" name="rc45"/>
            <p:cNvSpPr/>
            <p:nvPr/>
          </p:nvSpPr>
          <p:spPr>
            <a:xfrm>
              <a:off x="3961705" y="3796146"/>
              <a:ext cx="239888" cy="511875"/>
            </a:xfrm>
            <a:prstGeom prst="rect">
              <a:avLst/>
            </a:prstGeom>
            <a:solidFill>
              <a:srgbClr val="80BD41">
                <a:alpha val="100000"/>
              </a:srgbClr>
            </a:solidFill>
          </p:spPr>
          <p:txBody>
            <a:bodyPr/>
            <a:lstStyle/>
            <a:p/>
          </p:txBody>
        </p:sp>
        <p:sp>
          <p:nvSpPr>
            <p:cNvPr id="46" name="rc46"/>
            <p:cNvSpPr/>
            <p:nvPr/>
          </p:nvSpPr>
          <p:spPr>
            <a:xfrm>
              <a:off x="3961705" y="3440474"/>
              <a:ext cx="239888" cy="355672"/>
            </a:xfrm>
            <a:prstGeom prst="rect">
              <a:avLst/>
            </a:prstGeom>
            <a:solidFill>
              <a:srgbClr val="1CABE2">
                <a:alpha val="100000"/>
              </a:srgbClr>
            </a:solidFill>
          </p:spPr>
          <p:txBody>
            <a:bodyPr/>
            <a:lstStyle/>
            <a:p/>
          </p:txBody>
        </p:sp>
        <p:sp>
          <p:nvSpPr>
            <p:cNvPr id="47" name="rc47"/>
            <p:cNvSpPr/>
            <p:nvPr/>
          </p:nvSpPr>
          <p:spPr>
            <a:xfrm>
              <a:off x="4228248" y="3735411"/>
              <a:ext cx="239888" cy="572609"/>
            </a:xfrm>
            <a:prstGeom prst="rect">
              <a:avLst/>
            </a:prstGeom>
            <a:solidFill>
              <a:srgbClr val="80BD41">
                <a:alpha val="100000"/>
              </a:srgbClr>
            </a:solidFill>
          </p:spPr>
          <p:txBody>
            <a:bodyPr/>
            <a:lstStyle/>
            <a:p/>
          </p:txBody>
        </p:sp>
        <p:sp>
          <p:nvSpPr>
            <p:cNvPr id="48" name="rc48"/>
            <p:cNvSpPr/>
            <p:nvPr/>
          </p:nvSpPr>
          <p:spPr>
            <a:xfrm>
              <a:off x="4228248" y="3413255"/>
              <a:ext cx="239888" cy="322156"/>
            </a:xfrm>
            <a:prstGeom prst="rect">
              <a:avLst/>
            </a:prstGeom>
            <a:solidFill>
              <a:srgbClr val="1CABE2">
                <a:alpha val="100000"/>
              </a:srgbClr>
            </a:solidFill>
          </p:spPr>
          <p:txBody>
            <a:bodyPr/>
            <a:lstStyle/>
            <a:p/>
          </p:txBody>
        </p:sp>
        <p:sp>
          <p:nvSpPr>
            <p:cNvPr id="49" name="rc49"/>
            <p:cNvSpPr/>
            <p:nvPr/>
          </p:nvSpPr>
          <p:spPr>
            <a:xfrm>
              <a:off x="4494791" y="3685849"/>
              <a:ext cx="239888" cy="622172"/>
            </a:xfrm>
            <a:prstGeom prst="rect">
              <a:avLst/>
            </a:prstGeom>
            <a:solidFill>
              <a:srgbClr val="80BD41">
                <a:alpha val="100000"/>
              </a:srgbClr>
            </a:solidFill>
          </p:spPr>
          <p:txBody>
            <a:bodyPr/>
            <a:lstStyle/>
            <a:p/>
          </p:txBody>
        </p:sp>
        <p:sp>
          <p:nvSpPr>
            <p:cNvPr id="50" name="rc50"/>
            <p:cNvSpPr/>
            <p:nvPr/>
          </p:nvSpPr>
          <p:spPr>
            <a:xfrm>
              <a:off x="4494791" y="3393145"/>
              <a:ext cx="239888" cy="292703"/>
            </a:xfrm>
            <a:prstGeom prst="rect">
              <a:avLst/>
            </a:prstGeom>
            <a:solidFill>
              <a:srgbClr val="1CABE2">
                <a:alpha val="100000"/>
              </a:srgbClr>
            </a:solidFill>
          </p:spPr>
          <p:txBody>
            <a:bodyPr/>
            <a:lstStyle/>
            <a:p/>
          </p:txBody>
        </p:sp>
        <p:sp>
          <p:nvSpPr>
            <p:cNvPr id="51" name="rc51"/>
            <p:cNvSpPr/>
            <p:nvPr/>
          </p:nvSpPr>
          <p:spPr>
            <a:xfrm>
              <a:off x="4761334" y="3626130"/>
              <a:ext cx="239888" cy="681891"/>
            </a:xfrm>
            <a:prstGeom prst="rect">
              <a:avLst/>
            </a:prstGeom>
            <a:solidFill>
              <a:srgbClr val="80BD41">
                <a:alpha val="100000"/>
              </a:srgbClr>
            </a:solidFill>
          </p:spPr>
          <p:txBody>
            <a:bodyPr/>
            <a:lstStyle/>
            <a:p/>
          </p:txBody>
        </p:sp>
        <p:sp>
          <p:nvSpPr>
            <p:cNvPr id="52" name="rc52"/>
            <p:cNvSpPr/>
            <p:nvPr/>
          </p:nvSpPr>
          <p:spPr>
            <a:xfrm>
              <a:off x="4761334" y="3373848"/>
              <a:ext cx="239888" cy="252281"/>
            </a:xfrm>
            <a:prstGeom prst="rect">
              <a:avLst/>
            </a:prstGeom>
            <a:solidFill>
              <a:srgbClr val="1CABE2">
                <a:alpha val="100000"/>
              </a:srgbClr>
            </a:solidFill>
          </p:spPr>
          <p:txBody>
            <a:bodyPr/>
            <a:lstStyle/>
            <a:p/>
          </p:txBody>
        </p:sp>
        <p:sp>
          <p:nvSpPr>
            <p:cNvPr id="53" name="rc53"/>
            <p:cNvSpPr/>
            <p:nvPr/>
          </p:nvSpPr>
          <p:spPr>
            <a:xfrm>
              <a:off x="5027877" y="3574942"/>
              <a:ext cx="239888" cy="733078"/>
            </a:xfrm>
            <a:prstGeom prst="rect">
              <a:avLst/>
            </a:prstGeom>
            <a:solidFill>
              <a:srgbClr val="80BD41">
                <a:alpha val="100000"/>
              </a:srgbClr>
            </a:solidFill>
          </p:spPr>
          <p:txBody>
            <a:bodyPr/>
            <a:lstStyle/>
            <a:p/>
          </p:txBody>
        </p:sp>
        <p:sp>
          <p:nvSpPr>
            <p:cNvPr id="54" name="rc54"/>
            <p:cNvSpPr/>
            <p:nvPr/>
          </p:nvSpPr>
          <p:spPr>
            <a:xfrm>
              <a:off x="5027877" y="3355973"/>
              <a:ext cx="239888" cy="218968"/>
            </a:xfrm>
            <a:prstGeom prst="rect">
              <a:avLst/>
            </a:prstGeom>
            <a:solidFill>
              <a:srgbClr val="1CABE2">
                <a:alpha val="100000"/>
              </a:srgbClr>
            </a:solidFill>
          </p:spPr>
          <p:txBody>
            <a:bodyPr/>
            <a:lstStyle/>
            <a:p/>
          </p:txBody>
        </p:sp>
        <p:sp>
          <p:nvSpPr>
            <p:cNvPr id="55" name="rc55"/>
            <p:cNvSpPr/>
            <p:nvPr/>
          </p:nvSpPr>
          <p:spPr>
            <a:xfrm>
              <a:off x="5294420" y="3688083"/>
              <a:ext cx="239888" cy="619938"/>
            </a:xfrm>
            <a:prstGeom prst="rect">
              <a:avLst/>
            </a:prstGeom>
            <a:solidFill>
              <a:srgbClr val="80BD41">
                <a:alpha val="100000"/>
              </a:srgbClr>
            </a:solidFill>
          </p:spPr>
          <p:txBody>
            <a:bodyPr/>
            <a:lstStyle/>
            <a:p/>
          </p:txBody>
        </p:sp>
        <p:sp>
          <p:nvSpPr>
            <p:cNvPr id="56" name="rc56"/>
            <p:cNvSpPr/>
            <p:nvPr/>
          </p:nvSpPr>
          <p:spPr>
            <a:xfrm>
              <a:off x="5294420" y="3339317"/>
              <a:ext cx="239888" cy="348765"/>
            </a:xfrm>
            <a:prstGeom prst="rect">
              <a:avLst/>
            </a:prstGeom>
            <a:solidFill>
              <a:srgbClr val="1CABE2">
                <a:alpha val="100000"/>
              </a:srgbClr>
            </a:solidFill>
          </p:spPr>
          <p:txBody>
            <a:bodyPr/>
            <a:lstStyle/>
            <a:p/>
          </p:txBody>
        </p:sp>
        <p:sp>
          <p:nvSpPr>
            <p:cNvPr id="57" name="rc57"/>
            <p:cNvSpPr/>
            <p:nvPr/>
          </p:nvSpPr>
          <p:spPr>
            <a:xfrm>
              <a:off x="5560963" y="3549958"/>
              <a:ext cx="239888" cy="758063"/>
            </a:xfrm>
            <a:prstGeom prst="rect">
              <a:avLst/>
            </a:prstGeom>
            <a:solidFill>
              <a:srgbClr val="80BD41">
                <a:alpha val="100000"/>
              </a:srgbClr>
            </a:solidFill>
          </p:spPr>
          <p:txBody>
            <a:bodyPr/>
            <a:lstStyle/>
            <a:p/>
          </p:txBody>
        </p:sp>
        <p:sp>
          <p:nvSpPr>
            <p:cNvPr id="58" name="rc58"/>
            <p:cNvSpPr/>
            <p:nvPr/>
          </p:nvSpPr>
          <p:spPr>
            <a:xfrm>
              <a:off x="5560963" y="3323473"/>
              <a:ext cx="239888" cy="226484"/>
            </a:xfrm>
            <a:prstGeom prst="rect">
              <a:avLst/>
            </a:prstGeom>
            <a:solidFill>
              <a:srgbClr val="1CABE2">
                <a:alpha val="100000"/>
              </a:srgbClr>
            </a:solidFill>
          </p:spPr>
          <p:txBody>
            <a:bodyPr/>
            <a:lstStyle/>
            <a:p/>
          </p:txBody>
        </p:sp>
        <p:sp>
          <p:nvSpPr>
            <p:cNvPr id="59" name="rc59"/>
            <p:cNvSpPr/>
            <p:nvPr/>
          </p:nvSpPr>
          <p:spPr>
            <a:xfrm>
              <a:off x="5827506" y="3538583"/>
              <a:ext cx="239888" cy="769438"/>
            </a:xfrm>
            <a:prstGeom prst="rect">
              <a:avLst/>
            </a:prstGeom>
            <a:solidFill>
              <a:srgbClr val="80BD41">
                <a:alpha val="100000"/>
              </a:srgbClr>
            </a:solidFill>
          </p:spPr>
          <p:txBody>
            <a:bodyPr/>
            <a:lstStyle/>
            <a:p/>
          </p:txBody>
        </p:sp>
        <p:sp>
          <p:nvSpPr>
            <p:cNvPr id="60" name="rc60"/>
            <p:cNvSpPr/>
            <p:nvPr/>
          </p:nvSpPr>
          <p:spPr>
            <a:xfrm>
              <a:off x="5827506" y="3308848"/>
              <a:ext cx="239888" cy="229734"/>
            </a:xfrm>
            <a:prstGeom prst="rect">
              <a:avLst/>
            </a:prstGeom>
            <a:solidFill>
              <a:srgbClr val="1CABE2">
                <a:alpha val="100000"/>
              </a:srgbClr>
            </a:solidFill>
          </p:spPr>
          <p:txBody>
            <a:bodyPr/>
            <a:lstStyle/>
            <a:p/>
          </p:txBody>
        </p:sp>
        <p:sp>
          <p:nvSpPr>
            <p:cNvPr id="61" name="rc61"/>
            <p:cNvSpPr/>
            <p:nvPr/>
          </p:nvSpPr>
          <p:spPr>
            <a:xfrm>
              <a:off x="6094049" y="3527411"/>
              <a:ext cx="239888" cy="780610"/>
            </a:xfrm>
            <a:prstGeom prst="rect">
              <a:avLst/>
            </a:prstGeom>
            <a:solidFill>
              <a:srgbClr val="80BD41">
                <a:alpha val="100000"/>
              </a:srgbClr>
            </a:solidFill>
          </p:spPr>
          <p:txBody>
            <a:bodyPr/>
            <a:lstStyle/>
            <a:p/>
          </p:txBody>
        </p:sp>
        <p:sp>
          <p:nvSpPr>
            <p:cNvPr id="62" name="rc62"/>
            <p:cNvSpPr/>
            <p:nvPr/>
          </p:nvSpPr>
          <p:spPr>
            <a:xfrm>
              <a:off x="6094049" y="3294223"/>
              <a:ext cx="239888" cy="233187"/>
            </a:xfrm>
            <a:prstGeom prst="rect">
              <a:avLst/>
            </a:prstGeom>
            <a:solidFill>
              <a:srgbClr val="1CABE2">
                <a:alpha val="100000"/>
              </a:srgbClr>
            </a:solidFill>
          </p:spPr>
          <p:txBody>
            <a:bodyPr/>
            <a:lstStyle/>
            <a:p/>
          </p:txBody>
        </p:sp>
        <p:sp>
          <p:nvSpPr>
            <p:cNvPr id="63" name="rc63"/>
            <p:cNvSpPr/>
            <p:nvPr/>
          </p:nvSpPr>
          <p:spPr>
            <a:xfrm>
              <a:off x="6360593" y="3516036"/>
              <a:ext cx="239888" cy="791985"/>
            </a:xfrm>
            <a:prstGeom prst="rect">
              <a:avLst/>
            </a:prstGeom>
            <a:solidFill>
              <a:srgbClr val="80BD41">
                <a:alpha val="100000"/>
              </a:srgbClr>
            </a:solidFill>
          </p:spPr>
          <p:txBody>
            <a:bodyPr/>
            <a:lstStyle/>
            <a:p/>
          </p:txBody>
        </p:sp>
        <p:sp>
          <p:nvSpPr>
            <p:cNvPr id="64" name="rc64"/>
            <p:cNvSpPr/>
            <p:nvPr/>
          </p:nvSpPr>
          <p:spPr>
            <a:xfrm>
              <a:off x="6360593" y="3279395"/>
              <a:ext cx="239888" cy="236640"/>
            </a:xfrm>
            <a:prstGeom prst="rect">
              <a:avLst/>
            </a:prstGeom>
            <a:solidFill>
              <a:srgbClr val="1CABE2">
                <a:alpha val="100000"/>
              </a:srgbClr>
            </a:solidFill>
          </p:spPr>
          <p:txBody>
            <a:bodyPr/>
            <a:lstStyle/>
            <a:p/>
          </p:txBody>
        </p:sp>
        <p:sp>
          <p:nvSpPr>
            <p:cNvPr id="65" name="rc65"/>
            <p:cNvSpPr/>
            <p:nvPr/>
          </p:nvSpPr>
          <p:spPr>
            <a:xfrm>
              <a:off x="6627136" y="3514614"/>
              <a:ext cx="239888" cy="793406"/>
            </a:xfrm>
            <a:prstGeom prst="rect">
              <a:avLst/>
            </a:prstGeom>
            <a:solidFill>
              <a:srgbClr val="80BD41">
                <a:alpha val="100000"/>
              </a:srgbClr>
            </a:solidFill>
          </p:spPr>
          <p:txBody>
            <a:bodyPr/>
            <a:lstStyle/>
            <a:p/>
          </p:txBody>
        </p:sp>
        <p:sp>
          <p:nvSpPr>
            <p:cNvPr id="66" name="rc66"/>
            <p:cNvSpPr/>
            <p:nvPr/>
          </p:nvSpPr>
          <p:spPr>
            <a:xfrm>
              <a:off x="6627136" y="3263958"/>
              <a:ext cx="239888" cy="250656"/>
            </a:xfrm>
            <a:prstGeom prst="rect">
              <a:avLst/>
            </a:prstGeom>
            <a:solidFill>
              <a:srgbClr val="1CABE2">
                <a:alpha val="100000"/>
              </a:srgbClr>
            </a:solidFill>
          </p:spPr>
          <p:txBody>
            <a:bodyPr/>
            <a:lstStyle/>
            <a:p/>
          </p:txBody>
        </p:sp>
        <p:sp>
          <p:nvSpPr>
            <p:cNvPr id="67" name="rc67"/>
            <p:cNvSpPr/>
            <p:nvPr/>
          </p:nvSpPr>
          <p:spPr>
            <a:xfrm>
              <a:off x="6893679" y="3510958"/>
              <a:ext cx="239888" cy="797063"/>
            </a:xfrm>
            <a:prstGeom prst="rect">
              <a:avLst/>
            </a:prstGeom>
            <a:solidFill>
              <a:srgbClr val="80BD41">
                <a:alpha val="100000"/>
              </a:srgbClr>
            </a:solidFill>
          </p:spPr>
          <p:txBody>
            <a:bodyPr/>
            <a:lstStyle/>
            <a:p/>
          </p:txBody>
        </p:sp>
        <p:sp>
          <p:nvSpPr>
            <p:cNvPr id="68" name="rc68"/>
            <p:cNvSpPr/>
            <p:nvPr/>
          </p:nvSpPr>
          <p:spPr>
            <a:xfrm>
              <a:off x="6893679" y="3259286"/>
              <a:ext cx="239888" cy="251672"/>
            </a:xfrm>
            <a:prstGeom prst="rect">
              <a:avLst/>
            </a:prstGeom>
            <a:solidFill>
              <a:srgbClr val="1CABE2">
                <a:alpha val="100000"/>
              </a:srgbClr>
            </a:solidFill>
          </p:spPr>
          <p:txBody>
            <a:bodyPr/>
            <a:lstStyle/>
            <a:p/>
          </p:txBody>
        </p:sp>
        <p:sp>
          <p:nvSpPr>
            <p:cNvPr id="69" name="rc69"/>
            <p:cNvSpPr/>
            <p:nvPr/>
          </p:nvSpPr>
          <p:spPr>
            <a:xfrm>
              <a:off x="7160222" y="3505270"/>
              <a:ext cx="239888" cy="802750"/>
            </a:xfrm>
            <a:prstGeom prst="rect">
              <a:avLst/>
            </a:prstGeom>
            <a:solidFill>
              <a:srgbClr val="80BD41">
                <a:alpha val="100000"/>
              </a:srgbClr>
            </a:solidFill>
          </p:spPr>
          <p:txBody>
            <a:bodyPr/>
            <a:lstStyle/>
            <a:p/>
          </p:txBody>
        </p:sp>
        <p:sp>
          <p:nvSpPr>
            <p:cNvPr id="70" name="rc70"/>
            <p:cNvSpPr/>
            <p:nvPr/>
          </p:nvSpPr>
          <p:spPr>
            <a:xfrm>
              <a:off x="7160222" y="3251770"/>
              <a:ext cx="239888" cy="253500"/>
            </a:xfrm>
            <a:prstGeom prst="rect">
              <a:avLst/>
            </a:prstGeom>
            <a:solidFill>
              <a:srgbClr val="1CABE2">
                <a:alpha val="100000"/>
              </a:srgbClr>
            </a:solidFill>
          </p:spPr>
          <p:txBody>
            <a:bodyPr/>
            <a:lstStyle/>
            <a:p/>
          </p:txBody>
        </p:sp>
        <p:sp>
          <p:nvSpPr>
            <p:cNvPr id="71" name="rc71"/>
            <p:cNvSpPr/>
            <p:nvPr/>
          </p:nvSpPr>
          <p:spPr>
            <a:xfrm>
              <a:off x="7426765" y="3456520"/>
              <a:ext cx="239888" cy="851500"/>
            </a:xfrm>
            <a:prstGeom prst="rect">
              <a:avLst/>
            </a:prstGeom>
            <a:solidFill>
              <a:srgbClr val="80BD41">
                <a:alpha val="100000"/>
              </a:srgbClr>
            </a:solidFill>
          </p:spPr>
          <p:txBody>
            <a:bodyPr/>
            <a:lstStyle/>
            <a:p/>
          </p:txBody>
        </p:sp>
        <p:sp>
          <p:nvSpPr>
            <p:cNvPr id="72" name="rc72"/>
            <p:cNvSpPr/>
            <p:nvPr/>
          </p:nvSpPr>
          <p:spPr>
            <a:xfrm>
              <a:off x="7426765" y="3243645"/>
              <a:ext cx="239888" cy="212875"/>
            </a:xfrm>
            <a:prstGeom prst="rect">
              <a:avLst/>
            </a:prstGeom>
            <a:solidFill>
              <a:srgbClr val="1CABE2">
                <a:alpha val="100000"/>
              </a:srgbClr>
            </a:solidFill>
          </p:spPr>
          <p:txBody>
            <a:bodyPr/>
            <a:lstStyle/>
            <a:p/>
          </p:txBody>
        </p:sp>
        <p:sp>
          <p:nvSpPr>
            <p:cNvPr id="73" name="rc73"/>
            <p:cNvSpPr/>
            <p:nvPr/>
          </p:nvSpPr>
          <p:spPr>
            <a:xfrm>
              <a:off x="7693308" y="3478864"/>
              <a:ext cx="239888" cy="829156"/>
            </a:xfrm>
            <a:prstGeom prst="rect">
              <a:avLst/>
            </a:prstGeom>
            <a:solidFill>
              <a:srgbClr val="80BD41">
                <a:alpha val="100000"/>
              </a:srgbClr>
            </a:solidFill>
          </p:spPr>
          <p:txBody>
            <a:bodyPr/>
            <a:lstStyle/>
            <a:p/>
          </p:txBody>
        </p:sp>
        <p:sp>
          <p:nvSpPr>
            <p:cNvPr id="74" name="rc74"/>
            <p:cNvSpPr/>
            <p:nvPr/>
          </p:nvSpPr>
          <p:spPr>
            <a:xfrm>
              <a:off x="7693308" y="3202411"/>
              <a:ext cx="239888" cy="276453"/>
            </a:xfrm>
            <a:prstGeom prst="rect">
              <a:avLst/>
            </a:prstGeom>
            <a:solidFill>
              <a:srgbClr val="1CABE2">
                <a:alpha val="100000"/>
              </a:srgbClr>
            </a:solidFill>
          </p:spPr>
          <p:txBody>
            <a:bodyPr/>
            <a:lstStyle/>
            <a:p/>
          </p:txBody>
        </p:sp>
        <p:sp>
          <p:nvSpPr>
            <p:cNvPr id="75" name="rc75"/>
            <p:cNvSpPr/>
            <p:nvPr/>
          </p:nvSpPr>
          <p:spPr>
            <a:xfrm>
              <a:off x="7959851" y="3369177"/>
              <a:ext cx="239888" cy="938844"/>
            </a:xfrm>
            <a:prstGeom prst="rect">
              <a:avLst/>
            </a:prstGeom>
            <a:solidFill>
              <a:srgbClr val="80BD41">
                <a:alpha val="100000"/>
              </a:srgbClr>
            </a:solidFill>
          </p:spPr>
          <p:txBody>
            <a:bodyPr/>
            <a:lstStyle/>
            <a:p/>
          </p:txBody>
        </p:sp>
        <p:sp>
          <p:nvSpPr>
            <p:cNvPr id="76" name="rc76"/>
            <p:cNvSpPr/>
            <p:nvPr/>
          </p:nvSpPr>
          <p:spPr>
            <a:xfrm>
              <a:off x="7959851" y="3190426"/>
              <a:ext cx="239888" cy="178750"/>
            </a:xfrm>
            <a:prstGeom prst="rect">
              <a:avLst/>
            </a:prstGeom>
            <a:solidFill>
              <a:srgbClr val="1CABE2">
                <a:alpha val="100000"/>
              </a:srgbClr>
            </a:solidFill>
          </p:spPr>
          <p:txBody>
            <a:bodyPr/>
            <a:lstStyle/>
            <a:p/>
          </p:txBody>
        </p:sp>
        <p:sp>
          <p:nvSpPr>
            <p:cNvPr id="77" name="pl77"/>
            <p:cNvSpPr/>
            <p:nvPr/>
          </p:nvSpPr>
          <p:spPr>
            <a:xfrm>
              <a:off x="1416218" y="2430326"/>
              <a:ext cx="6663577" cy="558837"/>
            </a:xfrm>
            <a:custGeom>
              <a:avLst/>
              <a:pathLst>
                <a:path w="6663577" h="558837">
                  <a:moveTo>
                    <a:pt x="0" y="447070"/>
                  </a:moveTo>
                  <a:lnTo>
                    <a:pt x="266543" y="447070"/>
                  </a:lnTo>
                  <a:lnTo>
                    <a:pt x="533086" y="469423"/>
                  </a:lnTo>
                  <a:lnTo>
                    <a:pt x="799629" y="469423"/>
                  </a:lnTo>
                  <a:lnTo>
                    <a:pt x="1066172" y="491777"/>
                  </a:lnTo>
                  <a:lnTo>
                    <a:pt x="1332715" y="491777"/>
                  </a:lnTo>
                  <a:lnTo>
                    <a:pt x="1599258" y="514130"/>
                  </a:lnTo>
                  <a:lnTo>
                    <a:pt x="1865801" y="514130"/>
                  </a:lnTo>
                  <a:lnTo>
                    <a:pt x="2132344" y="536484"/>
                  </a:lnTo>
                  <a:lnTo>
                    <a:pt x="2398888" y="536484"/>
                  </a:lnTo>
                  <a:lnTo>
                    <a:pt x="2665431" y="558837"/>
                  </a:lnTo>
                  <a:lnTo>
                    <a:pt x="2931974" y="447070"/>
                  </a:lnTo>
                  <a:lnTo>
                    <a:pt x="3198517" y="357656"/>
                  </a:lnTo>
                  <a:lnTo>
                    <a:pt x="3465060" y="245888"/>
                  </a:lnTo>
                  <a:lnTo>
                    <a:pt x="3731603" y="156474"/>
                  </a:lnTo>
                  <a:lnTo>
                    <a:pt x="3998146" y="447070"/>
                  </a:lnTo>
                  <a:lnTo>
                    <a:pt x="4264689" y="156474"/>
                  </a:lnTo>
                  <a:lnTo>
                    <a:pt x="4531233" y="156474"/>
                  </a:lnTo>
                  <a:lnTo>
                    <a:pt x="4797776" y="156474"/>
                  </a:lnTo>
                  <a:lnTo>
                    <a:pt x="5064319" y="156474"/>
                  </a:lnTo>
                  <a:lnTo>
                    <a:pt x="5330862" y="178828"/>
                  </a:lnTo>
                  <a:lnTo>
                    <a:pt x="5597405" y="178828"/>
                  </a:lnTo>
                  <a:lnTo>
                    <a:pt x="5863948" y="178828"/>
                  </a:lnTo>
                  <a:lnTo>
                    <a:pt x="6130491" y="89414"/>
                  </a:lnTo>
                  <a:lnTo>
                    <a:pt x="6397034" y="201181"/>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420247"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24790" y="3631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453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3056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20481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143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12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123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115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107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669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55693"/>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63967" y="41011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1350915" y="3829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3" name="tx113"/>
            <p:cNvSpPr/>
            <p:nvPr/>
          </p:nvSpPr>
          <p:spPr>
            <a:xfrm>
              <a:off x="2657505" y="40501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4" name="tx114"/>
            <p:cNvSpPr/>
            <p:nvPr/>
          </p:nvSpPr>
          <p:spPr>
            <a:xfrm>
              <a:off x="2657505" y="3690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5" name="tx115"/>
            <p:cNvSpPr/>
            <p:nvPr/>
          </p:nvSpPr>
          <p:spPr>
            <a:xfrm>
              <a:off x="3990221" y="4017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6" name="tx116"/>
            <p:cNvSpPr/>
            <p:nvPr/>
          </p:nvSpPr>
          <p:spPr>
            <a:xfrm>
              <a:off x="3990221" y="3583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17" name="tx117"/>
            <p:cNvSpPr/>
            <p:nvPr/>
          </p:nvSpPr>
          <p:spPr>
            <a:xfrm>
              <a:off x="5322937" y="3962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8" name="tx118"/>
            <p:cNvSpPr/>
            <p:nvPr/>
          </p:nvSpPr>
          <p:spPr>
            <a:xfrm>
              <a:off x="5322937" y="3479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19" name="tx119"/>
            <p:cNvSpPr/>
            <p:nvPr/>
          </p:nvSpPr>
          <p:spPr>
            <a:xfrm>
              <a:off x="6428286" y="387693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0" name="tx120"/>
            <p:cNvSpPr/>
            <p:nvPr/>
          </p:nvSpPr>
          <p:spPr>
            <a:xfrm>
              <a:off x="6389109" y="33638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1" name="tx121"/>
            <p:cNvSpPr/>
            <p:nvPr/>
          </p:nvSpPr>
          <p:spPr>
            <a:xfrm>
              <a:off x="6655652" y="3876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22" name="tx122"/>
            <p:cNvSpPr/>
            <p:nvPr/>
          </p:nvSpPr>
          <p:spPr>
            <a:xfrm>
              <a:off x="6655652" y="33541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6922195" y="3874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24" name="tx124"/>
            <p:cNvSpPr/>
            <p:nvPr/>
          </p:nvSpPr>
          <p:spPr>
            <a:xfrm>
              <a:off x="6922195" y="33512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188738" y="38715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a:t>
              </a:r>
            </a:p>
          </p:txBody>
        </p:sp>
        <p:sp>
          <p:nvSpPr>
            <p:cNvPr id="126" name="tx126"/>
            <p:cNvSpPr/>
            <p:nvPr/>
          </p:nvSpPr>
          <p:spPr>
            <a:xfrm>
              <a:off x="7188738" y="3343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7" name="tx127"/>
            <p:cNvSpPr/>
            <p:nvPr/>
          </p:nvSpPr>
          <p:spPr>
            <a:xfrm>
              <a:off x="7455282" y="3847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8" name="tx128"/>
            <p:cNvSpPr/>
            <p:nvPr/>
          </p:nvSpPr>
          <p:spPr>
            <a:xfrm>
              <a:off x="7455282" y="3315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9" name="tx129"/>
            <p:cNvSpPr/>
            <p:nvPr/>
          </p:nvSpPr>
          <p:spPr>
            <a:xfrm>
              <a:off x="7721825" y="38583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30" name="tx130"/>
            <p:cNvSpPr/>
            <p:nvPr/>
          </p:nvSpPr>
          <p:spPr>
            <a:xfrm>
              <a:off x="7721825" y="33055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31" name="tx131"/>
            <p:cNvSpPr/>
            <p:nvPr/>
          </p:nvSpPr>
          <p:spPr>
            <a:xfrm>
              <a:off x="7988368" y="3803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32" name="tx132"/>
            <p:cNvSpPr/>
            <p:nvPr/>
          </p:nvSpPr>
          <p:spPr>
            <a:xfrm>
              <a:off x="8014493" y="3244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646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371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277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84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3315"/>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164" name="pl164"/>
            <p:cNvSpPr/>
            <p:nvPr/>
          </p:nvSpPr>
          <p:spPr>
            <a:xfrm>
              <a:off x="2491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4659191" cy="129091"/>
            </a:xfrm>
            <a:prstGeom prst="rect">
              <a:avLst/>
            </a:prstGeom>
            <a:solidFill>
              <a:srgbClr val="80BD41">
                <a:alpha val="100000"/>
              </a:srgbClr>
            </a:solidFill>
          </p:spPr>
          <p:txBody>
            <a:bodyPr/>
            <a:lstStyle/>
            <a:p/>
          </p:txBody>
        </p:sp>
        <p:sp>
          <p:nvSpPr>
            <p:cNvPr id="175" name="rc175"/>
            <p:cNvSpPr/>
            <p:nvPr/>
          </p:nvSpPr>
          <p:spPr>
            <a:xfrm>
              <a:off x="5955465" y="5954972"/>
              <a:ext cx="1392141" cy="129091"/>
            </a:xfrm>
            <a:prstGeom prst="rect">
              <a:avLst/>
            </a:prstGeom>
            <a:solidFill>
              <a:srgbClr val="1CABE2">
                <a:alpha val="100000"/>
              </a:srgbClr>
            </a:solidFill>
          </p:spPr>
          <p:txBody>
            <a:bodyPr/>
            <a:lstStyle/>
            <a:p/>
          </p:txBody>
        </p:sp>
        <p:sp>
          <p:nvSpPr>
            <p:cNvPr id="176" name="rc176"/>
            <p:cNvSpPr/>
            <p:nvPr/>
          </p:nvSpPr>
          <p:spPr>
            <a:xfrm>
              <a:off x="1296273" y="5793607"/>
              <a:ext cx="4877871" cy="129091"/>
            </a:xfrm>
            <a:prstGeom prst="rect">
              <a:avLst/>
            </a:prstGeom>
            <a:solidFill>
              <a:srgbClr val="80BD41">
                <a:alpha val="100000"/>
              </a:srgbClr>
            </a:solidFill>
          </p:spPr>
          <p:txBody>
            <a:bodyPr/>
            <a:lstStyle/>
            <a:p/>
          </p:txBody>
        </p:sp>
        <p:sp>
          <p:nvSpPr>
            <p:cNvPr id="177" name="rc177"/>
            <p:cNvSpPr/>
            <p:nvPr/>
          </p:nvSpPr>
          <p:spPr>
            <a:xfrm>
              <a:off x="6174145" y="5793607"/>
              <a:ext cx="1626355" cy="129091"/>
            </a:xfrm>
            <a:prstGeom prst="rect">
              <a:avLst/>
            </a:prstGeom>
            <a:solidFill>
              <a:srgbClr val="1CABE2">
                <a:alpha val="100000"/>
              </a:srgbClr>
            </a:solidFill>
          </p:spPr>
          <p:txBody>
            <a:bodyPr/>
            <a:lstStyle/>
            <a:p/>
          </p:txBody>
        </p:sp>
        <p:sp>
          <p:nvSpPr>
            <p:cNvPr id="178" name="rc178"/>
            <p:cNvSpPr/>
            <p:nvPr/>
          </p:nvSpPr>
          <p:spPr>
            <a:xfrm>
              <a:off x="1296273" y="5632243"/>
              <a:ext cx="5523155" cy="129091"/>
            </a:xfrm>
            <a:prstGeom prst="rect">
              <a:avLst/>
            </a:prstGeom>
            <a:solidFill>
              <a:srgbClr val="80BD41">
                <a:alpha val="100000"/>
              </a:srgbClr>
            </a:solidFill>
          </p:spPr>
          <p:txBody>
            <a:bodyPr/>
            <a:lstStyle/>
            <a:p/>
          </p:txBody>
        </p:sp>
        <p:sp>
          <p:nvSpPr>
            <p:cNvPr id="179" name="rc179"/>
            <p:cNvSpPr/>
            <p:nvPr/>
          </p:nvSpPr>
          <p:spPr>
            <a:xfrm>
              <a:off x="6819429" y="5632243"/>
              <a:ext cx="1051574" cy="129091"/>
            </a:xfrm>
            <a:prstGeom prst="rect">
              <a:avLst/>
            </a:prstGeom>
            <a:solidFill>
              <a:srgbClr val="1CABE2">
                <a:alpha val="100000"/>
              </a:srgbClr>
            </a:solidFill>
          </p:spPr>
          <p:txBody>
            <a:bodyPr/>
            <a:lstStyle/>
            <a:p/>
          </p:txBody>
        </p:sp>
        <p:sp>
          <p:nvSpPr>
            <p:cNvPr id="180" name="tx180"/>
            <p:cNvSpPr/>
            <p:nvPr/>
          </p:nvSpPr>
          <p:spPr>
            <a:xfrm>
              <a:off x="753764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815356"/>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655120"/>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3565580"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4" name="tx184"/>
            <p:cNvSpPr/>
            <p:nvPr/>
          </p:nvSpPr>
          <p:spPr>
            <a:xfrm>
              <a:off x="654604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85" name="tx185"/>
            <p:cNvSpPr/>
            <p:nvPr/>
          </p:nvSpPr>
          <p:spPr>
            <a:xfrm>
              <a:off x="362971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40.8</a:t>
              </a:r>
            </a:p>
          </p:txBody>
        </p:sp>
        <p:sp>
          <p:nvSpPr>
            <p:cNvPr id="186" name="tx186"/>
            <p:cNvSpPr/>
            <p:nvPr/>
          </p:nvSpPr>
          <p:spPr>
            <a:xfrm>
              <a:off x="688182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7" name="tx187"/>
            <p:cNvSpPr/>
            <p:nvPr/>
          </p:nvSpPr>
          <p:spPr>
            <a:xfrm>
              <a:off x="395235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46.2</a:t>
              </a:r>
            </a:p>
          </p:txBody>
        </p:sp>
        <p:sp>
          <p:nvSpPr>
            <p:cNvPr id="188" name="tx188"/>
            <p:cNvSpPr/>
            <p:nvPr/>
          </p:nvSpPr>
          <p:spPr>
            <a:xfrm>
              <a:off x="726986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(84%) was higher than in 2019 (77%).
The number of children vaccinated with DTP1 increased 19%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465380"/>
            </a:xfrm>
            <a:custGeom>
              <a:avLst/>
              <a:pathLst>
                <a:path w="0" h="1465380">
                  <a:moveTo>
                    <a:pt x="0" y="0"/>
                  </a:moveTo>
                  <a:lnTo>
                    <a:pt x="0" y="14653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56023"/>
            </a:xfrm>
            <a:custGeom>
              <a:avLst/>
              <a:pathLst>
                <a:path w="0" h="1356023">
                  <a:moveTo>
                    <a:pt x="0" y="0"/>
                  </a:moveTo>
                  <a:lnTo>
                    <a:pt x="0" y="135602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2353729"/>
              <a:ext cx="3397293" cy="940468"/>
            </a:xfrm>
            <a:custGeom>
              <a:avLst/>
              <a:pathLst>
                <a:path w="3397293" h="940468">
                  <a:moveTo>
                    <a:pt x="0" y="940468"/>
                  </a:moveTo>
                  <a:lnTo>
                    <a:pt x="135891" y="896725"/>
                  </a:lnTo>
                  <a:lnTo>
                    <a:pt x="271783" y="852982"/>
                  </a:lnTo>
                  <a:lnTo>
                    <a:pt x="407675" y="809239"/>
                  </a:lnTo>
                  <a:lnTo>
                    <a:pt x="543566" y="765497"/>
                  </a:lnTo>
                  <a:lnTo>
                    <a:pt x="679458" y="743625"/>
                  </a:lnTo>
                  <a:lnTo>
                    <a:pt x="815350" y="699883"/>
                  </a:lnTo>
                  <a:lnTo>
                    <a:pt x="951242" y="656140"/>
                  </a:lnTo>
                  <a:lnTo>
                    <a:pt x="1087133" y="612397"/>
                  </a:lnTo>
                  <a:lnTo>
                    <a:pt x="1223025" y="568655"/>
                  </a:lnTo>
                  <a:lnTo>
                    <a:pt x="1358917" y="524912"/>
                  </a:lnTo>
                  <a:lnTo>
                    <a:pt x="1494809" y="524912"/>
                  </a:lnTo>
                  <a:lnTo>
                    <a:pt x="1630700" y="524912"/>
                  </a:lnTo>
                  <a:lnTo>
                    <a:pt x="1766592" y="546783"/>
                  </a:lnTo>
                  <a:lnTo>
                    <a:pt x="1902484" y="546783"/>
                  </a:lnTo>
                  <a:lnTo>
                    <a:pt x="2038375" y="831111"/>
                  </a:lnTo>
                  <a:lnTo>
                    <a:pt x="2174267" y="546783"/>
                  </a:lnTo>
                  <a:lnTo>
                    <a:pt x="2310159" y="481169"/>
                  </a:lnTo>
                  <a:lnTo>
                    <a:pt x="2446051" y="415555"/>
                  </a:lnTo>
                  <a:lnTo>
                    <a:pt x="2581942" y="349941"/>
                  </a:lnTo>
                  <a:lnTo>
                    <a:pt x="2717834" y="306198"/>
                  </a:lnTo>
                  <a:lnTo>
                    <a:pt x="2853726" y="240584"/>
                  </a:lnTo>
                  <a:lnTo>
                    <a:pt x="2989618" y="174970"/>
                  </a:lnTo>
                  <a:lnTo>
                    <a:pt x="3125509" y="87485"/>
                  </a:lnTo>
                  <a:lnTo>
                    <a:pt x="3261401" y="218713"/>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5" name="tx35"/>
            <p:cNvSpPr/>
            <p:nvPr/>
          </p:nvSpPr>
          <p:spPr>
            <a:xfrm>
              <a:off x="2419592"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31094" y="1403693"/>
              <a:ext cx="31770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Equatorial Guinea, 2000-2025</a:t>
              </a:r>
            </a:p>
          </p:txBody>
        </p:sp>
        <p:sp>
          <p:nvSpPr>
            <p:cNvPr id="63" name="pl63"/>
            <p:cNvSpPr/>
            <p:nvPr/>
          </p:nvSpPr>
          <p:spPr>
            <a:xfrm>
              <a:off x="5267799" y="37825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6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946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987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27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84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886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92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967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0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92665"/>
              <a:ext cx="3397293" cy="554325"/>
            </a:xfrm>
            <a:custGeom>
              <a:avLst/>
              <a:pathLst>
                <a:path w="3397293" h="554325">
                  <a:moveTo>
                    <a:pt x="0" y="554325"/>
                  </a:moveTo>
                  <a:lnTo>
                    <a:pt x="135891" y="554325"/>
                  </a:lnTo>
                  <a:lnTo>
                    <a:pt x="271783" y="554325"/>
                  </a:lnTo>
                  <a:lnTo>
                    <a:pt x="407675" y="475136"/>
                  </a:lnTo>
                  <a:lnTo>
                    <a:pt x="543566" y="395946"/>
                  </a:lnTo>
                  <a:lnTo>
                    <a:pt x="679458" y="356352"/>
                  </a:lnTo>
                  <a:lnTo>
                    <a:pt x="815350" y="316757"/>
                  </a:lnTo>
                  <a:lnTo>
                    <a:pt x="951242" y="316757"/>
                  </a:lnTo>
                  <a:lnTo>
                    <a:pt x="1087133" y="197973"/>
                  </a:lnTo>
                  <a:lnTo>
                    <a:pt x="1223025" y="118784"/>
                  </a:lnTo>
                  <a:lnTo>
                    <a:pt x="1358917" y="118784"/>
                  </a:lnTo>
                  <a:lnTo>
                    <a:pt x="1494809" y="79189"/>
                  </a:lnTo>
                  <a:lnTo>
                    <a:pt x="1630700" y="79189"/>
                  </a:lnTo>
                  <a:lnTo>
                    <a:pt x="1766592" y="79189"/>
                  </a:lnTo>
                  <a:lnTo>
                    <a:pt x="1902484" y="79189"/>
                  </a:lnTo>
                  <a:lnTo>
                    <a:pt x="2038375" y="39594"/>
                  </a:lnTo>
                  <a:lnTo>
                    <a:pt x="2174267" y="0"/>
                  </a:lnTo>
                  <a:lnTo>
                    <a:pt x="2310159" y="0"/>
                  </a:lnTo>
                  <a:lnTo>
                    <a:pt x="2446051" y="0"/>
                  </a:lnTo>
                  <a:lnTo>
                    <a:pt x="2581942" y="0"/>
                  </a:lnTo>
                  <a:lnTo>
                    <a:pt x="2717834" y="118784"/>
                  </a:lnTo>
                  <a:lnTo>
                    <a:pt x="2853726" y="197973"/>
                  </a:lnTo>
                  <a:lnTo>
                    <a:pt x="2989618" y="39594"/>
                  </a:lnTo>
                  <a:lnTo>
                    <a:pt x="3125509" y="79189"/>
                  </a:lnTo>
                  <a:lnTo>
                    <a:pt x="3261401" y="79189"/>
                  </a:lnTo>
                  <a:lnTo>
                    <a:pt x="3397293" y="39594"/>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92665"/>
              <a:ext cx="3397293" cy="1267029"/>
            </a:xfrm>
            <a:custGeom>
              <a:avLst/>
              <a:pathLst>
                <a:path w="3397293" h="1267029">
                  <a:moveTo>
                    <a:pt x="0" y="1227435"/>
                  </a:moveTo>
                  <a:lnTo>
                    <a:pt x="135891" y="1267029"/>
                  </a:lnTo>
                  <a:lnTo>
                    <a:pt x="271783" y="1187840"/>
                  </a:lnTo>
                  <a:lnTo>
                    <a:pt x="407675" y="1029461"/>
                  </a:lnTo>
                  <a:lnTo>
                    <a:pt x="543566" y="831488"/>
                  </a:lnTo>
                  <a:lnTo>
                    <a:pt x="679458" y="673109"/>
                  </a:lnTo>
                  <a:lnTo>
                    <a:pt x="815350" y="554325"/>
                  </a:lnTo>
                  <a:lnTo>
                    <a:pt x="951242" y="475136"/>
                  </a:lnTo>
                  <a:lnTo>
                    <a:pt x="1087133" y="277162"/>
                  </a:lnTo>
                  <a:lnTo>
                    <a:pt x="1223025" y="79189"/>
                  </a:lnTo>
                  <a:lnTo>
                    <a:pt x="1358917" y="237568"/>
                  </a:lnTo>
                  <a:lnTo>
                    <a:pt x="1494809" y="316757"/>
                  </a:lnTo>
                  <a:lnTo>
                    <a:pt x="1630700" y="395946"/>
                  </a:lnTo>
                  <a:lnTo>
                    <a:pt x="1766592" y="395946"/>
                  </a:lnTo>
                  <a:lnTo>
                    <a:pt x="1902484" y="356352"/>
                  </a:lnTo>
                  <a:lnTo>
                    <a:pt x="2038375" y="395946"/>
                  </a:lnTo>
                  <a:lnTo>
                    <a:pt x="2174267" y="197973"/>
                  </a:lnTo>
                  <a:lnTo>
                    <a:pt x="2310159" y="158378"/>
                  </a:lnTo>
                  <a:lnTo>
                    <a:pt x="2446051" y="79189"/>
                  </a:lnTo>
                  <a:lnTo>
                    <a:pt x="2581942" y="0"/>
                  </a:lnTo>
                  <a:lnTo>
                    <a:pt x="2717834" y="118784"/>
                  </a:lnTo>
                  <a:lnTo>
                    <a:pt x="2853726" y="277162"/>
                  </a:lnTo>
                  <a:lnTo>
                    <a:pt x="2989618" y="197973"/>
                  </a:lnTo>
                  <a:lnTo>
                    <a:pt x="3125509" y="79189"/>
                  </a:lnTo>
                  <a:lnTo>
                    <a:pt x="3261401" y="39594"/>
                  </a:lnTo>
                  <a:lnTo>
                    <a:pt x="3397293" y="39594"/>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9266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31340"/>
              <a:ext cx="0" cy="1330381"/>
            </a:xfrm>
            <a:custGeom>
              <a:avLst/>
              <a:pathLst>
                <a:path w="0" h="1330381">
                  <a:moveTo>
                    <a:pt x="0" y="13303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31340"/>
              <a:ext cx="0" cy="974029"/>
            </a:xfrm>
            <a:custGeom>
              <a:avLst/>
              <a:pathLst>
                <a:path w="0" h="974029">
                  <a:moveTo>
                    <a:pt x="0" y="9740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31340"/>
              <a:ext cx="0" cy="578082"/>
            </a:xfrm>
            <a:custGeom>
              <a:avLst/>
              <a:pathLst>
                <a:path w="0" h="578082">
                  <a:moveTo>
                    <a:pt x="0" y="5780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31340"/>
              <a:ext cx="0" cy="1132407"/>
            </a:xfrm>
            <a:custGeom>
              <a:avLst/>
              <a:pathLst>
                <a:path w="0" h="1132407">
                  <a:moveTo>
                    <a:pt x="0" y="11324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31340"/>
              <a:ext cx="0" cy="261324"/>
            </a:xfrm>
            <a:custGeom>
              <a:avLst/>
              <a:pathLst>
                <a:path w="0" h="261324">
                  <a:moveTo>
                    <a:pt x="0" y="2613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31340"/>
              <a:ext cx="0" cy="23756"/>
            </a:xfrm>
            <a:custGeom>
              <a:avLst/>
              <a:pathLst>
                <a:path w="0" h="23756">
                  <a:moveTo>
                    <a:pt x="0" y="2375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159150"/>
              <a:ext cx="0" cy="372190"/>
            </a:xfrm>
            <a:custGeom>
              <a:avLst/>
              <a:pathLst>
                <a:path w="0" h="372190">
                  <a:moveTo>
                    <a:pt x="0" y="0"/>
                  </a:moveTo>
                  <a:lnTo>
                    <a:pt x="0" y="372190"/>
                  </a:lnTo>
                </a:path>
              </a:pathLst>
            </a:custGeom>
            <a:ln w="13550" cap="flat">
              <a:solidFill>
                <a:srgbClr val="0058AB">
                  <a:alpha val="100000"/>
                </a:srgbClr>
              </a:solidFill>
              <a:prstDash val="dot"/>
              <a:round/>
            </a:ln>
          </p:spPr>
          <p:txBody>
            <a:bodyPr/>
            <a:lstStyle/>
            <a:p/>
          </p:txBody>
        </p:sp>
        <p:sp>
          <p:nvSpPr>
            <p:cNvPr id="94" name="pl94"/>
            <p:cNvSpPr/>
            <p:nvPr/>
          </p:nvSpPr>
          <p:spPr>
            <a:xfrm>
              <a:off x="5437664" y="2159150"/>
              <a:ext cx="3397293" cy="1702571"/>
            </a:xfrm>
            <a:custGeom>
              <a:avLst/>
              <a:pathLst>
                <a:path w="3397293" h="1702571">
                  <a:moveTo>
                    <a:pt x="0" y="1702571"/>
                  </a:moveTo>
                  <a:lnTo>
                    <a:pt x="135891" y="1623382"/>
                  </a:lnTo>
                  <a:lnTo>
                    <a:pt x="271783" y="1544192"/>
                  </a:lnTo>
                  <a:lnTo>
                    <a:pt x="407675" y="1465003"/>
                  </a:lnTo>
                  <a:lnTo>
                    <a:pt x="543566" y="1385813"/>
                  </a:lnTo>
                  <a:lnTo>
                    <a:pt x="679458" y="1346219"/>
                  </a:lnTo>
                  <a:lnTo>
                    <a:pt x="815350" y="1267029"/>
                  </a:lnTo>
                  <a:lnTo>
                    <a:pt x="951242" y="1187840"/>
                  </a:lnTo>
                  <a:lnTo>
                    <a:pt x="1087133" y="1108651"/>
                  </a:lnTo>
                  <a:lnTo>
                    <a:pt x="1223025" y="1029461"/>
                  </a:lnTo>
                  <a:lnTo>
                    <a:pt x="1358917" y="950272"/>
                  </a:lnTo>
                  <a:lnTo>
                    <a:pt x="1494809" y="950272"/>
                  </a:lnTo>
                  <a:lnTo>
                    <a:pt x="1630700" y="950272"/>
                  </a:lnTo>
                  <a:lnTo>
                    <a:pt x="1766592" y="989867"/>
                  </a:lnTo>
                  <a:lnTo>
                    <a:pt x="1902484" y="989867"/>
                  </a:lnTo>
                  <a:lnTo>
                    <a:pt x="2038375" y="1504598"/>
                  </a:lnTo>
                  <a:lnTo>
                    <a:pt x="2174267" y="989867"/>
                  </a:lnTo>
                  <a:lnTo>
                    <a:pt x="2310159" y="871083"/>
                  </a:lnTo>
                  <a:lnTo>
                    <a:pt x="2446051" y="752299"/>
                  </a:lnTo>
                  <a:lnTo>
                    <a:pt x="2581942" y="633514"/>
                  </a:lnTo>
                  <a:lnTo>
                    <a:pt x="2717834" y="554325"/>
                  </a:lnTo>
                  <a:lnTo>
                    <a:pt x="2853726" y="435541"/>
                  </a:lnTo>
                  <a:lnTo>
                    <a:pt x="2989618" y="316757"/>
                  </a:lnTo>
                  <a:lnTo>
                    <a:pt x="3125509" y="158378"/>
                  </a:lnTo>
                  <a:lnTo>
                    <a:pt x="3261401" y="395946"/>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59324" y="24763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6" name="tx96"/>
            <p:cNvSpPr/>
            <p:nvPr/>
          </p:nvSpPr>
          <p:spPr>
            <a:xfrm>
              <a:off x="6038783" y="247506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6748386" y="24750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7397700" y="24763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9" name="tx99"/>
            <p:cNvSpPr/>
            <p:nvPr/>
          </p:nvSpPr>
          <p:spPr>
            <a:xfrm>
              <a:off x="7989462" y="2475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475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774667" y="24750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2" name="tx102"/>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93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32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532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31364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740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2344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948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1575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920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7709"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23" name="tx123"/>
            <p:cNvSpPr/>
            <p:nvPr/>
          </p:nvSpPr>
          <p:spPr>
            <a:xfrm>
              <a:off x="7424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18714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683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706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0729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9752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19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217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0240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26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1CABE2">
                <a:alpha val="80000"/>
              </a:srgbClr>
            </a:solidFill>
          </p:spPr>
          <p:txBody>
            <a:bodyPr/>
            <a:lstStyle/>
            <a:p/>
          </p:txBody>
        </p:sp>
        <p:sp>
          <p:nvSpPr>
            <p:cNvPr id="139" name="rc139"/>
            <p:cNvSpPr/>
            <p:nvPr/>
          </p:nvSpPr>
          <p:spPr>
            <a:xfrm>
              <a:off x="1317178" y="5743865"/>
              <a:ext cx="6626084" cy="114824"/>
            </a:xfrm>
            <a:prstGeom prst="rect">
              <a:avLst/>
            </a:prstGeom>
            <a:solidFill>
              <a:srgbClr val="1CABE2">
                <a:alpha val="80000"/>
              </a:srgbClr>
            </a:solidFill>
          </p:spPr>
          <p:txBody>
            <a:bodyPr/>
            <a:lstStyle/>
            <a:p/>
          </p:txBody>
        </p:sp>
        <p:sp>
          <p:nvSpPr>
            <p:cNvPr id="140" name="rc140"/>
            <p:cNvSpPr/>
            <p:nvPr/>
          </p:nvSpPr>
          <p:spPr>
            <a:xfrm>
              <a:off x="1317178" y="5600334"/>
              <a:ext cx="4605463"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698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469448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65967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8" name="tx148"/>
            <p:cNvSpPr/>
            <p:nvPr/>
          </p:nvSpPr>
          <p:spPr>
            <a:xfrm>
              <a:off x="849908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Equatorial Guinea (78%) was 7 percentage points lower than the global average (85%) and 7 percentage points higher than the average across all WCAR countries (71%).
National DTP3 coverage was 16 percentage points higher than in 2019 (62%).
This equates to 12,000 un- and undervaccinated children in 2025 compared to 19,000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DTP3 coverage was 78% - this is 16 percentage points higher than in 2019 and 7 percentage points lower than the global average (85%).</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Equatorial Guinea ranked number 9 out of 24 countries for lowest DTP3 coverage (based on tied ranks).
Equatorial Guinea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91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35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47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2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63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07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5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9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30267"/>
              <a:ext cx="239888" cy="181742"/>
            </a:xfrm>
            <a:prstGeom prst="rect">
              <a:avLst/>
            </a:prstGeom>
            <a:solidFill>
              <a:srgbClr val="80BD41">
                <a:alpha val="100000"/>
              </a:srgbClr>
            </a:solidFill>
          </p:spPr>
          <p:txBody>
            <a:bodyPr/>
            <a:lstStyle/>
            <a:p/>
          </p:txBody>
        </p:sp>
        <p:sp>
          <p:nvSpPr>
            <p:cNvPr id="26" name="rc26"/>
            <p:cNvSpPr/>
            <p:nvPr/>
          </p:nvSpPr>
          <p:spPr>
            <a:xfrm>
              <a:off x="1296273" y="3692551"/>
              <a:ext cx="239888" cy="337716"/>
            </a:xfrm>
            <a:prstGeom prst="rect">
              <a:avLst/>
            </a:prstGeom>
            <a:solidFill>
              <a:srgbClr val="1CABE2">
                <a:alpha val="100000"/>
              </a:srgbClr>
            </a:solidFill>
          </p:spPr>
          <p:txBody>
            <a:bodyPr/>
            <a:lstStyle/>
            <a:p/>
          </p:txBody>
        </p:sp>
        <p:sp>
          <p:nvSpPr>
            <p:cNvPr id="27" name="rc27"/>
            <p:cNvSpPr/>
            <p:nvPr/>
          </p:nvSpPr>
          <p:spPr>
            <a:xfrm>
              <a:off x="1562816" y="4008599"/>
              <a:ext cx="239888" cy="203410"/>
            </a:xfrm>
            <a:prstGeom prst="rect">
              <a:avLst/>
            </a:prstGeom>
            <a:solidFill>
              <a:srgbClr val="80BD41">
                <a:alpha val="100000"/>
              </a:srgbClr>
            </a:solidFill>
          </p:spPr>
          <p:txBody>
            <a:bodyPr/>
            <a:lstStyle/>
            <a:p/>
          </p:txBody>
        </p:sp>
        <p:sp>
          <p:nvSpPr>
            <p:cNvPr id="28" name="rc28"/>
            <p:cNvSpPr/>
            <p:nvPr/>
          </p:nvSpPr>
          <p:spPr>
            <a:xfrm>
              <a:off x="1562816" y="3662293"/>
              <a:ext cx="239888" cy="346305"/>
            </a:xfrm>
            <a:prstGeom prst="rect">
              <a:avLst/>
            </a:prstGeom>
            <a:solidFill>
              <a:srgbClr val="1CABE2">
                <a:alpha val="100000"/>
              </a:srgbClr>
            </a:solidFill>
          </p:spPr>
          <p:txBody>
            <a:bodyPr/>
            <a:lstStyle/>
            <a:p/>
          </p:txBody>
        </p:sp>
        <p:sp>
          <p:nvSpPr>
            <p:cNvPr id="29" name="rc29"/>
            <p:cNvSpPr/>
            <p:nvPr/>
          </p:nvSpPr>
          <p:spPr>
            <a:xfrm>
              <a:off x="1829360" y="3984978"/>
              <a:ext cx="239888" cy="227031"/>
            </a:xfrm>
            <a:prstGeom prst="rect">
              <a:avLst/>
            </a:prstGeom>
            <a:solidFill>
              <a:srgbClr val="80BD41">
                <a:alpha val="100000"/>
              </a:srgbClr>
            </a:solidFill>
          </p:spPr>
          <p:txBody>
            <a:bodyPr/>
            <a:lstStyle/>
            <a:p/>
          </p:txBody>
        </p:sp>
        <p:sp>
          <p:nvSpPr>
            <p:cNvPr id="30" name="rc30"/>
            <p:cNvSpPr/>
            <p:nvPr/>
          </p:nvSpPr>
          <p:spPr>
            <a:xfrm>
              <a:off x="1829360" y="3629693"/>
              <a:ext cx="239888" cy="355285"/>
            </a:xfrm>
            <a:prstGeom prst="rect">
              <a:avLst/>
            </a:prstGeom>
            <a:solidFill>
              <a:srgbClr val="1CABE2">
                <a:alpha val="100000"/>
              </a:srgbClr>
            </a:solidFill>
          </p:spPr>
          <p:txBody>
            <a:bodyPr/>
            <a:lstStyle/>
            <a:p/>
          </p:txBody>
        </p:sp>
        <p:sp>
          <p:nvSpPr>
            <p:cNvPr id="31" name="rc31"/>
            <p:cNvSpPr/>
            <p:nvPr/>
          </p:nvSpPr>
          <p:spPr>
            <a:xfrm>
              <a:off x="2095903" y="3959015"/>
              <a:ext cx="239888" cy="252994"/>
            </a:xfrm>
            <a:prstGeom prst="rect">
              <a:avLst/>
            </a:prstGeom>
            <a:solidFill>
              <a:srgbClr val="80BD41">
                <a:alpha val="100000"/>
              </a:srgbClr>
            </a:solidFill>
          </p:spPr>
          <p:txBody>
            <a:bodyPr/>
            <a:lstStyle/>
            <a:p/>
          </p:txBody>
        </p:sp>
        <p:sp>
          <p:nvSpPr>
            <p:cNvPr id="32" name="rc32"/>
            <p:cNvSpPr/>
            <p:nvPr/>
          </p:nvSpPr>
          <p:spPr>
            <a:xfrm>
              <a:off x="2095903" y="3594945"/>
              <a:ext cx="239888" cy="364069"/>
            </a:xfrm>
            <a:prstGeom prst="rect">
              <a:avLst/>
            </a:prstGeom>
            <a:solidFill>
              <a:srgbClr val="1CABE2">
                <a:alpha val="100000"/>
              </a:srgbClr>
            </a:solidFill>
          </p:spPr>
          <p:txBody>
            <a:bodyPr/>
            <a:lstStyle/>
            <a:p/>
          </p:txBody>
        </p:sp>
        <p:sp>
          <p:nvSpPr>
            <p:cNvPr id="33" name="rc33"/>
            <p:cNvSpPr/>
            <p:nvPr/>
          </p:nvSpPr>
          <p:spPr>
            <a:xfrm>
              <a:off x="2362446" y="3930904"/>
              <a:ext cx="239888" cy="281104"/>
            </a:xfrm>
            <a:prstGeom prst="rect">
              <a:avLst/>
            </a:prstGeom>
            <a:solidFill>
              <a:srgbClr val="80BD41">
                <a:alpha val="100000"/>
              </a:srgbClr>
            </a:solidFill>
          </p:spPr>
          <p:txBody>
            <a:bodyPr/>
            <a:lstStyle/>
            <a:p/>
          </p:txBody>
        </p:sp>
        <p:sp>
          <p:nvSpPr>
            <p:cNvPr id="34" name="rc34"/>
            <p:cNvSpPr/>
            <p:nvPr/>
          </p:nvSpPr>
          <p:spPr>
            <a:xfrm>
              <a:off x="2362446" y="3558245"/>
              <a:ext cx="239888" cy="372659"/>
            </a:xfrm>
            <a:prstGeom prst="rect">
              <a:avLst/>
            </a:prstGeom>
            <a:solidFill>
              <a:srgbClr val="1CABE2">
                <a:alpha val="100000"/>
              </a:srgbClr>
            </a:solidFill>
          </p:spPr>
          <p:txBody>
            <a:bodyPr/>
            <a:lstStyle/>
            <a:p/>
          </p:txBody>
        </p:sp>
        <p:sp>
          <p:nvSpPr>
            <p:cNvPr id="35" name="rc35"/>
            <p:cNvSpPr/>
            <p:nvPr/>
          </p:nvSpPr>
          <p:spPr>
            <a:xfrm>
              <a:off x="2628989" y="3908064"/>
              <a:ext cx="239888" cy="303944"/>
            </a:xfrm>
            <a:prstGeom prst="rect">
              <a:avLst/>
            </a:prstGeom>
            <a:solidFill>
              <a:srgbClr val="80BD41">
                <a:alpha val="100000"/>
              </a:srgbClr>
            </a:solidFill>
          </p:spPr>
          <p:txBody>
            <a:bodyPr/>
            <a:lstStyle/>
            <a:p/>
          </p:txBody>
        </p:sp>
        <p:sp>
          <p:nvSpPr>
            <p:cNvPr id="36" name="rc36"/>
            <p:cNvSpPr/>
            <p:nvPr/>
          </p:nvSpPr>
          <p:spPr>
            <a:xfrm>
              <a:off x="2628989" y="3521155"/>
              <a:ext cx="239888" cy="386909"/>
            </a:xfrm>
            <a:prstGeom prst="rect">
              <a:avLst/>
            </a:prstGeom>
            <a:solidFill>
              <a:srgbClr val="1CABE2">
                <a:alpha val="100000"/>
              </a:srgbClr>
            </a:solidFill>
          </p:spPr>
          <p:txBody>
            <a:bodyPr/>
            <a:lstStyle/>
            <a:p/>
          </p:txBody>
        </p:sp>
        <p:sp>
          <p:nvSpPr>
            <p:cNvPr id="37" name="rc37"/>
            <p:cNvSpPr/>
            <p:nvPr/>
          </p:nvSpPr>
          <p:spPr>
            <a:xfrm>
              <a:off x="2895532" y="3881125"/>
              <a:ext cx="239888" cy="330883"/>
            </a:xfrm>
            <a:prstGeom prst="rect">
              <a:avLst/>
            </a:prstGeom>
            <a:solidFill>
              <a:srgbClr val="80BD41">
                <a:alpha val="100000"/>
              </a:srgbClr>
            </a:solidFill>
          </p:spPr>
          <p:txBody>
            <a:bodyPr/>
            <a:lstStyle/>
            <a:p/>
          </p:txBody>
        </p:sp>
        <p:sp>
          <p:nvSpPr>
            <p:cNvPr id="38" name="rc38"/>
            <p:cNvSpPr/>
            <p:nvPr/>
          </p:nvSpPr>
          <p:spPr>
            <a:xfrm>
              <a:off x="2895532" y="3492654"/>
              <a:ext cx="239888" cy="388471"/>
            </a:xfrm>
            <a:prstGeom prst="rect">
              <a:avLst/>
            </a:prstGeom>
            <a:solidFill>
              <a:srgbClr val="1CABE2">
                <a:alpha val="100000"/>
              </a:srgbClr>
            </a:solidFill>
          </p:spPr>
          <p:txBody>
            <a:bodyPr/>
            <a:lstStyle/>
            <a:p/>
          </p:txBody>
        </p:sp>
        <p:sp>
          <p:nvSpPr>
            <p:cNvPr id="39" name="rc39"/>
            <p:cNvSpPr/>
            <p:nvPr/>
          </p:nvSpPr>
          <p:spPr>
            <a:xfrm>
              <a:off x="3162075" y="3852820"/>
              <a:ext cx="239888" cy="359189"/>
            </a:xfrm>
            <a:prstGeom prst="rect">
              <a:avLst/>
            </a:prstGeom>
            <a:solidFill>
              <a:srgbClr val="80BD41">
                <a:alpha val="100000"/>
              </a:srgbClr>
            </a:solidFill>
          </p:spPr>
          <p:txBody>
            <a:bodyPr/>
            <a:lstStyle/>
            <a:p/>
          </p:txBody>
        </p:sp>
        <p:sp>
          <p:nvSpPr>
            <p:cNvPr id="40" name="rc40"/>
            <p:cNvSpPr/>
            <p:nvPr/>
          </p:nvSpPr>
          <p:spPr>
            <a:xfrm>
              <a:off x="3162075" y="3463567"/>
              <a:ext cx="239888" cy="389252"/>
            </a:xfrm>
            <a:prstGeom prst="rect">
              <a:avLst/>
            </a:prstGeom>
            <a:solidFill>
              <a:srgbClr val="1CABE2">
                <a:alpha val="100000"/>
              </a:srgbClr>
            </a:solidFill>
          </p:spPr>
          <p:txBody>
            <a:bodyPr/>
            <a:lstStyle/>
            <a:p/>
          </p:txBody>
        </p:sp>
        <p:sp>
          <p:nvSpPr>
            <p:cNvPr id="41" name="rc41"/>
            <p:cNvSpPr/>
            <p:nvPr/>
          </p:nvSpPr>
          <p:spPr>
            <a:xfrm>
              <a:off x="3428618" y="3823343"/>
              <a:ext cx="239888" cy="388666"/>
            </a:xfrm>
            <a:prstGeom prst="rect">
              <a:avLst/>
            </a:prstGeom>
            <a:solidFill>
              <a:srgbClr val="80BD41">
                <a:alpha val="100000"/>
              </a:srgbClr>
            </a:solidFill>
          </p:spPr>
          <p:txBody>
            <a:bodyPr/>
            <a:lstStyle/>
            <a:p/>
          </p:txBody>
        </p:sp>
        <p:sp>
          <p:nvSpPr>
            <p:cNvPr id="42" name="rc42"/>
            <p:cNvSpPr/>
            <p:nvPr/>
          </p:nvSpPr>
          <p:spPr>
            <a:xfrm>
              <a:off x="3428618" y="3434676"/>
              <a:ext cx="239888" cy="388666"/>
            </a:xfrm>
            <a:prstGeom prst="rect">
              <a:avLst/>
            </a:prstGeom>
            <a:solidFill>
              <a:srgbClr val="1CABE2">
                <a:alpha val="100000"/>
              </a:srgbClr>
            </a:solidFill>
          </p:spPr>
          <p:txBody>
            <a:bodyPr/>
            <a:lstStyle/>
            <a:p/>
          </p:txBody>
        </p:sp>
        <p:sp>
          <p:nvSpPr>
            <p:cNvPr id="43" name="rc43"/>
            <p:cNvSpPr/>
            <p:nvPr/>
          </p:nvSpPr>
          <p:spPr>
            <a:xfrm>
              <a:off x="3695161" y="3792890"/>
              <a:ext cx="239888" cy="419119"/>
            </a:xfrm>
            <a:prstGeom prst="rect">
              <a:avLst/>
            </a:prstGeom>
            <a:solidFill>
              <a:srgbClr val="80BD41">
                <a:alpha val="100000"/>
              </a:srgbClr>
            </a:solidFill>
          </p:spPr>
          <p:txBody>
            <a:bodyPr/>
            <a:lstStyle/>
            <a:p/>
          </p:txBody>
        </p:sp>
        <p:sp>
          <p:nvSpPr>
            <p:cNvPr id="44" name="rc44"/>
            <p:cNvSpPr/>
            <p:nvPr/>
          </p:nvSpPr>
          <p:spPr>
            <a:xfrm>
              <a:off x="3695161" y="3405980"/>
              <a:ext cx="239888" cy="386909"/>
            </a:xfrm>
            <a:prstGeom prst="rect">
              <a:avLst/>
            </a:prstGeom>
            <a:solidFill>
              <a:srgbClr val="1CABE2">
                <a:alpha val="100000"/>
              </a:srgbClr>
            </a:solidFill>
          </p:spPr>
          <p:txBody>
            <a:bodyPr/>
            <a:lstStyle/>
            <a:p/>
          </p:txBody>
        </p:sp>
        <p:sp>
          <p:nvSpPr>
            <p:cNvPr id="45" name="rc45"/>
            <p:cNvSpPr/>
            <p:nvPr/>
          </p:nvSpPr>
          <p:spPr>
            <a:xfrm>
              <a:off x="3961705" y="3761851"/>
              <a:ext cx="239888" cy="450158"/>
            </a:xfrm>
            <a:prstGeom prst="rect">
              <a:avLst/>
            </a:prstGeom>
            <a:solidFill>
              <a:srgbClr val="80BD41">
                <a:alpha val="100000"/>
              </a:srgbClr>
            </a:solidFill>
          </p:spPr>
          <p:txBody>
            <a:bodyPr/>
            <a:lstStyle/>
            <a:p/>
          </p:txBody>
        </p:sp>
        <p:sp>
          <p:nvSpPr>
            <p:cNvPr id="46" name="rc46"/>
            <p:cNvSpPr/>
            <p:nvPr/>
          </p:nvSpPr>
          <p:spPr>
            <a:xfrm>
              <a:off x="3961705" y="3378260"/>
              <a:ext cx="239888" cy="383591"/>
            </a:xfrm>
            <a:prstGeom prst="rect">
              <a:avLst/>
            </a:prstGeom>
            <a:solidFill>
              <a:srgbClr val="1CABE2">
                <a:alpha val="100000"/>
              </a:srgbClr>
            </a:solidFill>
          </p:spPr>
          <p:txBody>
            <a:bodyPr/>
            <a:lstStyle/>
            <a:p/>
          </p:txBody>
        </p:sp>
        <p:sp>
          <p:nvSpPr>
            <p:cNvPr id="47" name="rc47"/>
            <p:cNvSpPr/>
            <p:nvPr/>
          </p:nvSpPr>
          <p:spPr>
            <a:xfrm>
              <a:off x="4228248" y="3747796"/>
              <a:ext cx="239888" cy="464213"/>
            </a:xfrm>
            <a:prstGeom prst="rect">
              <a:avLst/>
            </a:prstGeom>
            <a:solidFill>
              <a:srgbClr val="80BD41">
                <a:alpha val="100000"/>
              </a:srgbClr>
            </a:solidFill>
          </p:spPr>
          <p:txBody>
            <a:bodyPr/>
            <a:lstStyle/>
            <a:p/>
          </p:txBody>
        </p:sp>
        <p:sp>
          <p:nvSpPr>
            <p:cNvPr id="48" name="rc48"/>
            <p:cNvSpPr/>
            <p:nvPr/>
          </p:nvSpPr>
          <p:spPr>
            <a:xfrm>
              <a:off x="4228248" y="3352297"/>
              <a:ext cx="239888" cy="395498"/>
            </a:xfrm>
            <a:prstGeom prst="rect">
              <a:avLst/>
            </a:prstGeom>
            <a:solidFill>
              <a:srgbClr val="1CABE2">
                <a:alpha val="100000"/>
              </a:srgbClr>
            </a:solidFill>
          </p:spPr>
          <p:txBody>
            <a:bodyPr/>
            <a:lstStyle/>
            <a:p/>
          </p:txBody>
        </p:sp>
        <p:sp>
          <p:nvSpPr>
            <p:cNvPr id="49" name="rc49"/>
            <p:cNvSpPr/>
            <p:nvPr/>
          </p:nvSpPr>
          <p:spPr>
            <a:xfrm>
              <a:off x="4494791" y="3737254"/>
              <a:ext cx="239888" cy="474754"/>
            </a:xfrm>
            <a:prstGeom prst="rect">
              <a:avLst/>
            </a:prstGeom>
            <a:solidFill>
              <a:srgbClr val="80BD41">
                <a:alpha val="100000"/>
              </a:srgbClr>
            </a:solidFill>
          </p:spPr>
          <p:txBody>
            <a:bodyPr/>
            <a:lstStyle/>
            <a:p/>
          </p:txBody>
        </p:sp>
        <p:sp>
          <p:nvSpPr>
            <p:cNvPr id="50" name="rc50"/>
            <p:cNvSpPr/>
            <p:nvPr/>
          </p:nvSpPr>
          <p:spPr>
            <a:xfrm>
              <a:off x="4494791" y="3332775"/>
              <a:ext cx="239888" cy="404478"/>
            </a:xfrm>
            <a:prstGeom prst="rect">
              <a:avLst/>
            </a:prstGeom>
            <a:solidFill>
              <a:srgbClr val="1CABE2">
                <a:alpha val="100000"/>
              </a:srgbClr>
            </a:solidFill>
          </p:spPr>
          <p:txBody>
            <a:bodyPr/>
            <a:lstStyle/>
            <a:p/>
          </p:txBody>
        </p:sp>
        <p:sp>
          <p:nvSpPr>
            <p:cNvPr id="51" name="rc51"/>
            <p:cNvSpPr/>
            <p:nvPr/>
          </p:nvSpPr>
          <p:spPr>
            <a:xfrm>
              <a:off x="4761334" y="3736278"/>
              <a:ext cx="239888" cy="475731"/>
            </a:xfrm>
            <a:prstGeom prst="rect">
              <a:avLst/>
            </a:prstGeom>
            <a:solidFill>
              <a:srgbClr val="80BD41">
                <a:alpha val="100000"/>
              </a:srgbClr>
            </a:solidFill>
          </p:spPr>
          <p:txBody>
            <a:bodyPr/>
            <a:lstStyle/>
            <a:p/>
          </p:txBody>
        </p:sp>
        <p:sp>
          <p:nvSpPr>
            <p:cNvPr id="52" name="rc52"/>
            <p:cNvSpPr/>
            <p:nvPr/>
          </p:nvSpPr>
          <p:spPr>
            <a:xfrm>
              <a:off x="4761334" y="3314426"/>
              <a:ext cx="239888" cy="421852"/>
            </a:xfrm>
            <a:prstGeom prst="rect">
              <a:avLst/>
            </a:prstGeom>
            <a:solidFill>
              <a:srgbClr val="1CABE2">
                <a:alpha val="100000"/>
              </a:srgbClr>
            </a:solidFill>
          </p:spPr>
          <p:txBody>
            <a:bodyPr/>
            <a:lstStyle/>
            <a:p/>
          </p:txBody>
        </p:sp>
        <p:sp>
          <p:nvSpPr>
            <p:cNvPr id="53" name="rc53"/>
            <p:cNvSpPr/>
            <p:nvPr/>
          </p:nvSpPr>
          <p:spPr>
            <a:xfrm>
              <a:off x="5027877" y="3727103"/>
              <a:ext cx="239888" cy="484905"/>
            </a:xfrm>
            <a:prstGeom prst="rect">
              <a:avLst/>
            </a:prstGeom>
            <a:solidFill>
              <a:srgbClr val="80BD41">
                <a:alpha val="100000"/>
              </a:srgbClr>
            </a:solidFill>
          </p:spPr>
          <p:txBody>
            <a:bodyPr/>
            <a:lstStyle/>
            <a:p/>
          </p:txBody>
        </p:sp>
        <p:sp>
          <p:nvSpPr>
            <p:cNvPr id="54" name="rc54"/>
            <p:cNvSpPr/>
            <p:nvPr/>
          </p:nvSpPr>
          <p:spPr>
            <a:xfrm>
              <a:off x="5027877" y="3297052"/>
              <a:ext cx="239888" cy="430051"/>
            </a:xfrm>
            <a:prstGeom prst="rect">
              <a:avLst/>
            </a:prstGeom>
            <a:solidFill>
              <a:srgbClr val="1CABE2">
                <a:alpha val="100000"/>
              </a:srgbClr>
            </a:solidFill>
          </p:spPr>
          <p:txBody>
            <a:bodyPr/>
            <a:lstStyle/>
            <a:p/>
          </p:txBody>
        </p:sp>
        <p:sp>
          <p:nvSpPr>
            <p:cNvPr id="55" name="rc55"/>
            <p:cNvSpPr/>
            <p:nvPr/>
          </p:nvSpPr>
          <p:spPr>
            <a:xfrm>
              <a:off x="5294420" y="3839545"/>
              <a:ext cx="239888" cy="372464"/>
            </a:xfrm>
            <a:prstGeom prst="rect">
              <a:avLst/>
            </a:prstGeom>
            <a:solidFill>
              <a:srgbClr val="80BD41">
                <a:alpha val="100000"/>
              </a:srgbClr>
            </a:solidFill>
          </p:spPr>
          <p:txBody>
            <a:bodyPr/>
            <a:lstStyle/>
            <a:p/>
          </p:txBody>
        </p:sp>
        <p:sp>
          <p:nvSpPr>
            <p:cNvPr id="56" name="rc56"/>
            <p:cNvSpPr/>
            <p:nvPr/>
          </p:nvSpPr>
          <p:spPr>
            <a:xfrm>
              <a:off x="5294420" y="3281044"/>
              <a:ext cx="239888" cy="558500"/>
            </a:xfrm>
            <a:prstGeom prst="rect">
              <a:avLst/>
            </a:prstGeom>
            <a:solidFill>
              <a:srgbClr val="1CABE2">
                <a:alpha val="100000"/>
              </a:srgbClr>
            </a:solidFill>
          </p:spPr>
          <p:txBody>
            <a:bodyPr/>
            <a:lstStyle/>
            <a:p/>
          </p:txBody>
        </p:sp>
        <p:sp>
          <p:nvSpPr>
            <p:cNvPr id="57" name="rc57"/>
            <p:cNvSpPr/>
            <p:nvPr/>
          </p:nvSpPr>
          <p:spPr>
            <a:xfrm>
              <a:off x="5560963" y="3710510"/>
              <a:ext cx="239888" cy="501498"/>
            </a:xfrm>
            <a:prstGeom prst="rect">
              <a:avLst/>
            </a:prstGeom>
            <a:solidFill>
              <a:srgbClr val="80BD41">
                <a:alpha val="100000"/>
              </a:srgbClr>
            </a:solidFill>
          </p:spPr>
          <p:txBody>
            <a:bodyPr/>
            <a:lstStyle/>
            <a:p/>
          </p:txBody>
        </p:sp>
        <p:sp>
          <p:nvSpPr>
            <p:cNvPr id="58" name="rc58"/>
            <p:cNvSpPr/>
            <p:nvPr/>
          </p:nvSpPr>
          <p:spPr>
            <a:xfrm>
              <a:off x="5560963" y="3265818"/>
              <a:ext cx="239888" cy="444692"/>
            </a:xfrm>
            <a:prstGeom prst="rect">
              <a:avLst/>
            </a:prstGeom>
            <a:solidFill>
              <a:srgbClr val="1CABE2">
                <a:alpha val="100000"/>
              </a:srgbClr>
            </a:solidFill>
          </p:spPr>
          <p:txBody>
            <a:bodyPr/>
            <a:lstStyle/>
            <a:p/>
          </p:txBody>
        </p:sp>
        <p:sp>
          <p:nvSpPr>
            <p:cNvPr id="59" name="rc59"/>
            <p:cNvSpPr/>
            <p:nvPr/>
          </p:nvSpPr>
          <p:spPr>
            <a:xfrm>
              <a:off x="5827506" y="3674201"/>
              <a:ext cx="239888" cy="537808"/>
            </a:xfrm>
            <a:prstGeom prst="rect">
              <a:avLst/>
            </a:prstGeom>
            <a:solidFill>
              <a:srgbClr val="80BD41">
                <a:alpha val="100000"/>
              </a:srgbClr>
            </a:solidFill>
          </p:spPr>
          <p:txBody>
            <a:bodyPr/>
            <a:lstStyle/>
            <a:p/>
          </p:txBody>
        </p:sp>
        <p:sp>
          <p:nvSpPr>
            <p:cNvPr id="60" name="rc60"/>
            <p:cNvSpPr/>
            <p:nvPr/>
          </p:nvSpPr>
          <p:spPr>
            <a:xfrm>
              <a:off x="5827506" y="3251763"/>
              <a:ext cx="239888" cy="422438"/>
            </a:xfrm>
            <a:prstGeom prst="rect">
              <a:avLst/>
            </a:prstGeom>
            <a:solidFill>
              <a:srgbClr val="1CABE2">
                <a:alpha val="100000"/>
              </a:srgbClr>
            </a:solidFill>
          </p:spPr>
          <p:txBody>
            <a:bodyPr/>
            <a:lstStyle/>
            <a:p/>
          </p:txBody>
        </p:sp>
        <p:sp>
          <p:nvSpPr>
            <p:cNvPr id="61" name="rc61"/>
            <p:cNvSpPr/>
            <p:nvPr/>
          </p:nvSpPr>
          <p:spPr>
            <a:xfrm>
              <a:off x="6094049" y="3637111"/>
              <a:ext cx="239888" cy="574898"/>
            </a:xfrm>
            <a:prstGeom prst="rect">
              <a:avLst/>
            </a:prstGeom>
            <a:solidFill>
              <a:srgbClr val="80BD41">
                <a:alpha val="100000"/>
              </a:srgbClr>
            </a:solidFill>
          </p:spPr>
          <p:txBody>
            <a:bodyPr/>
            <a:lstStyle/>
            <a:p/>
          </p:txBody>
        </p:sp>
        <p:sp>
          <p:nvSpPr>
            <p:cNvPr id="62" name="rc62"/>
            <p:cNvSpPr/>
            <p:nvPr/>
          </p:nvSpPr>
          <p:spPr>
            <a:xfrm>
              <a:off x="6094049" y="3237707"/>
              <a:ext cx="239888" cy="399403"/>
            </a:xfrm>
            <a:prstGeom prst="rect">
              <a:avLst/>
            </a:prstGeom>
            <a:solidFill>
              <a:srgbClr val="1CABE2">
                <a:alpha val="100000"/>
              </a:srgbClr>
            </a:solidFill>
          </p:spPr>
          <p:txBody>
            <a:bodyPr/>
            <a:lstStyle/>
            <a:p/>
          </p:txBody>
        </p:sp>
        <p:sp>
          <p:nvSpPr>
            <p:cNvPr id="63" name="rc63"/>
            <p:cNvSpPr/>
            <p:nvPr/>
          </p:nvSpPr>
          <p:spPr>
            <a:xfrm>
              <a:off x="6360593" y="3599044"/>
              <a:ext cx="239888" cy="612964"/>
            </a:xfrm>
            <a:prstGeom prst="rect">
              <a:avLst/>
            </a:prstGeom>
            <a:solidFill>
              <a:srgbClr val="80BD41">
                <a:alpha val="100000"/>
              </a:srgbClr>
            </a:solidFill>
          </p:spPr>
          <p:txBody>
            <a:bodyPr/>
            <a:lstStyle/>
            <a:p/>
          </p:txBody>
        </p:sp>
        <p:sp>
          <p:nvSpPr>
            <p:cNvPr id="64" name="rc64"/>
            <p:cNvSpPr/>
            <p:nvPr/>
          </p:nvSpPr>
          <p:spPr>
            <a:xfrm>
              <a:off x="6360593" y="3223457"/>
              <a:ext cx="239888" cy="375587"/>
            </a:xfrm>
            <a:prstGeom prst="rect">
              <a:avLst/>
            </a:prstGeom>
            <a:solidFill>
              <a:srgbClr val="1CABE2">
                <a:alpha val="100000"/>
              </a:srgbClr>
            </a:solidFill>
          </p:spPr>
          <p:txBody>
            <a:bodyPr/>
            <a:lstStyle/>
            <a:p/>
          </p:txBody>
        </p:sp>
        <p:sp>
          <p:nvSpPr>
            <p:cNvPr id="65" name="rc65"/>
            <p:cNvSpPr/>
            <p:nvPr/>
          </p:nvSpPr>
          <p:spPr>
            <a:xfrm>
              <a:off x="6627136" y="3569958"/>
              <a:ext cx="239888" cy="642051"/>
            </a:xfrm>
            <a:prstGeom prst="rect">
              <a:avLst/>
            </a:prstGeom>
            <a:solidFill>
              <a:srgbClr val="80BD41">
                <a:alpha val="100000"/>
              </a:srgbClr>
            </a:solidFill>
          </p:spPr>
          <p:txBody>
            <a:bodyPr/>
            <a:lstStyle/>
            <a:p/>
          </p:txBody>
        </p:sp>
        <p:sp>
          <p:nvSpPr>
            <p:cNvPr id="66" name="rc66"/>
            <p:cNvSpPr/>
            <p:nvPr/>
          </p:nvSpPr>
          <p:spPr>
            <a:xfrm>
              <a:off x="6627136" y="3208816"/>
              <a:ext cx="239888" cy="361141"/>
            </a:xfrm>
            <a:prstGeom prst="rect">
              <a:avLst/>
            </a:prstGeom>
            <a:solidFill>
              <a:srgbClr val="1CABE2">
                <a:alpha val="100000"/>
              </a:srgbClr>
            </a:solidFill>
          </p:spPr>
          <p:txBody>
            <a:bodyPr/>
            <a:lstStyle/>
            <a:p/>
          </p:txBody>
        </p:sp>
        <p:sp>
          <p:nvSpPr>
            <p:cNvPr id="67" name="rc67"/>
            <p:cNvSpPr/>
            <p:nvPr/>
          </p:nvSpPr>
          <p:spPr>
            <a:xfrm>
              <a:off x="6893679" y="3536772"/>
              <a:ext cx="239888" cy="675237"/>
            </a:xfrm>
            <a:prstGeom prst="rect">
              <a:avLst/>
            </a:prstGeom>
            <a:solidFill>
              <a:srgbClr val="80BD41">
                <a:alpha val="100000"/>
              </a:srgbClr>
            </a:solidFill>
          </p:spPr>
          <p:txBody>
            <a:bodyPr/>
            <a:lstStyle/>
            <a:p/>
          </p:txBody>
        </p:sp>
        <p:sp>
          <p:nvSpPr>
            <p:cNvPr id="68" name="rc68"/>
            <p:cNvSpPr/>
            <p:nvPr/>
          </p:nvSpPr>
          <p:spPr>
            <a:xfrm>
              <a:off x="6893679" y="3204131"/>
              <a:ext cx="239888" cy="332640"/>
            </a:xfrm>
            <a:prstGeom prst="rect">
              <a:avLst/>
            </a:prstGeom>
            <a:solidFill>
              <a:srgbClr val="1CABE2">
                <a:alpha val="100000"/>
              </a:srgbClr>
            </a:solidFill>
          </p:spPr>
          <p:txBody>
            <a:bodyPr/>
            <a:lstStyle/>
            <a:p/>
          </p:txBody>
        </p:sp>
        <p:sp>
          <p:nvSpPr>
            <p:cNvPr id="69" name="rc69"/>
            <p:cNvSpPr/>
            <p:nvPr/>
          </p:nvSpPr>
          <p:spPr>
            <a:xfrm>
              <a:off x="7160222" y="3501438"/>
              <a:ext cx="239888" cy="710570"/>
            </a:xfrm>
            <a:prstGeom prst="rect">
              <a:avLst/>
            </a:prstGeom>
            <a:solidFill>
              <a:srgbClr val="80BD41">
                <a:alpha val="100000"/>
              </a:srgbClr>
            </a:solidFill>
          </p:spPr>
          <p:txBody>
            <a:bodyPr/>
            <a:lstStyle/>
            <a:p/>
          </p:txBody>
        </p:sp>
        <p:sp>
          <p:nvSpPr>
            <p:cNvPr id="70" name="rc70"/>
            <p:cNvSpPr/>
            <p:nvPr/>
          </p:nvSpPr>
          <p:spPr>
            <a:xfrm>
              <a:off x="7160222" y="3196908"/>
              <a:ext cx="239888" cy="304530"/>
            </a:xfrm>
            <a:prstGeom prst="rect">
              <a:avLst/>
            </a:prstGeom>
            <a:solidFill>
              <a:srgbClr val="1CABE2">
                <a:alpha val="100000"/>
              </a:srgbClr>
            </a:solidFill>
          </p:spPr>
          <p:txBody>
            <a:bodyPr/>
            <a:lstStyle/>
            <a:p/>
          </p:txBody>
        </p:sp>
        <p:sp>
          <p:nvSpPr>
            <p:cNvPr id="71" name="rc71"/>
            <p:cNvSpPr/>
            <p:nvPr/>
          </p:nvSpPr>
          <p:spPr>
            <a:xfrm>
              <a:off x="7426765" y="3454978"/>
              <a:ext cx="239888" cy="757031"/>
            </a:xfrm>
            <a:prstGeom prst="rect">
              <a:avLst/>
            </a:prstGeom>
            <a:solidFill>
              <a:srgbClr val="80BD41">
                <a:alpha val="100000"/>
              </a:srgbClr>
            </a:solidFill>
          </p:spPr>
          <p:txBody>
            <a:bodyPr/>
            <a:lstStyle/>
            <a:p/>
          </p:txBody>
        </p:sp>
        <p:sp>
          <p:nvSpPr>
            <p:cNvPr id="72" name="rc72"/>
            <p:cNvSpPr/>
            <p:nvPr/>
          </p:nvSpPr>
          <p:spPr>
            <a:xfrm>
              <a:off x="7426765" y="3189100"/>
              <a:ext cx="239888" cy="265878"/>
            </a:xfrm>
            <a:prstGeom prst="rect">
              <a:avLst/>
            </a:prstGeom>
            <a:solidFill>
              <a:srgbClr val="1CABE2">
                <a:alpha val="100000"/>
              </a:srgbClr>
            </a:solidFill>
          </p:spPr>
          <p:txBody>
            <a:bodyPr/>
            <a:lstStyle/>
            <a:p/>
          </p:txBody>
        </p:sp>
        <p:sp>
          <p:nvSpPr>
            <p:cNvPr id="73" name="rc73"/>
            <p:cNvSpPr/>
            <p:nvPr/>
          </p:nvSpPr>
          <p:spPr>
            <a:xfrm>
              <a:off x="7693308" y="3489530"/>
              <a:ext cx="239888" cy="722478"/>
            </a:xfrm>
            <a:prstGeom prst="rect">
              <a:avLst/>
            </a:prstGeom>
            <a:solidFill>
              <a:srgbClr val="80BD41">
                <a:alpha val="100000"/>
              </a:srgbClr>
            </a:solidFill>
          </p:spPr>
          <p:txBody>
            <a:bodyPr/>
            <a:lstStyle/>
            <a:p/>
          </p:txBody>
        </p:sp>
        <p:sp>
          <p:nvSpPr>
            <p:cNvPr id="74" name="rc74"/>
            <p:cNvSpPr/>
            <p:nvPr/>
          </p:nvSpPr>
          <p:spPr>
            <a:xfrm>
              <a:off x="7693308" y="3149472"/>
              <a:ext cx="239888" cy="340058"/>
            </a:xfrm>
            <a:prstGeom prst="rect">
              <a:avLst/>
            </a:prstGeom>
            <a:solidFill>
              <a:srgbClr val="1CABE2">
                <a:alpha val="100000"/>
              </a:srgbClr>
            </a:solidFill>
          </p:spPr>
          <p:txBody>
            <a:bodyPr/>
            <a:lstStyle/>
            <a:p/>
          </p:txBody>
        </p:sp>
        <p:sp>
          <p:nvSpPr>
            <p:cNvPr id="75" name="rc75"/>
            <p:cNvSpPr/>
            <p:nvPr/>
          </p:nvSpPr>
          <p:spPr>
            <a:xfrm>
              <a:off x="7959851" y="3374160"/>
              <a:ext cx="239888" cy="837848"/>
            </a:xfrm>
            <a:prstGeom prst="rect">
              <a:avLst/>
            </a:prstGeom>
            <a:solidFill>
              <a:srgbClr val="80BD41">
                <a:alpha val="100000"/>
              </a:srgbClr>
            </a:solidFill>
          </p:spPr>
          <p:txBody>
            <a:bodyPr/>
            <a:lstStyle/>
            <a:p/>
          </p:txBody>
        </p:sp>
        <p:sp>
          <p:nvSpPr>
            <p:cNvPr id="76" name="rc76"/>
            <p:cNvSpPr/>
            <p:nvPr/>
          </p:nvSpPr>
          <p:spPr>
            <a:xfrm>
              <a:off x="7959851" y="3137759"/>
              <a:ext cx="239888" cy="236401"/>
            </a:xfrm>
            <a:prstGeom prst="rect">
              <a:avLst/>
            </a:prstGeom>
            <a:solidFill>
              <a:srgbClr val="1CABE2">
                <a:alpha val="100000"/>
              </a:srgbClr>
            </a:solidFill>
          </p:spPr>
          <p:txBody>
            <a:bodyPr/>
            <a:lstStyle/>
            <a:p/>
          </p:txBody>
        </p:sp>
        <p:sp>
          <p:nvSpPr>
            <p:cNvPr id="77" name="pl77"/>
            <p:cNvSpPr/>
            <p:nvPr/>
          </p:nvSpPr>
          <p:spPr>
            <a:xfrm>
              <a:off x="1416218" y="2536362"/>
              <a:ext cx="6663577" cy="923754"/>
            </a:xfrm>
            <a:custGeom>
              <a:avLst/>
              <a:pathLst>
                <a:path w="6663577" h="923754">
                  <a:moveTo>
                    <a:pt x="0" y="923754"/>
                  </a:moveTo>
                  <a:lnTo>
                    <a:pt x="266543" y="880789"/>
                  </a:lnTo>
                  <a:lnTo>
                    <a:pt x="533086" y="837823"/>
                  </a:lnTo>
                  <a:lnTo>
                    <a:pt x="799629" y="794858"/>
                  </a:lnTo>
                  <a:lnTo>
                    <a:pt x="1066172" y="751893"/>
                  </a:lnTo>
                  <a:lnTo>
                    <a:pt x="1332715" y="730410"/>
                  </a:lnTo>
                  <a:lnTo>
                    <a:pt x="1599258" y="687445"/>
                  </a:lnTo>
                  <a:lnTo>
                    <a:pt x="1865801" y="644479"/>
                  </a:lnTo>
                  <a:lnTo>
                    <a:pt x="2132344" y="601514"/>
                  </a:lnTo>
                  <a:lnTo>
                    <a:pt x="2398888" y="558549"/>
                  </a:lnTo>
                  <a:lnTo>
                    <a:pt x="2665431" y="515583"/>
                  </a:lnTo>
                  <a:lnTo>
                    <a:pt x="2931974" y="515583"/>
                  </a:lnTo>
                  <a:lnTo>
                    <a:pt x="3198517" y="515583"/>
                  </a:lnTo>
                  <a:lnTo>
                    <a:pt x="3465060" y="537066"/>
                  </a:lnTo>
                  <a:lnTo>
                    <a:pt x="3731603" y="537066"/>
                  </a:lnTo>
                  <a:lnTo>
                    <a:pt x="3998146" y="816341"/>
                  </a:lnTo>
                  <a:lnTo>
                    <a:pt x="4264689" y="537066"/>
                  </a:lnTo>
                  <a:lnTo>
                    <a:pt x="4531233" y="472618"/>
                  </a:lnTo>
                  <a:lnTo>
                    <a:pt x="4797776" y="408170"/>
                  </a:lnTo>
                  <a:lnTo>
                    <a:pt x="5064319" y="343722"/>
                  </a:lnTo>
                  <a:lnTo>
                    <a:pt x="5330862" y="300757"/>
                  </a:lnTo>
                  <a:lnTo>
                    <a:pt x="5597405" y="236309"/>
                  </a:lnTo>
                  <a:lnTo>
                    <a:pt x="5863948" y="171861"/>
                  </a:lnTo>
                  <a:lnTo>
                    <a:pt x="6130491" y="85930"/>
                  </a:lnTo>
                  <a:lnTo>
                    <a:pt x="6397034" y="214826"/>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79" name="tx79"/>
            <p:cNvSpPr/>
            <p:nvPr/>
          </p:nvSpPr>
          <p:spPr>
            <a:xfrm>
              <a:off x="2688644"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0" name="tx80"/>
            <p:cNvSpPr/>
            <p:nvPr/>
          </p:nvSpPr>
          <p:spPr>
            <a:xfrm>
              <a:off x="402135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48642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1324790" y="35566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3851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2434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146540"/>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087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072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0682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06098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05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1401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03221"/>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63743"/>
              <a:ext cx="0" cy="1396373"/>
            </a:xfrm>
            <a:custGeom>
              <a:avLst/>
              <a:pathLst>
                <a:path w="0" h="1396373">
                  <a:moveTo>
                    <a:pt x="0" y="13963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203029"/>
            </a:xfrm>
            <a:custGeom>
              <a:avLst/>
              <a:pathLst>
                <a:path w="0" h="1203029">
                  <a:moveTo>
                    <a:pt x="0" y="120302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9"/>
            </a:xfrm>
            <a:custGeom>
              <a:avLst/>
              <a:pathLst>
                <a:path w="0" h="1288959">
                  <a:moveTo>
                    <a:pt x="0" y="128895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40860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2" name="tx112"/>
            <p:cNvSpPr/>
            <p:nvPr/>
          </p:nvSpPr>
          <p:spPr>
            <a:xfrm>
              <a:off x="1324790" y="38263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13" name="tx113"/>
            <p:cNvSpPr/>
            <p:nvPr/>
          </p:nvSpPr>
          <p:spPr>
            <a:xfrm>
              <a:off x="2657505" y="4024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4" name="tx114"/>
            <p:cNvSpPr/>
            <p:nvPr/>
          </p:nvSpPr>
          <p:spPr>
            <a:xfrm>
              <a:off x="2657505" y="36795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5" name="tx115"/>
            <p:cNvSpPr/>
            <p:nvPr/>
          </p:nvSpPr>
          <p:spPr>
            <a:xfrm>
              <a:off x="3990221" y="39518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6" name="tx116"/>
            <p:cNvSpPr/>
            <p:nvPr/>
          </p:nvSpPr>
          <p:spPr>
            <a:xfrm>
              <a:off x="3990221" y="3535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7" name="tx117"/>
            <p:cNvSpPr/>
            <p:nvPr/>
          </p:nvSpPr>
          <p:spPr>
            <a:xfrm>
              <a:off x="5322937" y="3990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8" name="tx118"/>
            <p:cNvSpPr/>
            <p:nvPr/>
          </p:nvSpPr>
          <p:spPr>
            <a:xfrm>
              <a:off x="5322937" y="3525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9" name="tx119"/>
            <p:cNvSpPr/>
            <p:nvPr/>
          </p:nvSpPr>
          <p:spPr>
            <a:xfrm>
              <a:off x="6389109" y="3870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20" name="tx120"/>
            <p:cNvSpPr/>
            <p:nvPr/>
          </p:nvSpPr>
          <p:spPr>
            <a:xfrm>
              <a:off x="6389109" y="3376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1" name="tx121"/>
            <p:cNvSpPr/>
            <p:nvPr/>
          </p:nvSpPr>
          <p:spPr>
            <a:xfrm>
              <a:off x="6655652" y="38558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2" name="tx122"/>
            <p:cNvSpPr/>
            <p:nvPr/>
          </p:nvSpPr>
          <p:spPr>
            <a:xfrm>
              <a:off x="6655652" y="33543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3" name="tx123"/>
            <p:cNvSpPr/>
            <p:nvPr/>
          </p:nvSpPr>
          <p:spPr>
            <a:xfrm>
              <a:off x="6922195" y="38392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24" name="tx124"/>
            <p:cNvSpPr/>
            <p:nvPr/>
          </p:nvSpPr>
          <p:spPr>
            <a:xfrm>
              <a:off x="6961372" y="333655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5" name="tx125"/>
            <p:cNvSpPr/>
            <p:nvPr/>
          </p:nvSpPr>
          <p:spPr>
            <a:xfrm>
              <a:off x="7188738" y="3821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26" name="tx126"/>
            <p:cNvSpPr/>
            <p:nvPr/>
          </p:nvSpPr>
          <p:spPr>
            <a:xfrm>
              <a:off x="7188738" y="3314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7" name="tx127"/>
            <p:cNvSpPr/>
            <p:nvPr/>
          </p:nvSpPr>
          <p:spPr>
            <a:xfrm>
              <a:off x="7455282" y="37984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28" name="tx128"/>
            <p:cNvSpPr/>
            <p:nvPr/>
          </p:nvSpPr>
          <p:spPr>
            <a:xfrm>
              <a:off x="7455282" y="3286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9" name="tx129"/>
            <p:cNvSpPr/>
            <p:nvPr/>
          </p:nvSpPr>
          <p:spPr>
            <a:xfrm>
              <a:off x="7761002" y="381567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30" name="tx130"/>
            <p:cNvSpPr/>
            <p:nvPr/>
          </p:nvSpPr>
          <p:spPr>
            <a:xfrm>
              <a:off x="7721825" y="32856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31" name="tx131"/>
            <p:cNvSpPr/>
            <p:nvPr/>
          </p:nvSpPr>
          <p:spPr>
            <a:xfrm>
              <a:off x="7988368" y="3758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32" name="tx132"/>
            <p:cNvSpPr/>
            <p:nvPr/>
          </p:nvSpPr>
          <p:spPr>
            <a:xfrm>
              <a:off x="7988368" y="32220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419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2988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029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73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3315"/>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164" name="pl164"/>
            <p:cNvSpPr/>
            <p:nvPr/>
          </p:nvSpPr>
          <p:spPr>
            <a:xfrm>
              <a:off x="2491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3752208" cy="124062"/>
            </a:xfrm>
            <a:prstGeom prst="rect">
              <a:avLst/>
            </a:prstGeom>
            <a:solidFill>
              <a:srgbClr val="80BD41">
                <a:alpha val="100000"/>
              </a:srgbClr>
            </a:solidFill>
          </p:spPr>
          <p:txBody>
            <a:bodyPr/>
            <a:lstStyle/>
            <a:p/>
          </p:txBody>
        </p:sp>
        <p:sp>
          <p:nvSpPr>
            <p:cNvPr id="175" name="rc175"/>
            <p:cNvSpPr/>
            <p:nvPr/>
          </p:nvSpPr>
          <p:spPr>
            <a:xfrm>
              <a:off x="5048482" y="5840557"/>
              <a:ext cx="2299124" cy="124062"/>
            </a:xfrm>
            <a:prstGeom prst="rect">
              <a:avLst/>
            </a:prstGeom>
            <a:solidFill>
              <a:srgbClr val="1CABE2">
                <a:alpha val="100000"/>
              </a:srgbClr>
            </a:solidFill>
          </p:spPr>
          <p:txBody>
            <a:bodyPr/>
            <a:lstStyle/>
            <a:p/>
          </p:txBody>
        </p:sp>
        <p:sp>
          <p:nvSpPr>
            <p:cNvPr id="176" name="rc176"/>
            <p:cNvSpPr/>
            <p:nvPr/>
          </p:nvSpPr>
          <p:spPr>
            <a:xfrm>
              <a:off x="1296273" y="5685479"/>
              <a:ext cx="4422587" cy="124062"/>
            </a:xfrm>
            <a:prstGeom prst="rect">
              <a:avLst/>
            </a:prstGeom>
            <a:solidFill>
              <a:srgbClr val="80BD41">
                <a:alpha val="100000"/>
              </a:srgbClr>
            </a:solidFill>
          </p:spPr>
          <p:txBody>
            <a:bodyPr/>
            <a:lstStyle/>
            <a:p/>
          </p:txBody>
        </p:sp>
        <p:sp>
          <p:nvSpPr>
            <p:cNvPr id="177" name="rc177"/>
            <p:cNvSpPr/>
            <p:nvPr/>
          </p:nvSpPr>
          <p:spPr>
            <a:xfrm>
              <a:off x="5718861" y="5685479"/>
              <a:ext cx="2081639" cy="124062"/>
            </a:xfrm>
            <a:prstGeom prst="rect">
              <a:avLst/>
            </a:prstGeom>
            <a:solidFill>
              <a:srgbClr val="1CABE2">
                <a:alpha val="100000"/>
              </a:srgbClr>
            </a:solidFill>
          </p:spPr>
          <p:txBody>
            <a:bodyPr/>
            <a:lstStyle/>
            <a:p/>
          </p:txBody>
        </p:sp>
        <p:sp>
          <p:nvSpPr>
            <p:cNvPr id="178" name="rc178"/>
            <p:cNvSpPr/>
            <p:nvPr/>
          </p:nvSpPr>
          <p:spPr>
            <a:xfrm>
              <a:off x="1296273" y="5530401"/>
              <a:ext cx="5128815" cy="124062"/>
            </a:xfrm>
            <a:prstGeom prst="rect">
              <a:avLst/>
            </a:prstGeom>
            <a:solidFill>
              <a:srgbClr val="80BD41">
                <a:alpha val="100000"/>
              </a:srgbClr>
            </a:solidFill>
          </p:spPr>
          <p:txBody>
            <a:bodyPr/>
            <a:lstStyle/>
            <a:p/>
          </p:txBody>
        </p:sp>
        <p:sp>
          <p:nvSpPr>
            <p:cNvPr id="179" name="rc179"/>
            <p:cNvSpPr/>
            <p:nvPr/>
          </p:nvSpPr>
          <p:spPr>
            <a:xfrm>
              <a:off x="6425089" y="5530401"/>
              <a:ext cx="1447109" cy="124062"/>
            </a:xfrm>
            <a:prstGeom prst="rect">
              <a:avLst/>
            </a:prstGeom>
            <a:solidFill>
              <a:srgbClr val="1CABE2">
                <a:alpha val="100000"/>
              </a:srgbClr>
            </a:solidFill>
          </p:spPr>
          <p:txBody>
            <a:bodyPr/>
            <a:lstStyle/>
            <a:p/>
          </p:txBody>
        </p:sp>
        <p:sp>
          <p:nvSpPr>
            <p:cNvPr id="180" name="tx180"/>
            <p:cNvSpPr/>
            <p:nvPr/>
          </p:nvSpPr>
          <p:spPr>
            <a:xfrm>
              <a:off x="753764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704713"/>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550764"/>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306688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84" name="tx184"/>
            <p:cNvSpPr/>
            <p:nvPr/>
          </p:nvSpPr>
          <p:spPr>
            <a:xfrm>
              <a:off x="609255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5" name="tx185"/>
            <p:cNvSpPr/>
            <p:nvPr/>
          </p:nvSpPr>
          <p:spPr>
            <a:xfrm>
              <a:off x="3447277" y="57070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6" name="tx186"/>
            <p:cNvSpPr/>
            <p:nvPr/>
          </p:nvSpPr>
          <p:spPr>
            <a:xfrm>
              <a:off x="6654187"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87" name="tx187"/>
            <p:cNvSpPr/>
            <p:nvPr/>
          </p:nvSpPr>
          <p:spPr>
            <a:xfrm>
              <a:off x="375518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42.9</a:t>
              </a:r>
            </a:p>
          </p:txBody>
        </p:sp>
        <p:sp>
          <p:nvSpPr>
            <p:cNvPr id="188" name="tx188"/>
            <p:cNvSpPr/>
            <p:nvPr/>
          </p:nvSpPr>
          <p:spPr>
            <a:xfrm>
              <a:off x="7043150"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(78%) was higher than in 2019 (62%).
The number of children vaccinated with DTP3 increased 37%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09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986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564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697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275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853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14506"/>
              <a:ext cx="239399" cy="197503"/>
            </a:xfrm>
            <a:prstGeom prst="rect">
              <a:avLst/>
            </a:prstGeom>
            <a:solidFill>
              <a:srgbClr val="E2231A">
                <a:alpha val="90196"/>
              </a:srgbClr>
            </a:solidFill>
          </p:spPr>
          <p:txBody>
            <a:bodyPr/>
            <a:lstStyle/>
            <a:p/>
          </p:txBody>
        </p:sp>
        <p:sp>
          <p:nvSpPr>
            <p:cNvPr id="24" name="rc24"/>
            <p:cNvSpPr/>
            <p:nvPr/>
          </p:nvSpPr>
          <p:spPr>
            <a:xfrm>
              <a:off x="1577053" y="4002987"/>
              <a:ext cx="239399" cy="209022"/>
            </a:xfrm>
            <a:prstGeom prst="rect">
              <a:avLst/>
            </a:prstGeom>
            <a:solidFill>
              <a:srgbClr val="E2231A">
                <a:alpha val="90196"/>
              </a:srgbClr>
            </a:solidFill>
          </p:spPr>
          <p:txBody>
            <a:bodyPr/>
            <a:lstStyle/>
            <a:p/>
          </p:txBody>
        </p:sp>
        <p:sp>
          <p:nvSpPr>
            <p:cNvPr id="25" name="rc25"/>
            <p:cNvSpPr/>
            <p:nvPr/>
          </p:nvSpPr>
          <p:spPr>
            <a:xfrm>
              <a:off x="1843053" y="3986153"/>
              <a:ext cx="239399" cy="225855"/>
            </a:xfrm>
            <a:prstGeom prst="rect">
              <a:avLst/>
            </a:prstGeom>
            <a:solidFill>
              <a:srgbClr val="E2231A">
                <a:alpha val="90196"/>
              </a:srgbClr>
            </a:solidFill>
          </p:spPr>
          <p:txBody>
            <a:bodyPr/>
            <a:lstStyle/>
            <a:p/>
          </p:txBody>
        </p:sp>
        <p:sp>
          <p:nvSpPr>
            <p:cNvPr id="26" name="rc26"/>
            <p:cNvSpPr/>
            <p:nvPr/>
          </p:nvSpPr>
          <p:spPr>
            <a:xfrm>
              <a:off x="2109053" y="3967984"/>
              <a:ext cx="239399" cy="244025"/>
            </a:xfrm>
            <a:prstGeom prst="rect">
              <a:avLst/>
            </a:prstGeom>
            <a:solidFill>
              <a:srgbClr val="E2231A">
                <a:alpha val="90196"/>
              </a:srgbClr>
            </a:solidFill>
          </p:spPr>
          <p:txBody>
            <a:bodyPr/>
            <a:lstStyle/>
            <a:p/>
          </p:txBody>
        </p:sp>
        <p:sp>
          <p:nvSpPr>
            <p:cNvPr id="27" name="rc27"/>
            <p:cNvSpPr/>
            <p:nvPr/>
          </p:nvSpPr>
          <p:spPr>
            <a:xfrm>
              <a:off x="2375052" y="3953555"/>
              <a:ext cx="239399" cy="258454"/>
            </a:xfrm>
            <a:prstGeom prst="rect">
              <a:avLst/>
            </a:prstGeom>
            <a:solidFill>
              <a:srgbClr val="E2231A">
                <a:alpha val="90196"/>
              </a:srgbClr>
            </a:solidFill>
          </p:spPr>
          <p:txBody>
            <a:bodyPr/>
            <a:lstStyle/>
            <a:p/>
          </p:txBody>
        </p:sp>
        <p:sp>
          <p:nvSpPr>
            <p:cNvPr id="28" name="rc28"/>
            <p:cNvSpPr/>
            <p:nvPr/>
          </p:nvSpPr>
          <p:spPr>
            <a:xfrm>
              <a:off x="2641052" y="3933604"/>
              <a:ext cx="239399" cy="278404"/>
            </a:xfrm>
            <a:prstGeom prst="rect">
              <a:avLst/>
            </a:prstGeom>
            <a:solidFill>
              <a:srgbClr val="E2231A">
                <a:alpha val="90196"/>
              </a:srgbClr>
            </a:solidFill>
          </p:spPr>
          <p:txBody>
            <a:bodyPr/>
            <a:lstStyle/>
            <a:p/>
          </p:txBody>
        </p:sp>
        <p:sp>
          <p:nvSpPr>
            <p:cNvPr id="29" name="rc29"/>
            <p:cNvSpPr/>
            <p:nvPr/>
          </p:nvSpPr>
          <p:spPr>
            <a:xfrm>
              <a:off x="2907052" y="3922085"/>
              <a:ext cx="239399" cy="289923"/>
            </a:xfrm>
            <a:prstGeom prst="rect">
              <a:avLst/>
            </a:prstGeom>
            <a:solidFill>
              <a:srgbClr val="E2231A">
                <a:alpha val="90196"/>
              </a:srgbClr>
            </a:solidFill>
          </p:spPr>
          <p:txBody>
            <a:bodyPr/>
            <a:lstStyle/>
            <a:p/>
          </p:txBody>
        </p:sp>
        <p:sp>
          <p:nvSpPr>
            <p:cNvPr id="30" name="rc30"/>
            <p:cNvSpPr/>
            <p:nvPr/>
          </p:nvSpPr>
          <p:spPr>
            <a:xfrm>
              <a:off x="3173051" y="3904673"/>
              <a:ext cx="239399" cy="307336"/>
            </a:xfrm>
            <a:prstGeom prst="rect">
              <a:avLst/>
            </a:prstGeom>
            <a:solidFill>
              <a:srgbClr val="E2231A">
                <a:alpha val="90196"/>
              </a:srgbClr>
            </a:solidFill>
          </p:spPr>
          <p:txBody>
            <a:bodyPr/>
            <a:lstStyle/>
            <a:p/>
          </p:txBody>
        </p:sp>
        <p:sp>
          <p:nvSpPr>
            <p:cNvPr id="31" name="rc31"/>
            <p:cNvSpPr/>
            <p:nvPr/>
          </p:nvSpPr>
          <p:spPr>
            <a:xfrm>
              <a:off x="3439051" y="3886904"/>
              <a:ext cx="239399" cy="325104"/>
            </a:xfrm>
            <a:prstGeom prst="rect">
              <a:avLst/>
            </a:prstGeom>
            <a:solidFill>
              <a:srgbClr val="E2231A">
                <a:alpha val="90196"/>
              </a:srgbClr>
            </a:solidFill>
          </p:spPr>
          <p:txBody>
            <a:bodyPr/>
            <a:lstStyle/>
            <a:p/>
          </p:txBody>
        </p:sp>
        <p:sp>
          <p:nvSpPr>
            <p:cNvPr id="32" name="rc32"/>
            <p:cNvSpPr/>
            <p:nvPr/>
          </p:nvSpPr>
          <p:spPr>
            <a:xfrm>
              <a:off x="3705050" y="3874925"/>
              <a:ext cx="239399" cy="337084"/>
            </a:xfrm>
            <a:prstGeom prst="rect">
              <a:avLst/>
            </a:prstGeom>
            <a:solidFill>
              <a:srgbClr val="E2231A">
                <a:alpha val="90196"/>
              </a:srgbClr>
            </a:solidFill>
          </p:spPr>
          <p:txBody>
            <a:bodyPr/>
            <a:lstStyle/>
            <a:p/>
          </p:txBody>
        </p:sp>
        <p:sp>
          <p:nvSpPr>
            <p:cNvPr id="33" name="rc33"/>
            <p:cNvSpPr/>
            <p:nvPr/>
          </p:nvSpPr>
          <p:spPr>
            <a:xfrm>
              <a:off x="3971050" y="3856963"/>
              <a:ext cx="239399" cy="355045"/>
            </a:xfrm>
            <a:prstGeom prst="rect">
              <a:avLst/>
            </a:prstGeom>
            <a:solidFill>
              <a:srgbClr val="E2231A">
                <a:alpha val="90196"/>
              </a:srgbClr>
            </a:solidFill>
          </p:spPr>
          <p:txBody>
            <a:bodyPr/>
            <a:lstStyle/>
            <a:p/>
          </p:txBody>
        </p:sp>
        <p:sp>
          <p:nvSpPr>
            <p:cNvPr id="34" name="rc34"/>
            <p:cNvSpPr/>
            <p:nvPr/>
          </p:nvSpPr>
          <p:spPr>
            <a:xfrm>
              <a:off x="4237050" y="3858967"/>
              <a:ext cx="239399" cy="353041"/>
            </a:xfrm>
            <a:prstGeom prst="rect">
              <a:avLst/>
            </a:prstGeom>
            <a:solidFill>
              <a:srgbClr val="E2231A">
                <a:alpha val="90196"/>
              </a:srgbClr>
            </a:solidFill>
          </p:spPr>
          <p:txBody>
            <a:bodyPr/>
            <a:lstStyle/>
            <a:p/>
          </p:txBody>
        </p:sp>
        <p:sp>
          <p:nvSpPr>
            <p:cNvPr id="35" name="rc35"/>
            <p:cNvSpPr/>
            <p:nvPr/>
          </p:nvSpPr>
          <p:spPr>
            <a:xfrm>
              <a:off x="4503049" y="3871036"/>
              <a:ext cx="239399" cy="340973"/>
            </a:xfrm>
            <a:prstGeom prst="rect">
              <a:avLst/>
            </a:prstGeom>
            <a:solidFill>
              <a:srgbClr val="E2231A">
                <a:alpha val="90196"/>
              </a:srgbClr>
            </a:solidFill>
          </p:spPr>
          <p:txBody>
            <a:bodyPr/>
            <a:lstStyle/>
            <a:p/>
          </p:txBody>
        </p:sp>
        <p:sp>
          <p:nvSpPr>
            <p:cNvPr id="36" name="rc36"/>
            <p:cNvSpPr/>
            <p:nvPr/>
          </p:nvSpPr>
          <p:spPr>
            <a:xfrm>
              <a:off x="4769049" y="3877538"/>
              <a:ext cx="239399" cy="334471"/>
            </a:xfrm>
            <a:prstGeom prst="rect">
              <a:avLst/>
            </a:prstGeom>
            <a:solidFill>
              <a:srgbClr val="E2231A">
                <a:alpha val="90196"/>
              </a:srgbClr>
            </a:solidFill>
          </p:spPr>
          <p:txBody>
            <a:bodyPr/>
            <a:lstStyle/>
            <a:p/>
          </p:txBody>
        </p:sp>
        <p:sp>
          <p:nvSpPr>
            <p:cNvPr id="37" name="rc37"/>
            <p:cNvSpPr/>
            <p:nvPr/>
          </p:nvSpPr>
          <p:spPr>
            <a:xfrm>
              <a:off x="5035049" y="3885034"/>
              <a:ext cx="239399" cy="326975"/>
            </a:xfrm>
            <a:prstGeom prst="rect">
              <a:avLst/>
            </a:prstGeom>
            <a:solidFill>
              <a:srgbClr val="E2231A">
                <a:alpha val="90196"/>
              </a:srgbClr>
            </a:solidFill>
          </p:spPr>
          <p:txBody>
            <a:bodyPr/>
            <a:lstStyle/>
            <a:p/>
          </p:txBody>
        </p:sp>
        <p:sp>
          <p:nvSpPr>
            <p:cNvPr id="38" name="rc38"/>
            <p:cNvSpPr/>
            <p:nvPr/>
          </p:nvSpPr>
          <p:spPr>
            <a:xfrm>
              <a:off x="5301048" y="3858032"/>
              <a:ext cx="239399" cy="353977"/>
            </a:xfrm>
            <a:prstGeom prst="rect">
              <a:avLst/>
            </a:prstGeom>
            <a:solidFill>
              <a:srgbClr val="E2231A">
                <a:alpha val="90196"/>
              </a:srgbClr>
            </a:solidFill>
          </p:spPr>
          <p:txBody>
            <a:bodyPr/>
            <a:lstStyle/>
            <a:p/>
          </p:txBody>
        </p:sp>
        <p:sp>
          <p:nvSpPr>
            <p:cNvPr id="39" name="rc39"/>
            <p:cNvSpPr/>
            <p:nvPr/>
          </p:nvSpPr>
          <p:spPr>
            <a:xfrm>
              <a:off x="5567048" y="3873871"/>
              <a:ext cx="239399" cy="338138"/>
            </a:xfrm>
            <a:prstGeom prst="rect">
              <a:avLst/>
            </a:prstGeom>
            <a:solidFill>
              <a:srgbClr val="E2231A">
                <a:alpha val="90196"/>
              </a:srgbClr>
            </a:solidFill>
          </p:spPr>
          <p:txBody>
            <a:bodyPr/>
            <a:lstStyle/>
            <a:p/>
          </p:txBody>
        </p:sp>
        <p:sp>
          <p:nvSpPr>
            <p:cNvPr id="40" name="rc40"/>
            <p:cNvSpPr/>
            <p:nvPr/>
          </p:nvSpPr>
          <p:spPr>
            <a:xfrm>
              <a:off x="5833047" y="3876142"/>
              <a:ext cx="239399" cy="335866"/>
            </a:xfrm>
            <a:prstGeom prst="rect">
              <a:avLst/>
            </a:prstGeom>
            <a:solidFill>
              <a:srgbClr val="E2231A">
                <a:alpha val="90196"/>
              </a:srgbClr>
            </a:solidFill>
          </p:spPr>
          <p:txBody>
            <a:bodyPr/>
            <a:lstStyle/>
            <a:p/>
          </p:txBody>
        </p:sp>
        <p:sp>
          <p:nvSpPr>
            <p:cNvPr id="41" name="rc41"/>
            <p:cNvSpPr/>
            <p:nvPr/>
          </p:nvSpPr>
          <p:spPr>
            <a:xfrm>
              <a:off x="6099047" y="3878606"/>
              <a:ext cx="239399" cy="333402"/>
            </a:xfrm>
            <a:prstGeom prst="rect">
              <a:avLst/>
            </a:prstGeom>
            <a:solidFill>
              <a:srgbClr val="E2231A">
                <a:alpha val="90196"/>
              </a:srgbClr>
            </a:solidFill>
          </p:spPr>
          <p:txBody>
            <a:bodyPr/>
            <a:lstStyle/>
            <a:p/>
          </p:txBody>
        </p:sp>
        <p:sp>
          <p:nvSpPr>
            <p:cNvPr id="42" name="rc42"/>
            <p:cNvSpPr/>
            <p:nvPr/>
          </p:nvSpPr>
          <p:spPr>
            <a:xfrm>
              <a:off x="6365047" y="3888760"/>
              <a:ext cx="239399" cy="323249"/>
            </a:xfrm>
            <a:prstGeom prst="rect">
              <a:avLst/>
            </a:prstGeom>
            <a:solidFill>
              <a:srgbClr val="E2231A">
                <a:alpha val="90196"/>
              </a:srgbClr>
            </a:solidFill>
          </p:spPr>
          <p:txBody>
            <a:bodyPr/>
            <a:lstStyle/>
            <a:p/>
          </p:txBody>
        </p:sp>
        <p:sp>
          <p:nvSpPr>
            <p:cNvPr id="43" name="rc43"/>
            <p:cNvSpPr/>
            <p:nvPr/>
          </p:nvSpPr>
          <p:spPr>
            <a:xfrm>
              <a:off x="6631046" y="3891580"/>
              <a:ext cx="239399" cy="320428"/>
            </a:xfrm>
            <a:prstGeom prst="rect">
              <a:avLst/>
            </a:prstGeom>
            <a:solidFill>
              <a:srgbClr val="E2231A">
                <a:alpha val="90196"/>
              </a:srgbClr>
            </a:solidFill>
          </p:spPr>
          <p:txBody>
            <a:bodyPr/>
            <a:lstStyle/>
            <a:p/>
          </p:txBody>
        </p:sp>
        <p:sp>
          <p:nvSpPr>
            <p:cNvPr id="44" name="rc44"/>
            <p:cNvSpPr/>
            <p:nvPr/>
          </p:nvSpPr>
          <p:spPr>
            <a:xfrm>
              <a:off x="6897046" y="3897800"/>
              <a:ext cx="239399" cy="314209"/>
            </a:xfrm>
            <a:prstGeom prst="rect">
              <a:avLst/>
            </a:prstGeom>
            <a:solidFill>
              <a:srgbClr val="E2231A">
                <a:alpha val="90196"/>
              </a:srgbClr>
            </a:solidFill>
          </p:spPr>
          <p:txBody>
            <a:bodyPr/>
            <a:lstStyle/>
            <a:p/>
          </p:txBody>
        </p:sp>
        <p:sp>
          <p:nvSpPr>
            <p:cNvPr id="45" name="rc45"/>
            <p:cNvSpPr/>
            <p:nvPr/>
          </p:nvSpPr>
          <p:spPr>
            <a:xfrm>
              <a:off x="7163045" y="3903263"/>
              <a:ext cx="239399" cy="308746"/>
            </a:xfrm>
            <a:prstGeom prst="rect">
              <a:avLst/>
            </a:prstGeom>
            <a:solidFill>
              <a:srgbClr val="E2231A">
                <a:alpha val="90196"/>
              </a:srgbClr>
            </a:solidFill>
          </p:spPr>
          <p:txBody>
            <a:bodyPr/>
            <a:lstStyle/>
            <a:p/>
          </p:txBody>
        </p:sp>
        <p:sp>
          <p:nvSpPr>
            <p:cNvPr id="46" name="rc46"/>
            <p:cNvSpPr/>
            <p:nvPr/>
          </p:nvSpPr>
          <p:spPr>
            <a:xfrm>
              <a:off x="7429045" y="3908621"/>
              <a:ext cx="239399" cy="303387"/>
            </a:xfrm>
            <a:prstGeom prst="rect">
              <a:avLst/>
            </a:prstGeom>
            <a:solidFill>
              <a:srgbClr val="E2231A">
                <a:alpha val="90196"/>
              </a:srgbClr>
            </a:solidFill>
          </p:spPr>
          <p:txBody>
            <a:bodyPr/>
            <a:lstStyle/>
            <a:p/>
          </p:txBody>
        </p:sp>
        <p:sp>
          <p:nvSpPr>
            <p:cNvPr id="47" name="rc47"/>
            <p:cNvSpPr/>
            <p:nvPr/>
          </p:nvSpPr>
          <p:spPr>
            <a:xfrm>
              <a:off x="7695045" y="3832307"/>
              <a:ext cx="239399" cy="379702"/>
            </a:xfrm>
            <a:prstGeom prst="rect">
              <a:avLst/>
            </a:prstGeom>
            <a:solidFill>
              <a:srgbClr val="E2231A">
                <a:alpha val="90196"/>
              </a:srgbClr>
            </a:solidFill>
          </p:spPr>
          <p:txBody>
            <a:bodyPr/>
            <a:lstStyle/>
            <a:p/>
          </p:txBody>
        </p:sp>
        <p:sp>
          <p:nvSpPr>
            <p:cNvPr id="48" name="rc48"/>
            <p:cNvSpPr/>
            <p:nvPr/>
          </p:nvSpPr>
          <p:spPr>
            <a:xfrm>
              <a:off x="7961044" y="3901630"/>
              <a:ext cx="239399" cy="310379"/>
            </a:xfrm>
            <a:prstGeom prst="rect">
              <a:avLst/>
            </a:prstGeom>
            <a:solidFill>
              <a:srgbClr val="E2231A">
                <a:alpha val="90196"/>
              </a:srgbClr>
            </a:solidFill>
          </p:spPr>
          <p:txBody>
            <a:bodyPr/>
            <a:lstStyle/>
            <a:p/>
          </p:txBody>
        </p:sp>
        <p:sp>
          <p:nvSpPr>
            <p:cNvPr id="49" name="rc49"/>
            <p:cNvSpPr/>
            <p:nvPr/>
          </p:nvSpPr>
          <p:spPr>
            <a:xfrm>
              <a:off x="6897046" y="3605635"/>
              <a:ext cx="239399" cy="292165"/>
            </a:xfrm>
            <a:prstGeom prst="rect">
              <a:avLst/>
            </a:prstGeom>
            <a:solidFill>
              <a:srgbClr val="B3B3B3">
                <a:alpha val="90196"/>
              </a:srgbClr>
            </a:solidFill>
          </p:spPr>
          <p:txBody>
            <a:bodyPr/>
            <a:lstStyle/>
            <a:p/>
          </p:txBody>
        </p:sp>
        <p:sp>
          <p:nvSpPr>
            <p:cNvPr id="50" name="rc50"/>
            <p:cNvSpPr/>
            <p:nvPr/>
          </p:nvSpPr>
          <p:spPr>
            <a:xfrm>
              <a:off x="7163045" y="3567529"/>
              <a:ext cx="239399" cy="335733"/>
            </a:xfrm>
            <a:prstGeom prst="rect">
              <a:avLst/>
            </a:prstGeom>
            <a:solidFill>
              <a:srgbClr val="B3B3B3">
                <a:alpha val="90196"/>
              </a:srgbClr>
            </a:solidFill>
          </p:spPr>
          <p:txBody>
            <a:bodyPr/>
            <a:lstStyle/>
            <a:p/>
          </p:txBody>
        </p:sp>
        <p:sp>
          <p:nvSpPr>
            <p:cNvPr id="51" name="rc51"/>
            <p:cNvSpPr/>
            <p:nvPr/>
          </p:nvSpPr>
          <p:spPr>
            <a:xfrm>
              <a:off x="7429045" y="3673146"/>
              <a:ext cx="239399" cy="235475"/>
            </a:xfrm>
            <a:prstGeom prst="rect">
              <a:avLst/>
            </a:prstGeom>
            <a:solidFill>
              <a:srgbClr val="B3B3B3">
                <a:alpha val="90196"/>
              </a:srgbClr>
            </a:solidFill>
          </p:spPr>
          <p:txBody>
            <a:bodyPr/>
            <a:lstStyle/>
            <a:p/>
          </p:txBody>
        </p:sp>
        <p:sp>
          <p:nvSpPr>
            <p:cNvPr id="52" name="rc52"/>
            <p:cNvSpPr/>
            <p:nvPr/>
          </p:nvSpPr>
          <p:spPr>
            <a:xfrm>
              <a:off x="7695045" y="3691628"/>
              <a:ext cx="239399" cy="140679"/>
            </a:xfrm>
            <a:prstGeom prst="rect">
              <a:avLst/>
            </a:prstGeom>
            <a:solidFill>
              <a:srgbClr val="B3B3B3">
                <a:alpha val="90196"/>
              </a:srgbClr>
            </a:solidFill>
          </p:spPr>
          <p:txBody>
            <a:bodyPr/>
            <a:lstStyle/>
            <a:p/>
          </p:txBody>
        </p:sp>
        <p:sp>
          <p:nvSpPr>
            <p:cNvPr id="53" name="rc53"/>
            <p:cNvSpPr/>
            <p:nvPr/>
          </p:nvSpPr>
          <p:spPr>
            <a:xfrm>
              <a:off x="7961044" y="3854351"/>
              <a:ext cx="239399" cy="47279"/>
            </a:xfrm>
            <a:prstGeom prst="rect">
              <a:avLst/>
            </a:prstGeom>
            <a:solidFill>
              <a:srgbClr val="B3B3B3">
                <a:alpha val="90196"/>
              </a:srgbClr>
            </a:solidFill>
          </p:spPr>
          <p:txBody>
            <a:bodyPr/>
            <a:lstStyle/>
            <a:p/>
          </p:txBody>
        </p:sp>
        <p:sp>
          <p:nvSpPr>
            <p:cNvPr id="54" name="pl54"/>
            <p:cNvSpPr/>
            <p:nvPr/>
          </p:nvSpPr>
          <p:spPr>
            <a:xfrm>
              <a:off x="1430754" y="2880084"/>
              <a:ext cx="6649990" cy="386687"/>
            </a:xfrm>
            <a:custGeom>
              <a:avLst/>
              <a:pathLst>
                <a:path w="6649990" h="386687">
                  <a:moveTo>
                    <a:pt x="0" y="257791"/>
                  </a:moveTo>
                  <a:lnTo>
                    <a:pt x="265999" y="257791"/>
                  </a:lnTo>
                  <a:lnTo>
                    <a:pt x="531999" y="279274"/>
                  </a:lnTo>
                  <a:lnTo>
                    <a:pt x="797998" y="300757"/>
                  </a:lnTo>
                  <a:lnTo>
                    <a:pt x="1063998" y="300757"/>
                  </a:lnTo>
                  <a:lnTo>
                    <a:pt x="1329998" y="322239"/>
                  </a:lnTo>
                  <a:lnTo>
                    <a:pt x="1595997" y="322239"/>
                  </a:lnTo>
                  <a:lnTo>
                    <a:pt x="1861997" y="343722"/>
                  </a:lnTo>
                  <a:lnTo>
                    <a:pt x="2127996" y="365205"/>
                  </a:lnTo>
                  <a:lnTo>
                    <a:pt x="2393996" y="365205"/>
                  </a:lnTo>
                  <a:lnTo>
                    <a:pt x="2659996" y="386687"/>
                  </a:lnTo>
                  <a:lnTo>
                    <a:pt x="2925995" y="343722"/>
                  </a:lnTo>
                  <a:lnTo>
                    <a:pt x="3191995" y="279274"/>
                  </a:lnTo>
                  <a:lnTo>
                    <a:pt x="3457995" y="236309"/>
                  </a:lnTo>
                  <a:lnTo>
                    <a:pt x="3723994" y="193343"/>
                  </a:lnTo>
                  <a:lnTo>
                    <a:pt x="3989994" y="257791"/>
                  </a:lnTo>
                  <a:lnTo>
                    <a:pt x="4255993" y="193343"/>
                  </a:lnTo>
                  <a:lnTo>
                    <a:pt x="4521993" y="171861"/>
                  </a:lnTo>
                  <a:lnTo>
                    <a:pt x="4787993" y="150378"/>
                  </a:lnTo>
                  <a:lnTo>
                    <a:pt x="5053992" y="107413"/>
                  </a:lnTo>
                  <a:lnTo>
                    <a:pt x="5319992" y="85930"/>
                  </a:lnTo>
                  <a:lnTo>
                    <a:pt x="5585991" y="64447"/>
                  </a:lnTo>
                  <a:lnTo>
                    <a:pt x="5851991" y="42965"/>
                  </a:lnTo>
                  <a:lnTo>
                    <a:pt x="6117991" y="21482"/>
                  </a:lnTo>
                  <a:lnTo>
                    <a:pt x="6383990" y="193343"/>
                  </a:lnTo>
                  <a:lnTo>
                    <a:pt x="6649990" y="0"/>
                  </a:lnTo>
                </a:path>
              </a:pathLst>
            </a:custGeom>
            <a:ln w="27101" cap="flat">
              <a:solidFill>
                <a:srgbClr val="3283FE">
                  <a:alpha val="100000"/>
                </a:srgbClr>
              </a:solidFill>
              <a:prstDash val="solid"/>
              <a:round/>
            </a:ln>
          </p:spPr>
          <p:txBody>
            <a:bodyPr/>
            <a:lstStyle/>
            <a:p/>
          </p:txBody>
        </p:sp>
        <p:sp>
          <p:nvSpPr>
            <p:cNvPr id="55" name="pl55"/>
            <p:cNvSpPr/>
            <p:nvPr/>
          </p:nvSpPr>
          <p:spPr>
            <a:xfrm>
              <a:off x="7016746" y="3073428"/>
              <a:ext cx="1063998" cy="859306"/>
            </a:xfrm>
            <a:custGeom>
              <a:avLst/>
              <a:pathLst>
                <a:path w="1063998" h="859306">
                  <a:moveTo>
                    <a:pt x="0" y="773375"/>
                  </a:moveTo>
                  <a:lnTo>
                    <a:pt x="265999" y="859306"/>
                  </a:lnTo>
                  <a:lnTo>
                    <a:pt x="531999" y="537066"/>
                  </a:lnTo>
                  <a:lnTo>
                    <a:pt x="797998" y="472618"/>
                  </a:lnTo>
                  <a:lnTo>
                    <a:pt x="1063998" y="0"/>
                  </a:lnTo>
                </a:path>
              </a:pathLst>
            </a:custGeom>
            <a:ln w="27101" cap="flat">
              <a:solidFill>
                <a:srgbClr val="FFA500">
                  <a:alpha val="100000"/>
                </a:srgbClr>
              </a:solidFill>
              <a:prstDash val="solid"/>
              <a:round/>
            </a:ln>
          </p:spPr>
          <p:txBody>
            <a:bodyPr/>
            <a:lstStyle/>
            <a:p/>
          </p:txBody>
        </p:sp>
        <p:sp>
          <p:nvSpPr>
            <p:cNvPr id="56" name="tx56"/>
            <p:cNvSpPr/>
            <p:nvPr/>
          </p:nvSpPr>
          <p:spPr>
            <a:xfrm>
              <a:off x="1360416"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57" name="tx57"/>
            <p:cNvSpPr/>
            <p:nvPr/>
          </p:nvSpPr>
          <p:spPr>
            <a:xfrm>
              <a:off x="2690414"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58" name="tx58"/>
            <p:cNvSpPr/>
            <p:nvPr/>
          </p:nvSpPr>
          <p:spPr>
            <a:xfrm>
              <a:off x="4020412"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59" name="tx59"/>
            <p:cNvSpPr/>
            <p:nvPr/>
          </p:nvSpPr>
          <p:spPr>
            <a:xfrm>
              <a:off x="5350410"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0" name="tx60"/>
            <p:cNvSpPr/>
            <p:nvPr/>
          </p:nvSpPr>
          <p:spPr>
            <a:xfrm>
              <a:off x="6414408"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61" name="tx61"/>
            <p:cNvSpPr/>
            <p:nvPr/>
          </p:nvSpPr>
          <p:spPr>
            <a:xfrm>
              <a:off x="6680408"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2" name="tx62"/>
            <p:cNvSpPr/>
            <p:nvPr/>
          </p:nvSpPr>
          <p:spPr>
            <a:xfrm>
              <a:off x="6946408"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63" name="tx63"/>
            <p:cNvSpPr/>
            <p:nvPr/>
          </p:nvSpPr>
          <p:spPr>
            <a:xfrm>
              <a:off x="6946408" y="39098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17</a:t>
              </a:r>
            </a:p>
          </p:txBody>
        </p:sp>
        <p:sp>
          <p:nvSpPr>
            <p:cNvPr id="64" name="tx64"/>
            <p:cNvSpPr/>
            <p:nvPr/>
          </p:nvSpPr>
          <p:spPr>
            <a:xfrm>
              <a:off x="7212407"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5" name="tx65"/>
            <p:cNvSpPr/>
            <p:nvPr/>
          </p:nvSpPr>
          <p:spPr>
            <a:xfrm>
              <a:off x="7212407"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13</a:t>
              </a:r>
            </a:p>
          </p:txBody>
        </p:sp>
        <p:sp>
          <p:nvSpPr>
            <p:cNvPr id="66" name="tx66"/>
            <p:cNvSpPr/>
            <p:nvPr/>
          </p:nvSpPr>
          <p:spPr>
            <a:xfrm>
              <a:off x="7478407"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7" name="tx67"/>
            <p:cNvSpPr/>
            <p:nvPr/>
          </p:nvSpPr>
          <p:spPr>
            <a:xfrm>
              <a:off x="7478407" y="3671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28</a:t>
              </a:r>
            </a:p>
          </p:txBody>
        </p:sp>
        <p:sp>
          <p:nvSpPr>
            <p:cNvPr id="68" name="tx68"/>
            <p:cNvSpPr/>
            <p:nvPr/>
          </p:nvSpPr>
          <p:spPr>
            <a:xfrm>
              <a:off x="7744407"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9" name="tx69"/>
            <p:cNvSpPr/>
            <p:nvPr/>
          </p:nvSpPr>
          <p:spPr>
            <a:xfrm>
              <a:off x="7744407"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70" name="tx70"/>
            <p:cNvSpPr/>
            <p:nvPr/>
          </p:nvSpPr>
          <p:spPr>
            <a:xfrm>
              <a:off x="8010406"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1" name="tx71"/>
            <p:cNvSpPr/>
            <p:nvPr/>
          </p:nvSpPr>
          <p:spPr>
            <a:xfrm>
              <a:off x="8010406"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72" name="tx72"/>
            <p:cNvSpPr/>
            <p:nvPr/>
          </p:nvSpPr>
          <p:spPr>
            <a:xfrm>
              <a:off x="1325260" y="40727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73" name="tx73"/>
            <p:cNvSpPr/>
            <p:nvPr/>
          </p:nvSpPr>
          <p:spPr>
            <a:xfrm>
              <a:off x="2655258" y="40323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74" name="tx74"/>
            <p:cNvSpPr/>
            <p:nvPr/>
          </p:nvSpPr>
          <p:spPr>
            <a:xfrm>
              <a:off x="3985256" y="39939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75" name="tx75"/>
            <p:cNvSpPr/>
            <p:nvPr/>
          </p:nvSpPr>
          <p:spPr>
            <a:xfrm>
              <a:off x="5315254" y="39945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76" name="tx76"/>
            <p:cNvSpPr/>
            <p:nvPr/>
          </p:nvSpPr>
          <p:spPr>
            <a:xfrm>
              <a:off x="6379253" y="40099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77" name="tx77"/>
            <p:cNvSpPr/>
            <p:nvPr/>
          </p:nvSpPr>
          <p:spPr>
            <a:xfrm>
              <a:off x="6645252" y="40113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78" name="tx78"/>
            <p:cNvSpPr/>
            <p:nvPr/>
          </p:nvSpPr>
          <p:spPr>
            <a:xfrm>
              <a:off x="6911252" y="401578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79" name="tx79"/>
            <p:cNvSpPr/>
            <p:nvPr/>
          </p:nvSpPr>
          <p:spPr>
            <a:xfrm>
              <a:off x="7177252" y="40171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80" name="tx80"/>
            <p:cNvSpPr/>
            <p:nvPr/>
          </p:nvSpPr>
          <p:spPr>
            <a:xfrm>
              <a:off x="7443251" y="40198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81" name="tx81"/>
            <p:cNvSpPr/>
            <p:nvPr/>
          </p:nvSpPr>
          <p:spPr>
            <a:xfrm>
              <a:off x="7709251" y="39817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82" name="tx82"/>
            <p:cNvSpPr/>
            <p:nvPr/>
          </p:nvSpPr>
          <p:spPr>
            <a:xfrm>
              <a:off x="7975250" y="40163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83" name="tx83"/>
            <p:cNvSpPr/>
            <p:nvPr/>
          </p:nvSpPr>
          <p:spPr>
            <a:xfrm>
              <a:off x="6911252" y="37112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84" name="tx84"/>
            <p:cNvSpPr/>
            <p:nvPr/>
          </p:nvSpPr>
          <p:spPr>
            <a:xfrm>
              <a:off x="7177252" y="36949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85" name="tx85"/>
            <p:cNvSpPr/>
            <p:nvPr/>
          </p:nvSpPr>
          <p:spPr>
            <a:xfrm>
              <a:off x="7443251" y="37504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86" name="tx86"/>
            <p:cNvSpPr/>
            <p:nvPr/>
          </p:nvSpPr>
          <p:spPr>
            <a:xfrm>
              <a:off x="7739396" y="37215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7" name="tx87"/>
            <p:cNvSpPr/>
            <p:nvPr/>
          </p:nvSpPr>
          <p:spPr>
            <a:xfrm>
              <a:off x="8005395" y="38374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6921801" y="349940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40.8</a:t>
              </a:r>
            </a:p>
          </p:txBody>
        </p:sp>
        <p:sp>
          <p:nvSpPr>
            <p:cNvPr id="89" name="tx89"/>
            <p:cNvSpPr/>
            <p:nvPr/>
          </p:nvSpPr>
          <p:spPr>
            <a:xfrm>
              <a:off x="7187801" y="346124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43.4</a:t>
              </a:r>
            </a:p>
          </p:txBody>
        </p:sp>
        <p:sp>
          <p:nvSpPr>
            <p:cNvPr id="90" name="tx90"/>
            <p:cNvSpPr/>
            <p:nvPr/>
          </p:nvSpPr>
          <p:spPr>
            <a:xfrm>
              <a:off x="7453801" y="356686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91" name="tx91"/>
            <p:cNvSpPr/>
            <p:nvPr/>
          </p:nvSpPr>
          <p:spPr>
            <a:xfrm>
              <a:off x="7719800" y="358534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35.1</a:t>
              </a:r>
            </a:p>
          </p:txBody>
        </p:sp>
        <p:sp>
          <p:nvSpPr>
            <p:cNvPr id="92" name="tx92"/>
            <p:cNvSpPr/>
            <p:nvPr/>
          </p:nvSpPr>
          <p:spPr>
            <a:xfrm>
              <a:off x="7985800" y="374930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24.1</a:t>
              </a:r>
            </a:p>
          </p:txBody>
        </p:sp>
        <p:sp>
          <p:nvSpPr>
            <p:cNvPr id="93" name="tx9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655386" y="34176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5" name="tx95"/>
            <p:cNvSpPr/>
            <p:nvPr/>
          </p:nvSpPr>
          <p:spPr>
            <a:xfrm>
              <a:off x="577692" y="26754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6" name="tx96"/>
            <p:cNvSpPr/>
            <p:nvPr/>
          </p:nvSpPr>
          <p:spPr>
            <a:xfrm>
              <a:off x="577692" y="19332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86533" y="5080163"/>
              <a:ext cx="201456" cy="201456"/>
            </a:xfrm>
            <a:prstGeom prst="rect">
              <a:avLst/>
            </a:prstGeom>
            <a:solidFill>
              <a:srgbClr val="E2231A">
                <a:alpha val="90196"/>
              </a:srgbClr>
            </a:solidFill>
          </p:spPr>
          <p:txBody>
            <a:bodyPr/>
            <a:lstStyle/>
            <a:p/>
          </p:txBody>
        </p:sp>
        <p:sp>
          <p:nvSpPr>
            <p:cNvPr id="120" name="rc120"/>
            <p:cNvSpPr/>
            <p:nvPr/>
          </p:nvSpPr>
          <p:spPr>
            <a:xfrm>
              <a:off x="5650692" y="5080163"/>
              <a:ext cx="201456" cy="201456"/>
            </a:xfrm>
            <a:prstGeom prst="rect">
              <a:avLst/>
            </a:prstGeom>
            <a:solidFill>
              <a:srgbClr val="B3B3B3">
                <a:alpha val="90196"/>
              </a:srgbClr>
            </a:solidFill>
          </p:spPr>
          <p:txBody>
            <a:bodyPr/>
            <a:lstStyle/>
            <a:p/>
          </p:txBody>
        </p:sp>
        <p:sp>
          <p:nvSpPr>
            <p:cNvPr id="121" name="tx12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966584" y="1583315"/>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125" name="pl125"/>
            <p:cNvSpPr/>
            <p:nvPr/>
          </p:nvSpPr>
          <p:spPr>
            <a:xfrm>
              <a:off x="22936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589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224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894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2" name="pl13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763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41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2068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1054" y="5840557"/>
              <a:ext cx="4279534" cy="124062"/>
            </a:xfrm>
            <a:prstGeom prst="rect">
              <a:avLst/>
            </a:prstGeom>
            <a:solidFill>
              <a:srgbClr val="E2231A">
                <a:alpha val="90196"/>
              </a:srgbClr>
            </a:solidFill>
          </p:spPr>
          <p:txBody>
            <a:bodyPr/>
            <a:lstStyle/>
            <a:p/>
          </p:txBody>
        </p:sp>
        <p:sp>
          <p:nvSpPr>
            <p:cNvPr id="137" name="rc137"/>
            <p:cNvSpPr/>
            <p:nvPr/>
          </p:nvSpPr>
          <p:spPr>
            <a:xfrm>
              <a:off x="1311054" y="5685479"/>
              <a:ext cx="5026920" cy="124062"/>
            </a:xfrm>
            <a:prstGeom prst="rect">
              <a:avLst/>
            </a:prstGeom>
            <a:solidFill>
              <a:srgbClr val="E2231A">
                <a:alpha val="90196"/>
              </a:srgbClr>
            </a:solidFill>
          </p:spPr>
          <p:txBody>
            <a:bodyPr/>
            <a:lstStyle/>
            <a:p/>
          </p:txBody>
        </p:sp>
        <p:sp>
          <p:nvSpPr>
            <p:cNvPr id="138" name="rc138"/>
            <p:cNvSpPr/>
            <p:nvPr/>
          </p:nvSpPr>
          <p:spPr>
            <a:xfrm>
              <a:off x="1311054" y="5530401"/>
              <a:ext cx="4109147" cy="124062"/>
            </a:xfrm>
            <a:prstGeom prst="rect">
              <a:avLst/>
            </a:prstGeom>
            <a:solidFill>
              <a:srgbClr val="E2231A">
                <a:alpha val="90196"/>
              </a:srgbClr>
            </a:solidFill>
          </p:spPr>
          <p:txBody>
            <a:bodyPr/>
            <a:lstStyle/>
            <a:p/>
          </p:txBody>
        </p:sp>
        <p:sp>
          <p:nvSpPr>
            <p:cNvPr id="139" name="rc139"/>
            <p:cNvSpPr/>
            <p:nvPr/>
          </p:nvSpPr>
          <p:spPr>
            <a:xfrm>
              <a:off x="6337974" y="5685479"/>
              <a:ext cx="1862470" cy="124062"/>
            </a:xfrm>
            <a:prstGeom prst="rect">
              <a:avLst/>
            </a:prstGeom>
            <a:solidFill>
              <a:srgbClr val="B3B3B3">
                <a:alpha val="90196"/>
              </a:srgbClr>
            </a:solidFill>
          </p:spPr>
          <p:txBody>
            <a:bodyPr/>
            <a:lstStyle/>
            <a:p/>
          </p:txBody>
        </p:sp>
        <p:sp>
          <p:nvSpPr>
            <p:cNvPr id="140" name="rc140"/>
            <p:cNvSpPr/>
            <p:nvPr/>
          </p:nvSpPr>
          <p:spPr>
            <a:xfrm>
              <a:off x="5420201" y="5530401"/>
              <a:ext cx="625933" cy="124062"/>
            </a:xfrm>
            <a:prstGeom prst="rect">
              <a:avLst/>
            </a:prstGeom>
            <a:solidFill>
              <a:srgbClr val="B3B3B3">
                <a:alpha val="90196"/>
              </a:srgbClr>
            </a:solidFill>
          </p:spPr>
          <p:txBody>
            <a:bodyPr/>
            <a:lstStyle/>
            <a:p/>
          </p:txBody>
        </p:sp>
        <p:sp>
          <p:nvSpPr>
            <p:cNvPr id="141" name="tx141"/>
            <p:cNvSpPr/>
            <p:nvPr/>
          </p:nvSpPr>
          <p:spPr>
            <a:xfrm>
              <a:off x="831297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35.1</a:t>
              </a:r>
            </a:p>
          </p:txBody>
        </p:sp>
        <p:sp>
          <p:nvSpPr>
            <p:cNvPr id="142" name="tx142"/>
            <p:cNvSpPr/>
            <p:nvPr/>
          </p:nvSpPr>
          <p:spPr>
            <a:xfrm>
              <a:off x="6158661"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43" name="tx143"/>
            <p:cNvSpPr/>
            <p:nvPr/>
          </p:nvSpPr>
          <p:spPr>
            <a:xfrm>
              <a:off x="33382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a:t>
              </a:r>
            </a:p>
          </p:txBody>
        </p:sp>
        <p:sp>
          <p:nvSpPr>
            <p:cNvPr id="144" name="tx144"/>
            <p:cNvSpPr/>
            <p:nvPr/>
          </p:nvSpPr>
          <p:spPr>
            <a:xfrm>
              <a:off x="371198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45" name="tx145"/>
            <p:cNvSpPr/>
            <p:nvPr/>
          </p:nvSpPr>
          <p:spPr>
            <a:xfrm>
              <a:off x="325310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a:t>
              </a:r>
            </a:p>
          </p:txBody>
        </p:sp>
        <p:sp>
          <p:nvSpPr>
            <p:cNvPr id="146" name="tx146"/>
            <p:cNvSpPr/>
            <p:nvPr/>
          </p:nvSpPr>
          <p:spPr>
            <a:xfrm>
              <a:off x="718883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a:t>
              </a:r>
            </a:p>
          </p:txBody>
        </p:sp>
        <p:sp>
          <p:nvSpPr>
            <p:cNvPr id="147" name="tx147"/>
            <p:cNvSpPr/>
            <p:nvPr/>
          </p:nvSpPr>
          <p:spPr>
            <a:xfrm>
              <a:off x="5652795"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48" name="tx14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15202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3" name="tx153"/>
            <p:cNvSpPr/>
            <p:nvPr/>
          </p:nvSpPr>
          <p:spPr>
            <a:xfrm>
              <a:off x="51172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7082528"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62%. This is greater than in 2019, where coverage was 57%.
21,000 children missed their routine first dose of measles vaccine.
MCV2 is typically administered to children between 18 months and five years old. MCV2 coverage increased to 53% in 2025.</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53% in 2024 to 62% in 2025 - below the 95% level needed to prevent outbreaks and, leaving 21,000 children without any protection against measles. MCV2 coverage increased to from 31% in 2024 to 53% in 2025 - below the IA2030 target of 90%.</a:t>
            </a:r>
          </a:p>
        </p:txBody>
      </p:sp>
      <p:grpSp xmlns:pic="http://schemas.openxmlformats.org/drawingml/2006/picture">
        <p:nvGrpSpPr>
          <p:cNvPr id="160" name=""/>
          <p:cNvGrpSpPr/>
          <p:nvPr/>
        </p:nvGrpSpPr>
        <p:grpSpPr>
          <a:xfrm>
            <a:off x="292608" y="1097280"/>
            <a:ext cx="8595360" cy="28575"/>
            <a:chOff x="292608" y="1097280"/>
            <a:chExt cx="8595360" cy="28575"/>
          </a:xfrm>
        </p:grpSpPr>
        <p:sp>
          <p:nvSpPr>
            <p:cNvPr id="1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268538"/>
            </a:xfrm>
            <a:custGeom>
              <a:avLst/>
              <a:pathLst>
                <a:path w="0" h="1268538">
                  <a:moveTo>
                    <a:pt x="0" y="0"/>
                  </a:moveTo>
                  <a:lnTo>
                    <a:pt x="0" y="126853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703671"/>
              <a:ext cx="3397293" cy="393684"/>
            </a:xfrm>
            <a:custGeom>
              <a:avLst/>
              <a:pathLst>
                <a:path w="3397293" h="393684">
                  <a:moveTo>
                    <a:pt x="0" y="262456"/>
                  </a:moveTo>
                  <a:lnTo>
                    <a:pt x="135891" y="262456"/>
                  </a:lnTo>
                  <a:lnTo>
                    <a:pt x="271783" y="284327"/>
                  </a:lnTo>
                  <a:lnTo>
                    <a:pt x="407675" y="306198"/>
                  </a:lnTo>
                  <a:lnTo>
                    <a:pt x="543566" y="306198"/>
                  </a:lnTo>
                  <a:lnTo>
                    <a:pt x="679458" y="328070"/>
                  </a:lnTo>
                  <a:lnTo>
                    <a:pt x="815350" y="328070"/>
                  </a:lnTo>
                  <a:lnTo>
                    <a:pt x="951242" y="349941"/>
                  </a:lnTo>
                  <a:lnTo>
                    <a:pt x="1087133" y="371812"/>
                  </a:lnTo>
                  <a:lnTo>
                    <a:pt x="1223025" y="371812"/>
                  </a:lnTo>
                  <a:lnTo>
                    <a:pt x="1358917" y="393684"/>
                  </a:lnTo>
                  <a:lnTo>
                    <a:pt x="1494809" y="349941"/>
                  </a:lnTo>
                  <a:lnTo>
                    <a:pt x="1630700" y="284327"/>
                  </a:lnTo>
                  <a:lnTo>
                    <a:pt x="1766592" y="240584"/>
                  </a:lnTo>
                  <a:lnTo>
                    <a:pt x="1902484" y="196842"/>
                  </a:lnTo>
                  <a:lnTo>
                    <a:pt x="2038375" y="262456"/>
                  </a:lnTo>
                  <a:lnTo>
                    <a:pt x="2174267" y="196842"/>
                  </a:lnTo>
                  <a:lnTo>
                    <a:pt x="2310159" y="174970"/>
                  </a:lnTo>
                  <a:lnTo>
                    <a:pt x="2446051" y="153099"/>
                  </a:lnTo>
                  <a:lnTo>
                    <a:pt x="2581942" y="109356"/>
                  </a:lnTo>
                  <a:lnTo>
                    <a:pt x="2717834" y="87485"/>
                  </a:lnTo>
                  <a:lnTo>
                    <a:pt x="2853726" y="65614"/>
                  </a:lnTo>
                  <a:lnTo>
                    <a:pt x="2989618" y="43742"/>
                  </a:lnTo>
                  <a:lnTo>
                    <a:pt x="3125509" y="21871"/>
                  </a:lnTo>
                  <a:lnTo>
                    <a:pt x="3261401" y="1968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408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033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10"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0" name="tx60"/>
            <p:cNvSpPr/>
            <p:nvPr/>
          </p:nvSpPr>
          <p:spPr>
            <a:xfrm>
              <a:off x="31079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7044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214165" y="1403693"/>
              <a:ext cx="321089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Equatorial Guinea, 2000-2025</a:t>
              </a:r>
            </a:p>
          </p:txBody>
        </p:sp>
        <p:sp>
          <p:nvSpPr>
            <p:cNvPr id="63" name="pl63"/>
            <p:cNvSpPr/>
            <p:nvPr/>
          </p:nvSpPr>
          <p:spPr>
            <a:xfrm>
              <a:off x="5267799" y="41185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9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40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2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241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5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576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46469"/>
              <a:ext cx="3397293" cy="883266"/>
            </a:xfrm>
            <a:custGeom>
              <a:avLst/>
              <a:pathLst>
                <a:path w="3397293" h="883266">
                  <a:moveTo>
                    <a:pt x="0" y="883266"/>
                  </a:moveTo>
                  <a:lnTo>
                    <a:pt x="135891" y="824381"/>
                  </a:lnTo>
                  <a:lnTo>
                    <a:pt x="271783" y="824381"/>
                  </a:lnTo>
                  <a:lnTo>
                    <a:pt x="407675" y="765497"/>
                  </a:lnTo>
                  <a:lnTo>
                    <a:pt x="543566" y="647728"/>
                  </a:lnTo>
                  <a:lnTo>
                    <a:pt x="679458" y="529959"/>
                  </a:lnTo>
                  <a:lnTo>
                    <a:pt x="815350" y="412190"/>
                  </a:lnTo>
                  <a:lnTo>
                    <a:pt x="951242" y="412190"/>
                  </a:lnTo>
                  <a:lnTo>
                    <a:pt x="1087133" y="294422"/>
                  </a:lnTo>
                  <a:lnTo>
                    <a:pt x="1223025" y="176653"/>
                  </a:lnTo>
                  <a:lnTo>
                    <a:pt x="1358917" y="117768"/>
                  </a:lnTo>
                  <a:lnTo>
                    <a:pt x="1494809" y="117768"/>
                  </a:lnTo>
                  <a:lnTo>
                    <a:pt x="1630700" y="117768"/>
                  </a:lnTo>
                  <a:lnTo>
                    <a:pt x="1766592" y="117768"/>
                  </a:lnTo>
                  <a:lnTo>
                    <a:pt x="1902484" y="117768"/>
                  </a:lnTo>
                  <a:lnTo>
                    <a:pt x="2038375" y="117768"/>
                  </a:lnTo>
                  <a:lnTo>
                    <a:pt x="2174267" y="58884"/>
                  </a:lnTo>
                  <a:lnTo>
                    <a:pt x="2310159" y="58884"/>
                  </a:lnTo>
                  <a:lnTo>
                    <a:pt x="2446051" y="0"/>
                  </a:lnTo>
                  <a:lnTo>
                    <a:pt x="2581942" y="0"/>
                  </a:lnTo>
                  <a:lnTo>
                    <a:pt x="2717834" y="176653"/>
                  </a:lnTo>
                  <a:lnTo>
                    <a:pt x="2853726" y="294422"/>
                  </a:lnTo>
                  <a:lnTo>
                    <a:pt x="2989618" y="176653"/>
                  </a:lnTo>
                  <a:lnTo>
                    <a:pt x="3125509" y="176653"/>
                  </a:lnTo>
                  <a:lnTo>
                    <a:pt x="3261401" y="117768"/>
                  </a:lnTo>
                  <a:lnTo>
                    <a:pt x="3397293" y="117768"/>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69816"/>
              <a:ext cx="3397293" cy="1589878"/>
            </a:xfrm>
            <a:custGeom>
              <a:avLst/>
              <a:pathLst>
                <a:path w="3397293" h="1589878">
                  <a:moveTo>
                    <a:pt x="0" y="1589878"/>
                  </a:moveTo>
                  <a:lnTo>
                    <a:pt x="135891" y="1472110"/>
                  </a:lnTo>
                  <a:lnTo>
                    <a:pt x="271783" y="1413225"/>
                  </a:lnTo>
                  <a:lnTo>
                    <a:pt x="407675" y="1177688"/>
                  </a:lnTo>
                  <a:lnTo>
                    <a:pt x="543566" y="942150"/>
                  </a:lnTo>
                  <a:lnTo>
                    <a:pt x="679458" y="706612"/>
                  </a:lnTo>
                  <a:lnTo>
                    <a:pt x="815350" y="588844"/>
                  </a:lnTo>
                  <a:lnTo>
                    <a:pt x="951242" y="588844"/>
                  </a:lnTo>
                  <a:lnTo>
                    <a:pt x="1087133" y="353306"/>
                  </a:lnTo>
                  <a:lnTo>
                    <a:pt x="1223025" y="0"/>
                  </a:lnTo>
                  <a:lnTo>
                    <a:pt x="1358917" y="176653"/>
                  </a:lnTo>
                  <a:lnTo>
                    <a:pt x="1494809" y="353306"/>
                  </a:lnTo>
                  <a:lnTo>
                    <a:pt x="1630700" y="412190"/>
                  </a:lnTo>
                  <a:lnTo>
                    <a:pt x="1766592" y="412190"/>
                  </a:lnTo>
                  <a:lnTo>
                    <a:pt x="1902484" y="471075"/>
                  </a:lnTo>
                  <a:lnTo>
                    <a:pt x="2038375" y="471075"/>
                  </a:lnTo>
                  <a:lnTo>
                    <a:pt x="2174267" y="353306"/>
                  </a:lnTo>
                  <a:lnTo>
                    <a:pt x="2310159" y="235537"/>
                  </a:lnTo>
                  <a:lnTo>
                    <a:pt x="2446051" y="235537"/>
                  </a:lnTo>
                  <a:lnTo>
                    <a:pt x="2581942" y="176653"/>
                  </a:lnTo>
                  <a:lnTo>
                    <a:pt x="2717834" y="235537"/>
                  </a:lnTo>
                  <a:lnTo>
                    <a:pt x="2853726" y="471075"/>
                  </a:lnTo>
                  <a:lnTo>
                    <a:pt x="2989618" y="471075"/>
                  </a:lnTo>
                  <a:lnTo>
                    <a:pt x="3125509" y="353306"/>
                  </a:lnTo>
                  <a:lnTo>
                    <a:pt x="3261401" y="176653"/>
                  </a:lnTo>
                  <a:lnTo>
                    <a:pt x="3397293" y="23553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464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57832"/>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57832"/>
              <a:ext cx="0" cy="1154134"/>
            </a:xfrm>
            <a:custGeom>
              <a:avLst/>
              <a:pathLst>
                <a:path w="0" h="1154134">
                  <a:moveTo>
                    <a:pt x="0" y="11541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57832"/>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57832"/>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57832"/>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57832"/>
              <a:ext cx="0" cy="94215"/>
            </a:xfrm>
            <a:custGeom>
              <a:avLst/>
              <a:pathLst>
                <a:path w="0" h="94215">
                  <a:moveTo>
                    <a:pt x="0" y="942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52047"/>
              <a:ext cx="3397293" cy="1059919"/>
            </a:xfrm>
            <a:custGeom>
              <a:avLst/>
              <a:pathLst>
                <a:path w="3397293" h="1059919">
                  <a:moveTo>
                    <a:pt x="0" y="706612"/>
                  </a:moveTo>
                  <a:lnTo>
                    <a:pt x="135891" y="706612"/>
                  </a:lnTo>
                  <a:lnTo>
                    <a:pt x="271783" y="765497"/>
                  </a:lnTo>
                  <a:lnTo>
                    <a:pt x="407675" y="824381"/>
                  </a:lnTo>
                  <a:lnTo>
                    <a:pt x="543566" y="824381"/>
                  </a:lnTo>
                  <a:lnTo>
                    <a:pt x="679458" y="883266"/>
                  </a:lnTo>
                  <a:lnTo>
                    <a:pt x="815350" y="883266"/>
                  </a:lnTo>
                  <a:lnTo>
                    <a:pt x="951242" y="942150"/>
                  </a:lnTo>
                  <a:lnTo>
                    <a:pt x="1087133" y="1001034"/>
                  </a:lnTo>
                  <a:lnTo>
                    <a:pt x="1223025" y="1001034"/>
                  </a:lnTo>
                  <a:lnTo>
                    <a:pt x="1358917" y="1059919"/>
                  </a:lnTo>
                  <a:lnTo>
                    <a:pt x="1494809" y="942150"/>
                  </a:lnTo>
                  <a:lnTo>
                    <a:pt x="1630700" y="765497"/>
                  </a:lnTo>
                  <a:lnTo>
                    <a:pt x="1766592" y="647728"/>
                  </a:lnTo>
                  <a:lnTo>
                    <a:pt x="1902484" y="529959"/>
                  </a:lnTo>
                  <a:lnTo>
                    <a:pt x="2038375" y="706612"/>
                  </a:lnTo>
                  <a:lnTo>
                    <a:pt x="2174267" y="529959"/>
                  </a:lnTo>
                  <a:lnTo>
                    <a:pt x="2310159" y="471075"/>
                  </a:lnTo>
                  <a:lnTo>
                    <a:pt x="2446051" y="412190"/>
                  </a:lnTo>
                  <a:lnTo>
                    <a:pt x="2581942" y="294422"/>
                  </a:lnTo>
                  <a:lnTo>
                    <a:pt x="2717834" y="235537"/>
                  </a:lnTo>
                  <a:lnTo>
                    <a:pt x="2853726" y="176653"/>
                  </a:lnTo>
                  <a:lnTo>
                    <a:pt x="2989618" y="117768"/>
                  </a:lnTo>
                  <a:lnTo>
                    <a:pt x="3125509" y="58884"/>
                  </a:lnTo>
                  <a:lnTo>
                    <a:pt x="3261401" y="529959"/>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38783" y="21938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18241" y="219378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427845" y="219648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989462" y="2193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954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21952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7251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6662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7720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831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5943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0055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806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1575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920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947709" y="4962912"/>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18" name="tx118"/>
            <p:cNvSpPr/>
            <p:nvPr/>
          </p:nvSpPr>
          <p:spPr>
            <a:xfrm>
              <a:off x="7424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187148"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7483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10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30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795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418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233019" cy="114824"/>
            </a:xfrm>
            <a:prstGeom prst="rect">
              <a:avLst/>
            </a:prstGeom>
            <a:solidFill>
              <a:srgbClr val="E2231A">
                <a:alpha val="80000"/>
              </a:srgbClr>
            </a:solidFill>
          </p:spPr>
          <p:txBody>
            <a:bodyPr/>
            <a:lstStyle/>
            <a:p/>
          </p:txBody>
        </p:sp>
        <p:sp>
          <p:nvSpPr>
            <p:cNvPr id="131" name="rc131"/>
            <p:cNvSpPr/>
            <p:nvPr/>
          </p:nvSpPr>
          <p:spPr>
            <a:xfrm>
              <a:off x="1317178" y="5743865"/>
              <a:ext cx="7321564" cy="114824"/>
            </a:xfrm>
            <a:prstGeom prst="rect">
              <a:avLst/>
            </a:prstGeom>
            <a:solidFill>
              <a:srgbClr val="E2231A">
                <a:alpha val="80000"/>
              </a:srgbClr>
            </a:solidFill>
          </p:spPr>
          <p:txBody>
            <a:bodyPr/>
            <a:lstStyle/>
            <a:p/>
          </p:txBody>
        </p:sp>
        <p:sp>
          <p:nvSpPr>
            <p:cNvPr id="132" name="rc132"/>
            <p:cNvSpPr/>
            <p:nvPr/>
          </p:nvSpPr>
          <p:spPr>
            <a:xfrm>
              <a:off x="1317178" y="5600334"/>
              <a:ext cx="598485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522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61456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Equatorial Guinea (62%) was 22 percentage points lower than the global average (84%) and 2 percentage points lower than the average across all WCAR countries (64%).
National MCV1 coverage was 5 percentage points higher than in 2019 (57%).
This equates to 21,000 unvaccinated children in 2025 compared to 22,000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MCV1 coverage was 62% - this is 5 percentage points higher than in 2019 and lower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Equatorial Guinea ranked number 7 out of 24 countries for lowest MCV1 coverage (based on tied ranks).
Equatorial Guinea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33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39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845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5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86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9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9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0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37662"/>
              <a:ext cx="239888" cy="270359"/>
            </a:xfrm>
            <a:prstGeom prst="rect">
              <a:avLst/>
            </a:prstGeom>
            <a:solidFill>
              <a:srgbClr val="80BD41">
                <a:alpha val="100000"/>
              </a:srgbClr>
            </a:solidFill>
          </p:spPr>
          <p:txBody>
            <a:bodyPr/>
            <a:lstStyle/>
            <a:p/>
          </p:txBody>
        </p:sp>
        <p:sp>
          <p:nvSpPr>
            <p:cNvPr id="26" name="rc26"/>
            <p:cNvSpPr/>
            <p:nvPr/>
          </p:nvSpPr>
          <p:spPr>
            <a:xfrm>
              <a:off x="1296273" y="3767505"/>
              <a:ext cx="239888" cy="270156"/>
            </a:xfrm>
            <a:prstGeom prst="rect">
              <a:avLst/>
            </a:prstGeom>
            <a:solidFill>
              <a:srgbClr val="E2231A">
                <a:alpha val="100000"/>
              </a:srgbClr>
            </a:solidFill>
          </p:spPr>
          <p:txBody>
            <a:bodyPr/>
            <a:lstStyle/>
            <a:p/>
          </p:txBody>
        </p:sp>
        <p:sp>
          <p:nvSpPr>
            <p:cNvPr id="27" name="rc27"/>
            <p:cNvSpPr/>
            <p:nvPr/>
          </p:nvSpPr>
          <p:spPr>
            <a:xfrm>
              <a:off x="1562816" y="4022021"/>
              <a:ext cx="239888" cy="286000"/>
            </a:xfrm>
            <a:prstGeom prst="rect">
              <a:avLst/>
            </a:prstGeom>
            <a:solidFill>
              <a:srgbClr val="80BD41">
                <a:alpha val="100000"/>
              </a:srgbClr>
            </a:solidFill>
          </p:spPr>
          <p:txBody>
            <a:bodyPr/>
            <a:lstStyle/>
            <a:p/>
          </p:txBody>
        </p:sp>
        <p:sp>
          <p:nvSpPr>
            <p:cNvPr id="28" name="rc28"/>
            <p:cNvSpPr/>
            <p:nvPr/>
          </p:nvSpPr>
          <p:spPr>
            <a:xfrm>
              <a:off x="1562816" y="3736021"/>
              <a:ext cx="239888" cy="286000"/>
            </a:xfrm>
            <a:prstGeom prst="rect">
              <a:avLst/>
            </a:prstGeom>
            <a:solidFill>
              <a:srgbClr val="E2231A">
                <a:alpha val="100000"/>
              </a:srgbClr>
            </a:solidFill>
          </p:spPr>
          <p:txBody>
            <a:bodyPr/>
            <a:lstStyle/>
            <a:p/>
          </p:txBody>
        </p:sp>
        <p:sp>
          <p:nvSpPr>
            <p:cNvPr id="29" name="rc29"/>
            <p:cNvSpPr/>
            <p:nvPr/>
          </p:nvSpPr>
          <p:spPr>
            <a:xfrm>
              <a:off x="1829360" y="4011052"/>
              <a:ext cx="239888" cy="296969"/>
            </a:xfrm>
            <a:prstGeom prst="rect">
              <a:avLst/>
            </a:prstGeom>
            <a:solidFill>
              <a:srgbClr val="80BD41">
                <a:alpha val="100000"/>
              </a:srgbClr>
            </a:solidFill>
          </p:spPr>
          <p:txBody>
            <a:bodyPr/>
            <a:lstStyle/>
            <a:p/>
          </p:txBody>
        </p:sp>
        <p:sp>
          <p:nvSpPr>
            <p:cNvPr id="30" name="rc30"/>
            <p:cNvSpPr/>
            <p:nvPr/>
          </p:nvSpPr>
          <p:spPr>
            <a:xfrm>
              <a:off x="1829360" y="3702099"/>
              <a:ext cx="239888" cy="308953"/>
            </a:xfrm>
            <a:prstGeom prst="rect">
              <a:avLst/>
            </a:prstGeom>
            <a:solidFill>
              <a:srgbClr val="E2231A">
                <a:alpha val="100000"/>
              </a:srgbClr>
            </a:solidFill>
          </p:spPr>
          <p:txBody>
            <a:bodyPr/>
            <a:lstStyle/>
            <a:p/>
          </p:txBody>
        </p:sp>
        <p:sp>
          <p:nvSpPr>
            <p:cNvPr id="31" name="rc31"/>
            <p:cNvSpPr/>
            <p:nvPr/>
          </p:nvSpPr>
          <p:spPr>
            <a:xfrm>
              <a:off x="2095903" y="3999880"/>
              <a:ext cx="239888" cy="308140"/>
            </a:xfrm>
            <a:prstGeom prst="rect">
              <a:avLst/>
            </a:prstGeom>
            <a:solidFill>
              <a:srgbClr val="80BD41">
                <a:alpha val="100000"/>
              </a:srgbClr>
            </a:solidFill>
          </p:spPr>
          <p:txBody>
            <a:bodyPr/>
            <a:lstStyle/>
            <a:p/>
          </p:txBody>
        </p:sp>
        <p:sp>
          <p:nvSpPr>
            <p:cNvPr id="32" name="rc32"/>
            <p:cNvSpPr/>
            <p:nvPr/>
          </p:nvSpPr>
          <p:spPr>
            <a:xfrm>
              <a:off x="2095903" y="3665942"/>
              <a:ext cx="239888" cy="333937"/>
            </a:xfrm>
            <a:prstGeom prst="rect">
              <a:avLst/>
            </a:prstGeom>
            <a:solidFill>
              <a:srgbClr val="E2231A">
                <a:alpha val="100000"/>
              </a:srgbClr>
            </a:solidFill>
          </p:spPr>
          <p:txBody>
            <a:bodyPr/>
            <a:lstStyle/>
            <a:p/>
          </p:txBody>
        </p:sp>
        <p:sp>
          <p:nvSpPr>
            <p:cNvPr id="33" name="rc33"/>
            <p:cNvSpPr/>
            <p:nvPr/>
          </p:nvSpPr>
          <p:spPr>
            <a:xfrm>
              <a:off x="2362446" y="3981599"/>
              <a:ext cx="239888" cy="326422"/>
            </a:xfrm>
            <a:prstGeom prst="rect">
              <a:avLst/>
            </a:prstGeom>
            <a:solidFill>
              <a:srgbClr val="80BD41">
                <a:alpha val="100000"/>
              </a:srgbClr>
            </a:solidFill>
          </p:spPr>
          <p:txBody>
            <a:bodyPr/>
            <a:lstStyle/>
            <a:p/>
          </p:txBody>
        </p:sp>
        <p:sp>
          <p:nvSpPr>
            <p:cNvPr id="34" name="rc34"/>
            <p:cNvSpPr/>
            <p:nvPr/>
          </p:nvSpPr>
          <p:spPr>
            <a:xfrm>
              <a:off x="2362446" y="3627958"/>
              <a:ext cx="239888" cy="353640"/>
            </a:xfrm>
            <a:prstGeom prst="rect">
              <a:avLst/>
            </a:prstGeom>
            <a:solidFill>
              <a:srgbClr val="E2231A">
                <a:alpha val="100000"/>
              </a:srgbClr>
            </a:solidFill>
          </p:spPr>
          <p:txBody>
            <a:bodyPr/>
            <a:lstStyle/>
            <a:p/>
          </p:txBody>
        </p:sp>
        <p:sp>
          <p:nvSpPr>
            <p:cNvPr id="35" name="rc35"/>
            <p:cNvSpPr/>
            <p:nvPr/>
          </p:nvSpPr>
          <p:spPr>
            <a:xfrm>
              <a:off x="2628989" y="3970224"/>
              <a:ext cx="239888" cy="337797"/>
            </a:xfrm>
            <a:prstGeom prst="rect">
              <a:avLst/>
            </a:prstGeom>
            <a:solidFill>
              <a:srgbClr val="80BD41">
                <a:alpha val="100000"/>
              </a:srgbClr>
            </a:solidFill>
          </p:spPr>
          <p:txBody>
            <a:bodyPr/>
            <a:lstStyle/>
            <a:p/>
          </p:txBody>
        </p:sp>
        <p:sp>
          <p:nvSpPr>
            <p:cNvPr id="36" name="rc36"/>
            <p:cNvSpPr/>
            <p:nvPr/>
          </p:nvSpPr>
          <p:spPr>
            <a:xfrm>
              <a:off x="2628989" y="3589364"/>
              <a:ext cx="239888" cy="380859"/>
            </a:xfrm>
            <a:prstGeom prst="rect">
              <a:avLst/>
            </a:prstGeom>
            <a:solidFill>
              <a:srgbClr val="E2231A">
                <a:alpha val="100000"/>
              </a:srgbClr>
            </a:solidFill>
          </p:spPr>
          <p:txBody>
            <a:bodyPr/>
            <a:lstStyle/>
            <a:p/>
          </p:txBody>
        </p:sp>
        <p:sp>
          <p:nvSpPr>
            <p:cNvPr id="37" name="rc37"/>
            <p:cNvSpPr/>
            <p:nvPr/>
          </p:nvSpPr>
          <p:spPr>
            <a:xfrm>
              <a:off x="2895532" y="3956208"/>
              <a:ext cx="239888" cy="351812"/>
            </a:xfrm>
            <a:prstGeom prst="rect">
              <a:avLst/>
            </a:prstGeom>
            <a:solidFill>
              <a:srgbClr val="80BD41">
                <a:alpha val="100000"/>
              </a:srgbClr>
            </a:solidFill>
          </p:spPr>
          <p:txBody>
            <a:bodyPr/>
            <a:lstStyle/>
            <a:p/>
          </p:txBody>
        </p:sp>
        <p:sp>
          <p:nvSpPr>
            <p:cNvPr id="38" name="rc38"/>
            <p:cNvSpPr/>
            <p:nvPr/>
          </p:nvSpPr>
          <p:spPr>
            <a:xfrm>
              <a:off x="2895532" y="3559505"/>
              <a:ext cx="239888" cy="396703"/>
            </a:xfrm>
            <a:prstGeom prst="rect">
              <a:avLst/>
            </a:prstGeom>
            <a:solidFill>
              <a:srgbClr val="E2231A">
                <a:alpha val="100000"/>
              </a:srgbClr>
            </a:solidFill>
          </p:spPr>
          <p:txBody>
            <a:bodyPr/>
            <a:lstStyle/>
            <a:p/>
          </p:txBody>
        </p:sp>
        <p:sp>
          <p:nvSpPr>
            <p:cNvPr id="39" name="rc39"/>
            <p:cNvSpPr/>
            <p:nvPr/>
          </p:nvSpPr>
          <p:spPr>
            <a:xfrm>
              <a:off x="3162075" y="3949708"/>
              <a:ext cx="239888" cy="358312"/>
            </a:xfrm>
            <a:prstGeom prst="rect">
              <a:avLst/>
            </a:prstGeom>
            <a:solidFill>
              <a:srgbClr val="80BD41">
                <a:alpha val="100000"/>
              </a:srgbClr>
            </a:solidFill>
          </p:spPr>
          <p:txBody>
            <a:bodyPr/>
            <a:lstStyle/>
            <a:p/>
          </p:txBody>
        </p:sp>
        <p:sp>
          <p:nvSpPr>
            <p:cNvPr id="40" name="rc40"/>
            <p:cNvSpPr/>
            <p:nvPr/>
          </p:nvSpPr>
          <p:spPr>
            <a:xfrm>
              <a:off x="3162075" y="3529239"/>
              <a:ext cx="239888" cy="420469"/>
            </a:xfrm>
            <a:prstGeom prst="rect">
              <a:avLst/>
            </a:prstGeom>
            <a:solidFill>
              <a:srgbClr val="E2231A">
                <a:alpha val="100000"/>
              </a:srgbClr>
            </a:solidFill>
          </p:spPr>
          <p:txBody>
            <a:bodyPr/>
            <a:lstStyle/>
            <a:p/>
          </p:txBody>
        </p:sp>
        <p:sp>
          <p:nvSpPr>
            <p:cNvPr id="41" name="rc41"/>
            <p:cNvSpPr/>
            <p:nvPr/>
          </p:nvSpPr>
          <p:spPr>
            <a:xfrm>
              <a:off x="3428618" y="3944021"/>
              <a:ext cx="239888" cy="364000"/>
            </a:xfrm>
            <a:prstGeom prst="rect">
              <a:avLst/>
            </a:prstGeom>
            <a:solidFill>
              <a:srgbClr val="80BD41">
                <a:alpha val="100000"/>
              </a:srgbClr>
            </a:solidFill>
          </p:spPr>
          <p:txBody>
            <a:bodyPr/>
            <a:lstStyle/>
            <a:p/>
          </p:txBody>
        </p:sp>
        <p:sp>
          <p:nvSpPr>
            <p:cNvPr id="42" name="rc42"/>
            <p:cNvSpPr/>
            <p:nvPr/>
          </p:nvSpPr>
          <p:spPr>
            <a:xfrm>
              <a:off x="3428618" y="3499177"/>
              <a:ext cx="239888" cy="444844"/>
            </a:xfrm>
            <a:prstGeom prst="rect">
              <a:avLst/>
            </a:prstGeom>
            <a:solidFill>
              <a:srgbClr val="E2231A">
                <a:alpha val="100000"/>
              </a:srgbClr>
            </a:solidFill>
          </p:spPr>
          <p:txBody>
            <a:bodyPr/>
            <a:lstStyle/>
            <a:p/>
          </p:txBody>
        </p:sp>
        <p:sp>
          <p:nvSpPr>
            <p:cNvPr id="43" name="rc43"/>
            <p:cNvSpPr/>
            <p:nvPr/>
          </p:nvSpPr>
          <p:spPr>
            <a:xfrm>
              <a:off x="3695161" y="3930615"/>
              <a:ext cx="239888" cy="377406"/>
            </a:xfrm>
            <a:prstGeom prst="rect">
              <a:avLst/>
            </a:prstGeom>
            <a:solidFill>
              <a:srgbClr val="80BD41">
                <a:alpha val="100000"/>
              </a:srgbClr>
            </a:solidFill>
          </p:spPr>
          <p:txBody>
            <a:bodyPr/>
            <a:lstStyle/>
            <a:p/>
          </p:txBody>
        </p:sp>
        <p:sp>
          <p:nvSpPr>
            <p:cNvPr id="44" name="rc44"/>
            <p:cNvSpPr/>
            <p:nvPr/>
          </p:nvSpPr>
          <p:spPr>
            <a:xfrm>
              <a:off x="3695161" y="3469317"/>
              <a:ext cx="239888" cy="461297"/>
            </a:xfrm>
            <a:prstGeom prst="rect">
              <a:avLst/>
            </a:prstGeom>
            <a:solidFill>
              <a:srgbClr val="E2231A">
                <a:alpha val="100000"/>
              </a:srgbClr>
            </a:solidFill>
          </p:spPr>
          <p:txBody>
            <a:bodyPr/>
            <a:lstStyle/>
            <a:p/>
          </p:txBody>
        </p:sp>
        <p:sp>
          <p:nvSpPr>
            <p:cNvPr id="45" name="rc45"/>
            <p:cNvSpPr/>
            <p:nvPr/>
          </p:nvSpPr>
          <p:spPr>
            <a:xfrm>
              <a:off x="3961705" y="3926349"/>
              <a:ext cx="239888" cy="381672"/>
            </a:xfrm>
            <a:prstGeom prst="rect">
              <a:avLst/>
            </a:prstGeom>
            <a:solidFill>
              <a:srgbClr val="80BD41">
                <a:alpha val="100000"/>
              </a:srgbClr>
            </a:solidFill>
          </p:spPr>
          <p:txBody>
            <a:bodyPr/>
            <a:lstStyle/>
            <a:p/>
          </p:txBody>
        </p:sp>
        <p:sp>
          <p:nvSpPr>
            <p:cNvPr id="46" name="rc46"/>
            <p:cNvSpPr/>
            <p:nvPr/>
          </p:nvSpPr>
          <p:spPr>
            <a:xfrm>
              <a:off x="3961705" y="3440474"/>
              <a:ext cx="239888" cy="485875"/>
            </a:xfrm>
            <a:prstGeom prst="rect">
              <a:avLst/>
            </a:prstGeom>
            <a:solidFill>
              <a:srgbClr val="E2231A">
                <a:alpha val="100000"/>
              </a:srgbClr>
            </a:solidFill>
          </p:spPr>
          <p:txBody>
            <a:bodyPr/>
            <a:lstStyle/>
            <a:p/>
          </p:txBody>
        </p:sp>
        <p:sp>
          <p:nvSpPr>
            <p:cNvPr id="47" name="rc47"/>
            <p:cNvSpPr/>
            <p:nvPr/>
          </p:nvSpPr>
          <p:spPr>
            <a:xfrm>
              <a:off x="4228248" y="3896490"/>
              <a:ext cx="239888" cy="411531"/>
            </a:xfrm>
            <a:prstGeom prst="rect">
              <a:avLst/>
            </a:prstGeom>
            <a:solidFill>
              <a:srgbClr val="80BD41">
                <a:alpha val="100000"/>
              </a:srgbClr>
            </a:solidFill>
          </p:spPr>
          <p:txBody>
            <a:bodyPr/>
            <a:lstStyle/>
            <a:p/>
          </p:txBody>
        </p:sp>
        <p:sp>
          <p:nvSpPr>
            <p:cNvPr id="48" name="rc48"/>
            <p:cNvSpPr/>
            <p:nvPr/>
          </p:nvSpPr>
          <p:spPr>
            <a:xfrm>
              <a:off x="4228248" y="3413458"/>
              <a:ext cx="239888" cy="483031"/>
            </a:xfrm>
            <a:prstGeom prst="rect">
              <a:avLst/>
            </a:prstGeom>
            <a:solidFill>
              <a:srgbClr val="E2231A">
                <a:alpha val="100000"/>
              </a:srgbClr>
            </a:solidFill>
          </p:spPr>
          <p:txBody>
            <a:bodyPr/>
            <a:lstStyle/>
            <a:p/>
          </p:txBody>
        </p:sp>
        <p:sp>
          <p:nvSpPr>
            <p:cNvPr id="49" name="rc49"/>
            <p:cNvSpPr/>
            <p:nvPr/>
          </p:nvSpPr>
          <p:spPr>
            <a:xfrm>
              <a:off x="4494791" y="3859724"/>
              <a:ext cx="239888" cy="448297"/>
            </a:xfrm>
            <a:prstGeom prst="rect">
              <a:avLst/>
            </a:prstGeom>
            <a:solidFill>
              <a:srgbClr val="80BD41">
                <a:alpha val="100000"/>
              </a:srgbClr>
            </a:solidFill>
          </p:spPr>
          <p:txBody>
            <a:bodyPr/>
            <a:lstStyle/>
            <a:p/>
          </p:txBody>
        </p:sp>
        <p:sp>
          <p:nvSpPr>
            <p:cNvPr id="50" name="rc50"/>
            <p:cNvSpPr/>
            <p:nvPr/>
          </p:nvSpPr>
          <p:spPr>
            <a:xfrm>
              <a:off x="4494791" y="3393145"/>
              <a:ext cx="239888" cy="466578"/>
            </a:xfrm>
            <a:prstGeom prst="rect">
              <a:avLst/>
            </a:prstGeom>
            <a:solidFill>
              <a:srgbClr val="E2231A">
                <a:alpha val="100000"/>
              </a:srgbClr>
            </a:solidFill>
          </p:spPr>
          <p:txBody>
            <a:bodyPr/>
            <a:lstStyle/>
            <a:p/>
          </p:txBody>
        </p:sp>
        <p:sp>
          <p:nvSpPr>
            <p:cNvPr id="51" name="rc51"/>
            <p:cNvSpPr/>
            <p:nvPr/>
          </p:nvSpPr>
          <p:spPr>
            <a:xfrm>
              <a:off x="4761334" y="3831693"/>
              <a:ext cx="239888" cy="476328"/>
            </a:xfrm>
            <a:prstGeom prst="rect">
              <a:avLst/>
            </a:prstGeom>
            <a:solidFill>
              <a:srgbClr val="80BD41">
                <a:alpha val="100000"/>
              </a:srgbClr>
            </a:solidFill>
          </p:spPr>
          <p:txBody>
            <a:bodyPr/>
            <a:lstStyle/>
            <a:p/>
          </p:txBody>
        </p:sp>
        <p:sp>
          <p:nvSpPr>
            <p:cNvPr id="52" name="rc52"/>
            <p:cNvSpPr/>
            <p:nvPr/>
          </p:nvSpPr>
          <p:spPr>
            <a:xfrm>
              <a:off x="4761334" y="3374052"/>
              <a:ext cx="239888" cy="457641"/>
            </a:xfrm>
            <a:prstGeom prst="rect">
              <a:avLst/>
            </a:prstGeom>
            <a:solidFill>
              <a:srgbClr val="E2231A">
                <a:alpha val="100000"/>
              </a:srgbClr>
            </a:solidFill>
          </p:spPr>
          <p:txBody>
            <a:bodyPr/>
            <a:lstStyle/>
            <a:p/>
          </p:txBody>
        </p:sp>
        <p:sp>
          <p:nvSpPr>
            <p:cNvPr id="53" name="rc53"/>
            <p:cNvSpPr/>
            <p:nvPr/>
          </p:nvSpPr>
          <p:spPr>
            <a:xfrm>
              <a:off x="5027877" y="3803458"/>
              <a:ext cx="239888" cy="504562"/>
            </a:xfrm>
            <a:prstGeom prst="rect">
              <a:avLst/>
            </a:prstGeom>
            <a:solidFill>
              <a:srgbClr val="80BD41">
                <a:alpha val="100000"/>
              </a:srgbClr>
            </a:solidFill>
          </p:spPr>
          <p:txBody>
            <a:bodyPr/>
            <a:lstStyle/>
            <a:p/>
          </p:txBody>
        </p:sp>
        <p:sp>
          <p:nvSpPr>
            <p:cNvPr id="54" name="rc54"/>
            <p:cNvSpPr/>
            <p:nvPr/>
          </p:nvSpPr>
          <p:spPr>
            <a:xfrm>
              <a:off x="5027877" y="3355973"/>
              <a:ext cx="239888" cy="447484"/>
            </a:xfrm>
            <a:prstGeom prst="rect">
              <a:avLst/>
            </a:prstGeom>
            <a:solidFill>
              <a:srgbClr val="E2231A">
                <a:alpha val="100000"/>
              </a:srgbClr>
            </a:solidFill>
          </p:spPr>
          <p:txBody>
            <a:bodyPr/>
            <a:lstStyle/>
            <a:p/>
          </p:txBody>
        </p:sp>
        <p:sp>
          <p:nvSpPr>
            <p:cNvPr id="55" name="rc55"/>
            <p:cNvSpPr/>
            <p:nvPr/>
          </p:nvSpPr>
          <p:spPr>
            <a:xfrm>
              <a:off x="5294420" y="3823568"/>
              <a:ext cx="239888" cy="484453"/>
            </a:xfrm>
            <a:prstGeom prst="rect">
              <a:avLst/>
            </a:prstGeom>
            <a:solidFill>
              <a:srgbClr val="80BD41">
                <a:alpha val="100000"/>
              </a:srgbClr>
            </a:solidFill>
          </p:spPr>
          <p:txBody>
            <a:bodyPr/>
            <a:lstStyle/>
            <a:p/>
          </p:txBody>
        </p:sp>
        <p:sp>
          <p:nvSpPr>
            <p:cNvPr id="56" name="rc56"/>
            <p:cNvSpPr/>
            <p:nvPr/>
          </p:nvSpPr>
          <p:spPr>
            <a:xfrm>
              <a:off x="5294420" y="3339114"/>
              <a:ext cx="239888" cy="484453"/>
            </a:xfrm>
            <a:prstGeom prst="rect">
              <a:avLst/>
            </a:prstGeom>
            <a:solidFill>
              <a:srgbClr val="E2231A">
                <a:alpha val="100000"/>
              </a:srgbClr>
            </a:solidFill>
          </p:spPr>
          <p:txBody>
            <a:bodyPr/>
            <a:lstStyle/>
            <a:p/>
          </p:txBody>
        </p:sp>
        <p:sp>
          <p:nvSpPr>
            <p:cNvPr id="57" name="rc57"/>
            <p:cNvSpPr/>
            <p:nvPr/>
          </p:nvSpPr>
          <p:spPr>
            <a:xfrm>
              <a:off x="5560963" y="3786193"/>
              <a:ext cx="239888" cy="521828"/>
            </a:xfrm>
            <a:prstGeom prst="rect">
              <a:avLst/>
            </a:prstGeom>
            <a:solidFill>
              <a:srgbClr val="80BD41">
                <a:alpha val="100000"/>
              </a:srgbClr>
            </a:solidFill>
          </p:spPr>
          <p:txBody>
            <a:bodyPr/>
            <a:lstStyle/>
            <a:p/>
          </p:txBody>
        </p:sp>
        <p:sp>
          <p:nvSpPr>
            <p:cNvPr id="58" name="rc58"/>
            <p:cNvSpPr/>
            <p:nvPr/>
          </p:nvSpPr>
          <p:spPr>
            <a:xfrm>
              <a:off x="5560963" y="3323473"/>
              <a:ext cx="239888" cy="462719"/>
            </a:xfrm>
            <a:prstGeom prst="rect">
              <a:avLst/>
            </a:prstGeom>
            <a:solidFill>
              <a:srgbClr val="E2231A">
                <a:alpha val="100000"/>
              </a:srgbClr>
            </a:solidFill>
          </p:spPr>
          <p:txBody>
            <a:bodyPr/>
            <a:lstStyle/>
            <a:p/>
          </p:txBody>
        </p:sp>
        <p:sp>
          <p:nvSpPr>
            <p:cNvPr id="59" name="rc59"/>
            <p:cNvSpPr/>
            <p:nvPr/>
          </p:nvSpPr>
          <p:spPr>
            <a:xfrm>
              <a:off x="5827506" y="3768521"/>
              <a:ext cx="239888" cy="539500"/>
            </a:xfrm>
            <a:prstGeom prst="rect">
              <a:avLst/>
            </a:prstGeom>
            <a:solidFill>
              <a:srgbClr val="80BD41">
                <a:alpha val="100000"/>
              </a:srgbClr>
            </a:solidFill>
          </p:spPr>
          <p:txBody>
            <a:bodyPr/>
            <a:lstStyle/>
            <a:p/>
          </p:txBody>
        </p:sp>
        <p:sp>
          <p:nvSpPr>
            <p:cNvPr id="60" name="rc60"/>
            <p:cNvSpPr/>
            <p:nvPr/>
          </p:nvSpPr>
          <p:spPr>
            <a:xfrm>
              <a:off x="5827506" y="3308848"/>
              <a:ext cx="239888" cy="459672"/>
            </a:xfrm>
            <a:prstGeom prst="rect">
              <a:avLst/>
            </a:prstGeom>
            <a:solidFill>
              <a:srgbClr val="E2231A">
                <a:alpha val="100000"/>
              </a:srgbClr>
            </a:solidFill>
          </p:spPr>
          <p:txBody>
            <a:bodyPr/>
            <a:lstStyle/>
            <a:p/>
          </p:txBody>
        </p:sp>
        <p:sp>
          <p:nvSpPr>
            <p:cNvPr id="61" name="rc61"/>
            <p:cNvSpPr/>
            <p:nvPr/>
          </p:nvSpPr>
          <p:spPr>
            <a:xfrm>
              <a:off x="6094049" y="3750443"/>
              <a:ext cx="239888" cy="557578"/>
            </a:xfrm>
            <a:prstGeom prst="rect">
              <a:avLst/>
            </a:prstGeom>
            <a:solidFill>
              <a:srgbClr val="80BD41">
                <a:alpha val="100000"/>
              </a:srgbClr>
            </a:solidFill>
          </p:spPr>
          <p:txBody>
            <a:bodyPr/>
            <a:lstStyle/>
            <a:p/>
          </p:txBody>
        </p:sp>
        <p:sp>
          <p:nvSpPr>
            <p:cNvPr id="62" name="rc62"/>
            <p:cNvSpPr/>
            <p:nvPr/>
          </p:nvSpPr>
          <p:spPr>
            <a:xfrm>
              <a:off x="6094049" y="3294223"/>
              <a:ext cx="239888" cy="456219"/>
            </a:xfrm>
            <a:prstGeom prst="rect">
              <a:avLst/>
            </a:prstGeom>
            <a:solidFill>
              <a:srgbClr val="E2231A">
                <a:alpha val="100000"/>
              </a:srgbClr>
            </a:solidFill>
          </p:spPr>
          <p:txBody>
            <a:bodyPr/>
            <a:lstStyle/>
            <a:p/>
          </p:txBody>
        </p:sp>
        <p:sp>
          <p:nvSpPr>
            <p:cNvPr id="63" name="rc63"/>
            <p:cNvSpPr/>
            <p:nvPr/>
          </p:nvSpPr>
          <p:spPr>
            <a:xfrm>
              <a:off x="6360593" y="3721599"/>
              <a:ext cx="239888" cy="586422"/>
            </a:xfrm>
            <a:prstGeom prst="rect">
              <a:avLst/>
            </a:prstGeom>
            <a:solidFill>
              <a:srgbClr val="80BD41">
                <a:alpha val="100000"/>
              </a:srgbClr>
            </a:solidFill>
          </p:spPr>
          <p:txBody>
            <a:bodyPr/>
            <a:lstStyle/>
            <a:p/>
          </p:txBody>
        </p:sp>
        <p:sp>
          <p:nvSpPr>
            <p:cNvPr id="64" name="rc64"/>
            <p:cNvSpPr/>
            <p:nvPr/>
          </p:nvSpPr>
          <p:spPr>
            <a:xfrm>
              <a:off x="6360593" y="3279192"/>
              <a:ext cx="239888" cy="442406"/>
            </a:xfrm>
            <a:prstGeom prst="rect">
              <a:avLst/>
            </a:prstGeom>
            <a:solidFill>
              <a:srgbClr val="E2231A">
                <a:alpha val="100000"/>
              </a:srgbClr>
            </a:solidFill>
          </p:spPr>
          <p:txBody>
            <a:bodyPr/>
            <a:lstStyle/>
            <a:p/>
          </p:txBody>
        </p:sp>
        <p:sp>
          <p:nvSpPr>
            <p:cNvPr id="65" name="rc65"/>
            <p:cNvSpPr/>
            <p:nvPr/>
          </p:nvSpPr>
          <p:spPr>
            <a:xfrm>
              <a:off x="6627136" y="3702505"/>
              <a:ext cx="239888" cy="605516"/>
            </a:xfrm>
            <a:prstGeom prst="rect">
              <a:avLst/>
            </a:prstGeom>
            <a:solidFill>
              <a:srgbClr val="80BD41">
                <a:alpha val="100000"/>
              </a:srgbClr>
            </a:solidFill>
          </p:spPr>
          <p:txBody>
            <a:bodyPr/>
            <a:lstStyle/>
            <a:p/>
          </p:txBody>
        </p:sp>
        <p:sp>
          <p:nvSpPr>
            <p:cNvPr id="66" name="rc66"/>
            <p:cNvSpPr/>
            <p:nvPr/>
          </p:nvSpPr>
          <p:spPr>
            <a:xfrm>
              <a:off x="6627136" y="3263958"/>
              <a:ext cx="239888" cy="438547"/>
            </a:xfrm>
            <a:prstGeom prst="rect">
              <a:avLst/>
            </a:prstGeom>
            <a:solidFill>
              <a:srgbClr val="E2231A">
                <a:alpha val="100000"/>
              </a:srgbClr>
            </a:solidFill>
          </p:spPr>
          <p:txBody>
            <a:bodyPr/>
            <a:lstStyle/>
            <a:p/>
          </p:txBody>
        </p:sp>
        <p:sp>
          <p:nvSpPr>
            <p:cNvPr id="67" name="rc67"/>
            <p:cNvSpPr/>
            <p:nvPr/>
          </p:nvSpPr>
          <p:spPr>
            <a:xfrm>
              <a:off x="6893679" y="3689302"/>
              <a:ext cx="239888" cy="618719"/>
            </a:xfrm>
            <a:prstGeom prst="rect">
              <a:avLst/>
            </a:prstGeom>
            <a:solidFill>
              <a:srgbClr val="80BD41">
                <a:alpha val="100000"/>
              </a:srgbClr>
            </a:solidFill>
          </p:spPr>
          <p:txBody>
            <a:bodyPr/>
            <a:lstStyle/>
            <a:p/>
          </p:txBody>
        </p:sp>
        <p:sp>
          <p:nvSpPr>
            <p:cNvPr id="68" name="rc68"/>
            <p:cNvSpPr/>
            <p:nvPr/>
          </p:nvSpPr>
          <p:spPr>
            <a:xfrm>
              <a:off x="6893679" y="3259286"/>
              <a:ext cx="239888" cy="430015"/>
            </a:xfrm>
            <a:prstGeom prst="rect">
              <a:avLst/>
            </a:prstGeom>
            <a:solidFill>
              <a:srgbClr val="E2231A">
                <a:alpha val="100000"/>
              </a:srgbClr>
            </a:solidFill>
          </p:spPr>
          <p:txBody>
            <a:bodyPr/>
            <a:lstStyle/>
            <a:p/>
          </p:txBody>
        </p:sp>
        <p:sp>
          <p:nvSpPr>
            <p:cNvPr id="69" name="rc69"/>
            <p:cNvSpPr/>
            <p:nvPr/>
          </p:nvSpPr>
          <p:spPr>
            <a:xfrm>
              <a:off x="7160222" y="3674271"/>
              <a:ext cx="239888" cy="633750"/>
            </a:xfrm>
            <a:prstGeom prst="rect">
              <a:avLst/>
            </a:prstGeom>
            <a:solidFill>
              <a:srgbClr val="80BD41">
                <a:alpha val="100000"/>
              </a:srgbClr>
            </a:solidFill>
          </p:spPr>
          <p:txBody>
            <a:bodyPr/>
            <a:lstStyle/>
            <a:p/>
          </p:txBody>
        </p:sp>
        <p:sp>
          <p:nvSpPr>
            <p:cNvPr id="70" name="rc70"/>
            <p:cNvSpPr/>
            <p:nvPr/>
          </p:nvSpPr>
          <p:spPr>
            <a:xfrm>
              <a:off x="7160222" y="3251770"/>
              <a:ext cx="239888" cy="422500"/>
            </a:xfrm>
            <a:prstGeom prst="rect">
              <a:avLst/>
            </a:prstGeom>
            <a:solidFill>
              <a:srgbClr val="E2231A">
                <a:alpha val="100000"/>
              </a:srgbClr>
            </a:solidFill>
          </p:spPr>
          <p:txBody>
            <a:bodyPr/>
            <a:lstStyle/>
            <a:p/>
          </p:txBody>
        </p:sp>
        <p:sp>
          <p:nvSpPr>
            <p:cNvPr id="71" name="rc71"/>
            <p:cNvSpPr/>
            <p:nvPr/>
          </p:nvSpPr>
          <p:spPr>
            <a:xfrm>
              <a:off x="7426765" y="3658630"/>
              <a:ext cx="239888" cy="649391"/>
            </a:xfrm>
            <a:prstGeom prst="rect">
              <a:avLst/>
            </a:prstGeom>
            <a:solidFill>
              <a:srgbClr val="80BD41">
                <a:alpha val="100000"/>
              </a:srgbClr>
            </a:solidFill>
          </p:spPr>
          <p:txBody>
            <a:bodyPr/>
            <a:lstStyle/>
            <a:p/>
          </p:txBody>
        </p:sp>
        <p:sp>
          <p:nvSpPr>
            <p:cNvPr id="72" name="rc72"/>
            <p:cNvSpPr/>
            <p:nvPr/>
          </p:nvSpPr>
          <p:spPr>
            <a:xfrm>
              <a:off x="7426765" y="3243442"/>
              <a:ext cx="239888" cy="415187"/>
            </a:xfrm>
            <a:prstGeom prst="rect">
              <a:avLst/>
            </a:prstGeom>
            <a:solidFill>
              <a:srgbClr val="E2231A">
                <a:alpha val="100000"/>
              </a:srgbClr>
            </a:solidFill>
          </p:spPr>
          <p:txBody>
            <a:bodyPr/>
            <a:lstStyle/>
            <a:p/>
          </p:txBody>
        </p:sp>
        <p:sp>
          <p:nvSpPr>
            <p:cNvPr id="73" name="rc73"/>
            <p:cNvSpPr/>
            <p:nvPr/>
          </p:nvSpPr>
          <p:spPr>
            <a:xfrm>
              <a:off x="7693308" y="3722208"/>
              <a:ext cx="239888" cy="585813"/>
            </a:xfrm>
            <a:prstGeom prst="rect">
              <a:avLst/>
            </a:prstGeom>
            <a:solidFill>
              <a:srgbClr val="80BD41">
                <a:alpha val="100000"/>
              </a:srgbClr>
            </a:solidFill>
          </p:spPr>
          <p:txBody>
            <a:bodyPr/>
            <a:lstStyle/>
            <a:p/>
          </p:txBody>
        </p:sp>
        <p:sp>
          <p:nvSpPr>
            <p:cNvPr id="74" name="rc74"/>
            <p:cNvSpPr/>
            <p:nvPr/>
          </p:nvSpPr>
          <p:spPr>
            <a:xfrm>
              <a:off x="7693308" y="3202614"/>
              <a:ext cx="239888" cy="519594"/>
            </a:xfrm>
            <a:prstGeom prst="rect">
              <a:avLst/>
            </a:prstGeom>
            <a:solidFill>
              <a:srgbClr val="E2231A">
                <a:alpha val="100000"/>
              </a:srgbClr>
            </a:solidFill>
          </p:spPr>
          <p:txBody>
            <a:bodyPr/>
            <a:lstStyle/>
            <a:p/>
          </p:txBody>
        </p:sp>
        <p:sp>
          <p:nvSpPr>
            <p:cNvPr id="75" name="rc75"/>
            <p:cNvSpPr/>
            <p:nvPr/>
          </p:nvSpPr>
          <p:spPr>
            <a:xfrm>
              <a:off x="7959851" y="3614958"/>
              <a:ext cx="239888" cy="693063"/>
            </a:xfrm>
            <a:prstGeom prst="rect">
              <a:avLst/>
            </a:prstGeom>
            <a:solidFill>
              <a:srgbClr val="80BD41">
                <a:alpha val="100000"/>
              </a:srgbClr>
            </a:solidFill>
          </p:spPr>
          <p:txBody>
            <a:bodyPr/>
            <a:lstStyle/>
            <a:p/>
          </p:txBody>
        </p:sp>
        <p:sp>
          <p:nvSpPr>
            <p:cNvPr id="76" name="rc76"/>
            <p:cNvSpPr/>
            <p:nvPr/>
          </p:nvSpPr>
          <p:spPr>
            <a:xfrm>
              <a:off x="7959851" y="3190223"/>
              <a:ext cx="239888" cy="424734"/>
            </a:xfrm>
            <a:prstGeom prst="rect">
              <a:avLst/>
            </a:prstGeom>
            <a:solidFill>
              <a:srgbClr val="E2231A">
                <a:alpha val="100000"/>
              </a:srgbClr>
            </a:solidFill>
          </p:spPr>
          <p:txBody>
            <a:bodyPr/>
            <a:lstStyle/>
            <a:p/>
          </p:txBody>
        </p:sp>
        <p:sp>
          <p:nvSpPr>
            <p:cNvPr id="77" name="pl77"/>
            <p:cNvSpPr/>
            <p:nvPr/>
          </p:nvSpPr>
          <p:spPr>
            <a:xfrm>
              <a:off x="1416218" y="2922103"/>
              <a:ext cx="6663577" cy="402363"/>
            </a:xfrm>
            <a:custGeom>
              <a:avLst/>
              <a:pathLst>
                <a:path w="6663577" h="402363">
                  <a:moveTo>
                    <a:pt x="0" y="268242"/>
                  </a:moveTo>
                  <a:lnTo>
                    <a:pt x="266543" y="268242"/>
                  </a:lnTo>
                  <a:lnTo>
                    <a:pt x="533086" y="290595"/>
                  </a:lnTo>
                  <a:lnTo>
                    <a:pt x="799629" y="312949"/>
                  </a:lnTo>
                  <a:lnTo>
                    <a:pt x="1066172" y="312949"/>
                  </a:lnTo>
                  <a:lnTo>
                    <a:pt x="1332715" y="335302"/>
                  </a:lnTo>
                  <a:lnTo>
                    <a:pt x="1599258" y="335302"/>
                  </a:lnTo>
                  <a:lnTo>
                    <a:pt x="1865801" y="357656"/>
                  </a:lnTo>
                  <a:lnTo>
                    <a:pt x="2132344" y="380009"/>
                  </a:lnTo>
                  <a:lnTo>
                    <a:pt x="2398888" y="380009"/>
                  </a:lnTo>
                  <a:lnTo>
                    <a:pt x="2665431" y="402363"/>
                  </a:lnTo>
                  <a:lnTo>
                    <a:pt x="2931974" y="357656"/>
                  </a:lnTo>
                  <a:lnTo>
                    <a:pt x="3198517" y="290595"/>
                  </a:lnTo>
                  <a:lnTo>
                    <a:pt x="3465060" y="245888"/>
                  </a:lnTo>
                  <a:lnTo>
                    <a:pt x="3731603" y="201181"/>
                  </a:lnTo>
                  <a:lnTo>
                    <a:pt x="3998146" y="268242"/>
                  </a:lnTo>
                  <a:lnTo>
                    <a:pt x="4264689" y="201181"/>
                  </a:lnTo>
                  <a:lnTo>
                    <a:pt x="4531233" y="178828"/>
                  </a:lnTo>
                  <a:lnTo>
                    <a:pt x="4797776" y="156474"/>
                  </a:lnTo>
                  <a:lnTo>
                    <a:pt x="5064319" y="111767"/>
                  </a:lnTo>
                  <a:lnTo>
                    <a:pt x="5330862" y="89414"/>
                  </a:lnTo>
                  <a:lnTo>
                    <a:pt x="5597405" y="67060"/>
                  </a:lnTo>
                  <a:lnTo>
                    <a:pt x="5863948" y="44707"/>
                  </a:lnTo>
                  <a:lnTo>
                    <a:pt x="6130491" y="22353"/>
                  </a:lnTo>
                  <a:lnTo>
                    <a:pt x="6397034" y="201181"/>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9" name="tx79"/>
            <p:cNvSpPr/>
            <p:nvPr/>
          </p:nvSpPr>
          <p:spPr>
            <a:xfrm>
              <a:off x="268864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0" name="tx80"/>
            <p:cNvSpPr/>
            <p:nvPr/>
          </p:nvSpPr>
          <p:spPr>
            <a:xfrm>
              <a:off x="4021359"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2" name="tx82"/>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9" name="tx89"/>
            <p:cNvSpPr/>
            <p:nvPr/>
          </p:nvSpPr>
          <p:spPr>
            <a:xfrm>
              <a:off x="1324790" y="3631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a:t>
              </a:r>
            </a:p>
          </p:txBody>
        </p:sp>
        <p:sp>
          <p:nvSpPr>
            <p:cNvPr id="90" name="tx90"/>
            <p:cNvSpPr/>
            <p:nvPr/>
          </p:nvSpPr>
          <p:spPr>
            <a:xfrm>
              <a:off x="2657505" y="3453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35.4</a:t>
              </a:r>
            </a:p>
          </p:txBody>
        </p:sp>
        <p:sp>
          <p:nvSpPr>
            <p:cNvPr id="91" name="tx91"/>
            <p:cNvSpPr/>
            <p:nvPr/>
          </p:nvSpPr>
          <p:spPr>
            <a:xfrm>
              <a:off x="3990221" y="33056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a:t>
              </a:r>
            </a:p>
          </p:txBody>
        </p:sp>
        <p:sp>
          <p:nvSpPr>
            <p:cNvPr id="92" name="tx92"/>
            <p:cNvSpPr/>
            <p:nvPr/>
          </p:nvSpPr>
          <p:spPr>
            <a:xfrm>
              <a:off x="5322937" y="3204813"/>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47.7</a:t>
              </a:r>
            </a:p>
          </p:txBody>
        </p:sp>
        <p:sp>
          <p:nvSpPr>
            <p:cNvPr id="93" name="tx93"/>
            <p:cNvSpPr/>
            <p:nvPr/>
          </p:nvSpPr>
          <p:spPr>
            <a:xfrm>
              <a:off x="6389109" y="3143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50.6</a:t>
              </a:r>
            </a:p>
          </p:txBody>
        </p:sp>
        <p:sp>
          <p:nvSpPr>
            <p:cNvPr id="94" name="tx94"/>
            <p:cNvSpPr/>
            <p:nvPr/>
          </p:nvSpPr>
          <p:spPr>
            <a:xfrm>
              <a:off x="6655652" y="31280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51.4</a:t>
              </a:r>
            </a:p>
          </p:txBody>
        </p:sp>
        <p:sp>
          <p:nvSpPr>
            <p:cNvPr id="95" name="tx95"/>
            <p:cNvSpPr/>
            <p:nvPr/>
          </p:nvSpPr>
          <p:spPr>
            <a:xfrm>
              <a:off x="6922195" y="3123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51.6</a:t>
              </a:r>
            </a:p>
          </p:txBody>
        </p:sp>
        <p:sp>
          <p:nvSpPr>
            <p:cNvPr id="96" name="tx96"/>
            <p:cNvSpPr/>
            <p:nvPr/>
          </p:nvSpPr>
          <p:spPr>
            <a:xfrm>
              <a:off x="7227915" y="31158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7" name="tx97"/>
            <p:cNvSpPr/>
            <p:nvPr/>
          </p:nvSpPr>
          <p:spPr>
            <a:xfrm>
              <a:off x="7455282" y="31077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52.4</a:t>
              </a:r>
            </a:p>
          </p:txBody>
        </p:sp>
        <p:sp>
          <p:nvSpPr>
            <p:cNvPr id="98" name="tx98"/>
            <p:cNvSpPr/>
            <p:nvPr/>
          </p:nvSpPr>
          <p:spPr>
            <a:xfrm>
              <a:off x="7721825" y="30669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9" name="tx99"/>
            <p:cNvSpPr/>
            <p:nvPr/>
          </p:nvSpPr>
          <p:spPr>
            <a:xfrm>
              <a:off x="8027545" y="3055693"/>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100" name="pl100"/>
            <p:cNvSpPr/>
            <p:nvPr/>
          </p:nvSpPr>
          <p:spPr>
            <a:xfrm>
              <a:off x="141621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137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2" name="tx112"/>
            <p:cNvSpPr/>
            <p:nvPr/>
          </p:nvSpPr>
          <p:spPr>
            <a:xfrm>
              <a:off x="1324790" y="38674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3" name="tx113"/>
            <p:cNvSpPr/>
            <p:nvPr/>
          </p:nvSpPr>
          <p:spPr>
            <a:xfrm>
              <a:off x="2657505" y="4104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4" name="tx114"/>
            <p:cNvSpPr/>
            <p:nvPr/>
          </p:nvSpPr>
          <p:spPr>
            <a:xfrm>
              <a:off x="2657505" y="3744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5" name="tx115"/>
            <p:cNvSpPr/>
            <p:nvPr/>
          </p:nvSpPr>
          <p:spPr>
            <a:xfrm>
              <a:off x="3990221" y="4082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3990221" y="36483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7" name="tx117"/>
            <p:cNvSpPr/>
            <p:nvPr/>
          </p:nvSpPr>
          <p:spPr>
            <a:xfrm>
              <a:off x="5322937" y="40307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8" name="tx118"/>
            <p:cNvSpPr/>
            <p:nvPr/>
          </p:nvSpPr>
          <p:spPr>
            <a:xfrm>
              <a:off x="5322937" y="354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9" name="tx119"/>
            <p:cNvSpPr/>
            <p:nvPr/>
          </p:nvSpPr>
          <p:spPr>
            <a:xfrm>
              <a:off x="6389109" y="3979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20" name="tx120"/>
            <p:cNvSpPr/>
            <p:nvPr/>
          </p:nvSpPr>
          <p:spPr>
            <a:xfrm>
              <a:off x="6389109" y="346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21" name="tx121"/>
            <p:cNvSpPr/>
            <p:nvPr/>
          </p:nvSpPr>
          <p:spPr>
            <a:xfrm>
              <a:off x="6655652" y="3970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2" name="tx122"/>
            <p:cNvSpPr/>
            <p:nvPr/>
          </p:nvSpPr>
          <p:spPr>
            <a:xfrm>
              <a:off x="6655652" y="3448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23" name="tx123"/>
            <p:cNvSpPr/>
            <p:nvPr/>
          </p:nvSpPr>
          <p:spPr>
            <a:xfrm>
              <a:off x="6922195" y="3963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24" name="tx124"/>
            <p:cNvSpPr/>
            <p:nvPr/>
          </p:nvSpPr>
          <p:spPr>
            <a:xfrm>
              <a:off x="6922195" y="34403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5" name="tx125"/>
            <p:cNvSpPr/>
            <p:nvPr/>
          </p:nvSpPr>
          <p:spPr>
            <a:xfrm>
              <a:off x="7188738" y="395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26" name="tx126"/>
            <p:cNvSpPr/>
            <p:nvPr/>
          </p:nvSpPr>
          <p:spPr>
            <a:xfrm>
              <a:off x="7188738" y="3427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7" name="tx127"/>
            <p:cNvSpPr/>
            <p:nvPr/>
          </p:nvSpPr>
          <p:spPr>
            <a:xfrm>
              <a:off x="7494458" y="39482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455282" y="3415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29" name="tx129"/>
            <p:cNvSpPr/>
            <p:nvPr/>
          </p:nvSpPr>
          <p:spPr>
            <a:xfrm>
              <a:off x="7721825" y="3980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721825" y="342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1" name="tx131"/>
            <p:cNvSpPr/>
            <p:nvPr/>
          </p:nvSpPr>
          <p:spPr>
            <a:xfrm>
              <a:off x="7988368" y="39263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32" name="tx132"/>
            <p:cNvSpPr/>
            <p:nvPr/>
          </p:nvSpPr>
          <p:spPr>
            <a:xfrm>
              <a:off x="7988368" y="3367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646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5" name="tx135"/>
            <p:cNvSpPr/>
            <p:nvPr/>
          </p:nvSpPr>
          <p:spPr>
            <a:xfrm>
              <a:off x="733081" y="30371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6" name="tx136"/>
            <p:cNvSpPr/>
            <p:nvPr/>
          </p:nvSpPr>
          <p:spPr>
            <a:xfrm>
              <a:off x="733081" y="24277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7" name="tx137"/>
            <p:cNvSpPr/>
            <p:nvPr/>
          </p:nvSpPr>
          <p:spPr>
            <a:xfrm>
              <a:off x="655386" y="18184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3315"/>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164" name="pl164"/>
            <p:cNvSpPr/>
            <p:nvPr/>
          </p:nvSpPr>
          <p:spPr>
            <a:xfrm>
              <a:off x="24912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8811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2711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6862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0761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6609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3449881" cy="129091"/>
            </a:xfrm>
            <a:prstGeom prst="rect">
              <a:avLst/>
            </a:prstGeom>
            <a:solidFill>
              <a:srgbClr val="80BD41">
                <a:alpha val="100000"/>
              </a:srgbClr>
            </a:solidFill>
          </p:spPr>
          <p:txBody>
            <a:bodyPr/>
            <a:lstStyle/>
            <a:p/>
          </p:txBody>
        </p:sp>
        <p:sp>
          <p:nvSpPr>
            <p:cNvPr id="175" name="rc175"/>
            <p:cNvSpPr/>
            <p:nvPr/>
          </p:nvSpPr>
          <p:spPr>
            <a:xfrm>
              <a:off x="4746155" y="5954972"/>
              <a:ext cx="2602646" cy="129091"/>
            </a:xfrm>
            <a:prstGeom prst="rect">
              <a:avLst/>
            </a:prstGeom>
            <a:solidFill>
              <a:srgbClr val="E2231A">
                <a:alpha val="100000"/>
              </a:srgbClr>
            </a:solidFill>
          </p:spPr>
          <p:txBody>
            <a:bodyPr/>
            <a:lstStyle/>
            <a:p/>
          </p:txBody>
        </p:sp>
        <p:sp>
          <p:nvSpPr>
            <p:cNvPr id="176" name="rc176"/>
            <p:cNvSpPr/>
            <p:nvPr/>
          </p:nvSpPr>
          <p:spPr>
            <a:xfrm>
              <a:off x="1296273" y="5793607"/>
              <a:ext cx="3446296" cy="129091"/>
            </a:xfrm>
            <a:prstGeom prst="rect">
              <a:avLst/>
            </a:prstGeom>
            <a:solidFill>
              <a:srgbClr val="80BD41">
                <a:alpha val="100000"/>
              </a:srgbClr>
            </a:solidFill>
          </p:spPr>
          <p:txBody>
            <a:bodyPr/>
            <a:lstStyle/>
            <a:p/>
          </p:txBody>
        </p:sp>
        <p:sp>
          <p:nvSpPr>
            <p:cNvPr id="177" name="rc177"/>
            <p:cNvSpPr/>
            <p:nvPr/>
          </p:nvSpPr>
          <p:spPr>
            <a:xfrm>
              <a:off x="4742570" y="5793607"/>
              <a:ext cx="3056735" cy="129091"/>
            </a:xfrm>
            <a:prstGeom prst="rect">
              <a:avLst/>
            </a:prstGeom>
            <a:solidFill>
              <a:srgbClr val="E2231A">
                <a:alpha val="100000"/>
              </a:srgbClr>
            </a:solidFill>
          </p:spPr>
          <p:txBody>
            <a:bodyPr/>
            <a:lstStyle/>
            <a:p/>
          </p:txBody>
        </p:sp>
        <p:sp>
          <p:nvSpPr>
            <p:cNvPr id="178" name="rc178"/>
            <p:cNvSpPr/>
            <p:nvPr/>
          </p:nvSpPr>
          <p:spPr>
            <a:xfrm>
              <a:off x="1296273" y="5632243"/>
              <a:ext cx="4077240" cy="129091"/>
            </a:xfrm>
            <a:prstGeom prst="rect">
              <a:avLst/>
            </a:prstGeom>
            <a:solidFill>
              <a:srgbClr val="80BD41">
                <a:alpha val="100000"/>
              </a:srgbClr>
            </a:solidFill>
          </p:spPr>
          <p:txBody>
            <a:bodyPr/>
            <a:lstStyle/>
            <a:p/>
          </p:txBody>
        </p:sp>
        <p:sp>
          <p:nvSpPr>
            <p:cNvPr id="179" name="rc179"/>
            <p:cNvSpPr/>
            <p:nvPr/>
          </p:nvSpPr>
          <p:spPr>
            <a:xfrm>
              <a:off x="5373514" y="5632243"/>
              <a:ext cx="2498684" cy="129091"/>
            </a:xfrm>
            <a:prstGeom prst="rect">
              <a:avLst/>
            </a:prstGeom>
            <a:solidFill>
              <a:srgbClr val="E2231A">
                <a:alpha val="100000"/>
              </a:srgbClr>
            </a:solidFill>
          </p:spPr>
          <p:txBody>
            <a:bodyPr/>
            <a:lstStyle/>
            <a:p/>
          </p:txBody>
        </p:sp>
        <p:sp>
          <p:nvSpPr>
            <p:cNvPr id="180" name="tx180"/>
            <p:cNvSpPr/>
            <p:nvPr/>
          </p:nvSpPr>
          <p:spPr>
            <a:xfrm>
              <a:off x="753764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50.6</a:t>
              </a:r>
            </a:p>
          </p:txBody>
        </p:sp>
        <p:sp>
          <p:nvSpPr>
            <p:cNvPr id="181" name="tx181"/>
            <p:cNvSpPr/>
            <p:nvPr/>
          </p:nvSpPr>
          <p:spPr>
            <a:xfrm>
              <a:off x="8011930" y="5815356"/>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54.4</a:t>
              </a:r>
            </a:p>
          </p:txBody>
        </p:sp>
        <p:sp>
          <p:nvSpPr>
            <p:cNvPr id="182" name="tx182"/>
            <p:cNvSpPr/>
            <p:nvPr/>
          </p:nvSpPr>
          <p:spPr>
            <a:xfrm>
              <a:off x="8135431" y="5655120"/>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291572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84" name="tx184"/>
            <p:cNvSpPr/>
            <p:nvPr/>
          </p:nvSpPr>
          <p:spPr>
            <a:xfrm>
              <a:off x="594198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85" name="tx185"/>
            <p:cNvSpPr/>
            <p:nvPr/>
          </p:nvSpPr>
          <p:spPr>
            <a:xfrm>
              <a:off x="291392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6" name="tx186"/>
            <p:cNvSpPr/>
            <p:nvPr/>
          </p:nvSpPr>
          <p:spPr>
            <a:xfrm>
              <a:off x="616544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7" name="tx187"/>
            <p:cNvSpPr/>
            <p:nvPr/>
          </p:nvSpPr>
          <p:spPr>
            <a:xfrm>
              <a:off x="322940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88" name="tx188"/>
            <p:cNvSpPr/>
            <p:nvPr/>
          </p:nvSpPr>
          <p:spPr>
            <a:xfrm>
              <a:off x="65173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6085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599846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5" name="tx195"/>
            <p:cNvSpPr/>
            <p:nvPr/>
          </p:nvSpPr>
          <p:spPr>
            <a:xfrm>
              <a:off x="838840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(62%) was higher than in 2019 (57%).
The number of children vaccinated with MCV1 increased 18% compared to in 2019.
The number of surviving infants increased approximately 9%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3965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28439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7224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404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7283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61616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4937618"/>
              <a:ext cx="420026" cy="15014"/>
            </a:xfrm>
            <a:prstGeom prst="rect">
              <a:avLst/>
            </a:prstGeom>
            <a:solidFill>
              <a:srgbClr val="1CABE2">
                <a:alpha val="100000"/>
              </a:srgbClr>
            </a:solidFill>
          </p:spPr>
          <p:txBody>
            <a:bodyPr/>
            <a:lstStyle/>
            <a:p/>
          </p:txBody>
        </p:sp>
        <p:sp>
          <p:nvSpPr>
            <p:cNvPr id="26" name="rc26"/>
            <p:cNvSpPr/>
            <p:nvPr/>
          </p:nvSpPr>
          <p:spPr>
            <a:xfrm>
              <a:off x="1425243" y="4947628"/>
              <a:ext cx="420026" cy="5004"/>
            </a:xfrm>
            <a:prstGeom prst="rect">
              <a:avLst/>
            </a:prstGeom>
            <a:solidFill>
              <a:srgbClr val="1CABE2">
                <a:alpha val="100000"/>
              </a:srgbClr>
            </a:solidFill>
          </p:spPr>
          <p:txBody>
            <a:bodyPr/>
            <a:lstStyle/>
            <a:p/>
          </p:txBody>
        </p:sp>
        <p:sp>
          <p:nvSpPr>
            <p:cNvPr id="27" name="rc27"/>
            <p:cNvSpPr/>
            <p:nvPr/>
          </p:nvSpPr>
          <p:spPr>
            <a:xfrm>
              <a:off x="1891939" y="4907590"/>
              <a:ext cx="420026" cy="45042"/>
            </a:xfrm>
            <a:prstGeom prst="rect">
              <a:avLst/>
            </a:prstGeom>
            <a:solidFill>
              <a:srgbClr val="1CABE2">
                <a:alpha val="100000"/>
              </a:srgbClr>
            </a:solidFill>
          </p:spPr>
          <p:txBody>
            <a:bodyPr/>
            <a:lstStyle/>
            <a:p/>
          </p:txBody>
        </p:sp>
        <p:sp>
          <p:nvSpPr>
            <p:cNvPr id="28" name="rc28"/>
            <p:cNvSpPr/>
            <p:nvPr/>
          </p:nvSpPr>
          <p:spPr>
            <a:xfrm>
              <a:off x="2358635" y="4261428"/>
              <a:ext cx="420026" cy="691204"/>
            </a:xfrm>
            <a:prstGeom prst="rect">
              <a:avLst/>
            </a:prstGeom>
            <a:solidFill>
              <a:srgbClr val="1CABE2">
                <a:alpha val="100000"/>
              </a:srgbClr>
            </a:solidFill>
          </p:spPr>
          <p:txBody>
            <a:bodyPr/>
            <a:lstStyle/>
            <a:p/>
          </p:txBody>
        </p:sp>
        <p:sp>
          <p:nvSpPr>
            <p:cNvPr id="29" name="rc29"/>
            <p:cNvSpPr/>
            <p:nvPr/>
          </p:nvSpPr>
          <p:spPr>
            <a:xfrm>
              <a:off x="2825330" y="4016754"/>
              <a:ext cx="420026" cy="935878"/>
            </a:xfrm>
            <a:prstGeom prst="rect">
              <a:avLst/>
            </a:prstGeom>
            <a:solidFill>
              <a:srgbClr val="1CABE2">
                <a:alpha val="100000"/>
              </a:srgbClr>
            </a:solidFill>
          </p:spPr>
          <p:txBody>
            <a:bodyPr/>
            <a:lstStyle/>
            <a:p/>
          </p:txBody>
        </p:sp>
        <p:sp>
          <p:nvSpPr>
            <p:cNvPr id="30" name="rc30"/>
            <p:cNvSpPr/>
            <p:nvPr/>
          </p:nvSpPr>
          <p:spPr>
            <a:xfrm>
              <a:off x="3292026" y="4941511"/>
              <a:ext cx="420026" cy="11121"/>
            </a:xfrm>
            <a:prstGeom prst="rect">
              <a:avLst/>
            </a:prstGeom>
            <a:solidFill>
              <a:srgbClr val="1CABE2">
                <a:alpha val="100000"/>
              </a:srgbClr>
            </a:solidFill>
          </p:spPr>
          <p:txBody>
            <a:bodyPr/>
            <a:lstStyle/>
            <a:p/>
          </p:txBody>
        </p:sp>
        <p:sp>
          <p:nvSpPr>
            <p:cNvPr id="31" name="rc31"/>
            <p:cNvSpPr/>
            <p:nvPr/>
          </p:nvSpPr>
          <p:spPr>
            <a:xfrm>
              <a:off x="3758722" y="4937618"/>
              <a:ext cx="420026" cy="15014"/>
            </a:xfrm>
            <a:prstGeom prst="rect">
              <a:avLst/>
            </a:prstGeom>
            <a:solidFill>
              <a:srgbClr val="1CABE2">
                <a:alpha val="100000"/>
              </a:srgbClr>
            </a:solidFill>
          </p:spPr>
          <p:txBody>
            <a:bodyPr/>
            <a:lstStyle/>
            <a:p/>
          </p:txBody>
        </p:sp>
        <p:sp>
          <p:nvSpPr>
            <p:cNvPr id="32" name="rc32"/>
            <p:cNvSpPr/>
            <p:nvPr/>
          </p:nvSpPr>
          <p:spPr>
            <a:xfrm>
              <a:off x="4225417" y="4926497"/>
              <a:ext cx="420026" cy="26135"/>
            </a:xfrm>
            <a:prstGeom prst="rect">
              <a:avLst/>
            </a:prstGeom>
            <a:solidFill>
              <a:srgbClr val="1CABE2">
                <a:alpha val="100000"/>
              </a:srgbClr>
            </a:solidFill>
          </p:spPr>
          <p:txBody>
            <a:bodyPr/>
            <a:lstStyle/>
            <a:p/>
          </p:txBody>
        </p:sp>
        <p:sp>
          <p:nvSpPr>
            <p:cNvPr id="33" name="rc33"/>
            <p:cNvSpPr/>
            <p:nvPr/>
          </p:nvSpPr>
          <p:spPr>
            <a:xfrm>
              <a:off x="4692113" y="4908146"/>
              <a:ext cx="420026" cy="44486"/>
            </a:xfrm>
            <a:prstGeom prst="rect">
              <a:avLst/>
            </a:prstGeom>
            <a:solidFill>
              <a:srgbClr val="1CABE2">
                <a:alpha val="100000"/>
              </a:srgbClr>
            </a:solidFill>
          </p:spPr>
          <p:txBody>
            <a:bodyPr/>
            <a:lstStyle/>
            <a:p/>
          </p:txBody>
        </p:sp>
        <p:sp>
          <p:nvSpPr>
            <p:cNvPr id="34" name="rc34"/>
            <p:cNvSpPr/>
            <p:nvPr/>
          </p:nvSpPr>
          <p:spPr>
            <a:xfrm>
              <a:off x="5158809" y="4943179"/>
              <a:ext cx="420026" cy="9453"/>
            </a:xfrm>
            <a:prstGeom prst="rect">
              <a:avLst/>
            </a:prstGeom>
            <a:solidFill>
              <a:srgbClr val="1CABE2">
                <a:alpha val="100000"/>
              </a:srgbClr>
            </a:solidFill>
          </p:spPr>
          <p:txBody>
            <a:bodyPr/>
            <a:lstStyle/>
            <a:p/>
          </p:txBody>
        </p:sp>
        <p:sp>
          <p:nvSpPr>
            <p:cNvPr id="35" name="rc35"/>
            <p:cNvSpPr/>
            <p:nvPr/>
          </p:nvSpPr>
          <p:spPr>
            <a:xfrm>
              <a:off x="5625505" y="4950408"/>
              <a:ext cx="420026" cy="2224"/>
            </a:xfrm>
            <a:prstGeom prst="rect">
              <a:avLst/>
            </a:prstGeom>
            <a:solidFill>
              <a:srgbClr val="1CABE2">
                <a:alpha val="100000"/>
              </a:srgbClr>
            </a:solidFill>
          </p:spPr>
          <p:txBody>
            <a:bodyPr/>
            <a:lstStyle/>
            <a:p/>
          </p:txBody>
        </p:sp>
        <p:sp>
          <p:nvSpPr>
            <p:cNvPr id="36" name="rc36"/>
            <p:cNvSpPr/>
            <p:nvPr/>
          </p:nvSpPr>
          <p:spPr>
            <a:xfrm>
              <a:off x="6092200" y="4804160"/>
              <a:ext cx="420026" cy="148472"/>
            </a:xfrm>
            <a:prstGeom prst="rect">
              <a:avLst/>
            </a:prstGeom>
            <a:solidFill>
              <a:srgbClr val="1CABE2">
                <a:alpha val="100000"/>
              </a:srgbClr>
            </a:solidFill>
          </p:spPr>
          <p:txBody>
            <a:bodyPr/>
            <a:lstStyle/>
            <a:p/>
          </p:txBody>
        </p:sp>
        <p:sp>
          <p:nvSpPr>
            <p:cNvPr id="37" name="rc37"/>
            <p:cNvSpPr/>
            <p:nvPr/>
          </p:nvSpPr>
          <p:spPr>
            <a:xfrm>
              <a:off x="6558896" y="4665696"/>
              <a:ext cx="420026" cy="286936"/>
            </a:xfrm>
            <a:prstGeom prst="rect">
              <a:avLst/>
            </a:prstGeom>
            <a:solidFill>
              <a:srgbClr val="1CABE2">
                <a:alpha val="100000"/>
              </a:srgbClr>
            </a:solidFill>
          </p:spPr>
          <p:txBody>
            <a:bodyPr/>
            <a:lstStyle/>
            <a:p/>
          </p:txBody>
        </p:sp>
        <p:sp>
          <p:nvSpPr>
            <p:cNvPr id="38" name="rc38"/>
            <p:cNvSpPr/>
            <p:nvPr/>
          </p:nvSpPr>
          <p:spPr>
            <a:xfrm>
              <a:off x="7025592" y="4909815"/>
              <a:ext cx="420026" cy="42817"/>
            </a:xfrm>
            <a:prstGeom prst="rect">
              <a:avLst/>
            </a:prstGeom>
            <a:solidFill>
              <a:srgbClr val="1CABE2">
                <a:alpha val="100000"/>
              </a:srgbClr>
            </a:solidFill>
          </p:spPr>
          <p:txBody>
            <a:bodyPr/>
            <a:lstStyle/>
            <a:p/>
          </p:txBody>
        </p:sp>
        <p:sp>
          <p:nvSpPr>
            <p:cNvPr id="39" name="pl39"/>
            <p:cNvSpPr/>
            <p:nvPr/>
          </p:nvSpPr>
          <p:spPr>
            <a:xfrm>
              <a:off x="1168561" y="3018483"/>
              <a:ext cx="6067044" cy="405547"/>
            </a:xfrm>
            <a:custGeom>
              <a:avLst/>
              <a:pathLst>
                <a:path w="6067044" h="405547">
                  <a:moveTo>
                    <a:pt x="0" y="405547"/>
                  </a:moveTo>
                  <a:lnTo>
                    <a:pt x="466695" y="343155"/>
                  </a:lnTo>
                  <a:lnTo>
                    <a:pt x="933391" y="280763"/>
                  </a:lnTo>
                  <a:lnTo>
                    <a:pt x="1400087" y="374351"/>
                  </a:lnTo>
                  <a:lnTo>
                    <a:pt x="1866782" y="280763"/>
                  </a:lnTo>
                  <a:lnTo>
                    <a:pt x="2333478" y="249567"/>
                  </a:lnTo>
                  <a:lnTo>
                    <a:pt x="2800174" y="218371"/>
                  </a:lnTo>
                  <a:lnTo>
                    <a:pt x="3266869" y="155979"/>
                  </a:lnTo>
                  <a:lnTo>
                    <a:pt x="3733565" y="124783"/>
                  </a:lnTo>
                  <a:lnTo>
                    <a:pt x="4200261" y="93587"/>
                  </a:lnTo>
                  <a:lnTo>
                    <a:pt x="4666957" y="62391"/>
                  </a:lnTo>
                  <a:lnTo>
                    <a:pt x="5133652" y="31195"/>
                  </a:lnTo>
                  <a:lnTo>
                    <a:pt x="5600348" y="280763"/>
                  </a:lnTo>
                  <a:lnTo>
                    <a:pt x="6067044" y="0"/>
                  </a:lnTo>
                </a:path>
              </a:pathLst>
            </a:custGeom>
            <a:ln w="27101" cap="flat">
              <a:solidFill>
                <a:srgbClr val="00833D">
                  <a:alpha val="100000"/>
                </a:srgbClr>
              </a:solidFill>
              <a:prstDash val="solid"/>
              <a:round/>
            </a:ln>
          </p:spPr>
          <p:txBody>
            <a:bodyPr/>
            <a:lstStyle/>
            <a:p/>
          </p:txBody>
        </p:sp>
        <p:sp>
          <p:nvSpPr>
            <p:cNvPr id="40" name="pl40"/>
            <p:cNvSpPr/>
            <p:nvPr/>
          </p:nvSpPr>
          <p:spPr>
            <a:xfrm>
              <a:off x="5368822" y="3299246"/>
              <a:ext cx="1866782" cy="1247838"/>
            </a:xfrm>
            <a:custGeom>
              <a:avLst/>
              <a:pathLst>
                <a:path w="1866782" h="1247838">
                  <a:moveTo>
                    <a:pt x="0" y="1123054"/>
                  </a:moveTo>
                  <a:lnTo>
                    <a:pt x="466695" y="1247838"/>
                  </a:lnTo>
                  <a:lnTo>
                    <a:pt x="933391" y="779899"/>
                  </a:lnTo>
                  <a:lnTo>
                    <a:pt x="1400087" y="686311"/>
                  </a:lnTo>
                  <a:lnTo>
                    <a:pt x="1866782" y="0"/>
                  </a:lnTo>
                </a:path>
              </a:pathLst>
            </a:custGeom>
            <a:ln w="27101" cap="flat">
              <a:solidFill>
                <a:srgbClr val="002759">
                  <a:alpha val="100000"/>
                </a:srgbClr>
              </a:solidFill>
              <a:prstDash val="solid"/>
              <a:round/>
            </a:ln>
          </p:spPr>
          <p:txBody>
            <a:bodyPr/>
            <a:lstStyle/>
            <a:p/>
          </p:txBody>
        </p:sp>
        <p:sp>
          <p:nvSpPr>
            <p:cNvPr id="41" name="pt41"/>
            <p:cNvSpPr/>
            <p:nvPr/>
          </p:nvSpPr>
          <p:spPr>
            <a:xfrm>
              <a:off x="1136959" y="33924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03655"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070351"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37046"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03742"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70438"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37134" y="32052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03829"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70525"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37221"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03916" y="3049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70612"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37308"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337221" y="43907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803916" y="45154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70612"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737308" y="39539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7204004"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102242" y="480923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1" name="tx61"/>
            <p:cNvSpPr/>
            <p:nvPr/>
          </p:nvSpPr>
          <p:spPr>
            <a:xfrm>
              <a:off x="1602097" y="481778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2035633" y="47777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a:t>
              </a:r>
            </a:p>
          </p:txBody>
        </p:sp>
        <p:sp>
          <p:nvSpPr>
            <p:cNvPr id="63" name="tx63"/>
            <p:cNvSpPr/>
            <p:nvPr/>
          </p:nvSpPr>
          <p:spPr>
            <a:xfrm>
              <a:off x="2419445" y="411615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64" name="tx64"/>
            <p:cNvSpPr/>
            <p:nvPr/>
          </p:nvSpPr>
          <p:spPr>
            <a:xfrm>
              <a:off x="2886141"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1,683</a:t>
              </a:r>
            </a:p>
          </p:txBody>
        </p:sp>
        <p:sp>
          <p:nvSpPr>
            <p:cNvPr id="65" name="tx65"/>
            <p:cNvSpPr/>
            <p:nvPr/>
          </p:nvSpPr>
          <p:spPr>
            <a:xfrm>
              <a:off x="3435720" y="481166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6" name="tx66"/>
            <p:cNvSpPr/>
            <p:nvPr/>
          </p:nvSpPr>
          <p:spPr>
            <a:xfrm>
              <a:off x="3902416" y="480923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7" name="tx67"/>
            <p:cNvSpPr/>
            <p:nvPr/>
          </p:nvSpPr>
          <p:spPr>
            <a:xfrm>
              <a:off x="4369112" y="4798459"/>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8" name="tx68"/>
            <p:cNvSpPr/>
            <p:nvPr/>
          </p:nvSpPr>
          <p:spPr>
            <a:xfrm>
              <a:off x="4835808" y="477830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9" name="tx69"/>
            <p:cNvSpPr/>
            <p:nvPr/>
          </p:nvSpPr>
          <p:spPr>
            <a:xfrm>
              <a:off x="5302503" y="481479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0" name="tx70"/>
            <p:cNvSpPr/>
            <p:nvPr/>
          </p:nvSpPr>
          <p:spPr>
            <a:xfrm>
              <a:off x="5802358" y="482237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1" name="tx71"/>
            <p:cNvSpPr/>
            <p:nvPr/>
          </p:nvSpPr>
          <p:spPr>
            <a:xfrm>
              <a:off x="6202735" y="46743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267</a:t>
              </a:r>
            </a:p>
          </p:txBody>
        </p:sp>
        <p:sp>
          <p:nvSpPr>
            <p:cNvPr id="72" name="tx72"/>
            <p:cNvSpPr/>
            <p:nvPr/>
          </p:nvSpPr>
          <p:spPr>
            <a:xfrm>
              <a:off x="6669431" y="45358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516</a:t>
              </a:r>
            </a:p>
          </p:txBody>
        </p:sp>
        <p:sp>
          <p:nvSpPr>
            <p:cNvPr id="73" name="tx73"/>
            <p:cNvSpPr/>
            <p:nvPr/>
          </p:nvSpPr>
          <p:spPr>
            <a:xfrm>
              <a:off x="7169286" y="4782883"/>
              <a:ext cx="132637"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a:t>
              </a:r>
            </a:p>
          </p:txBody>
        </p:sp>
        <p:sp>
          <p:nvSpPr>
            <p:cNvPr id="74" name="pl74"/>
            <p:cNvSpPr/>
            <p:nvPr/>
          </p:nvSpPr>
          <p:spPr>
            <a:xfrm>
              <a:off x="7254810" y="3018517"/>
              <a:ext cx="607493" cy="1079"/>
            </a:xfrm>
            <a:custGeom>
              <a:avLst/>
              <a:pathLst>
                <a:path w="607493" h="1079">
                  <a:moveTo>
                    <a:pt x="607493" y="1079"/>
                  </a:moveTo>
                  <a:lnTo>
                    <a:pt x="0" y="0"/>
                  </a:lnTo>
                </a:path>
              </a:pathLst>
            </a:custGeom>
          </p:spPr>
          <p:txBody>
            <a:bodyPr/>
            <a:lstStyle/>
            <a:p/>
          </p:txBody>
        </p:sp>
        <p:sp>
          <p:nvSpPr>
            <p:cNvPr id="75" name="pl75"/>
            <p:cNvSpPr/>
            <p:nvPr/>
          </p:nvSpPr>
          <p:spPr>
            <a:xfrm>
              <a:off x="7254810" y="3299294"/>
              <a:ext cx="607493" cy="1505"/>
            </a:xfrm>
            <a:custGeom>
              <a:avLst/>
              <a:pathLst>
                <a:path w="607493" h="1505">
                  <a:moveTo>
                    <a:pt x="607493" y="1505"/>
                  </a:moveTo>
                  <a:lnTo>
                    <a:pt x="0" y="0"/>
                  </a:lnTo>
                </a:path>
              </a:pathLst>
            </a:custGeom>
          </p:spPr>
          <p:txBody>
            <a:bodyPr/>
            <a:lstStyle/>
            <a:p/>
          </p:txBody>
        </p:sp>
        <p:sp>
          <p:nvSpPr>
            <p:cNvPr id="76" name="pg76"/>
            <p:cNvSpPr/>
            <p:nvPr/>
          </p:nvSpPr>
          <p:spPr>
            <a:xfrm>
              <a:off x="7793724" y="29311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9723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62%</a:t>
              </a:r>
            </a:p>
          </p:txBody>
        </p:sp>
        <p:sp>
          <p:nvSpPr>
            <p:cNvPr id="78" name="pg78"/>
            <p:cNvSpPr/>
            <p:nvPr/>
          </p:nvSpPr>
          <p:spPr>
            <a:xfrm>
              <a:off x="7793724" y="32124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32535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53%</a:t>
              </a:r>
            </a:p>
          </p:txBody>
        </p:sp>
        <p:sp>
          <p:nvSpPr>
            <p:cNvPr id="80" name="rc80"/>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08103" y="37766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3" name="tx83"/>
            <p:cNvSpPr/>
            <p:nvPr/>
          </p:nvSpPr>
          <p:spPr>
            <a:xfrm>
              <a:off x="508103" y="26645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4" name="tx84"/>
            <p:cNvSpPr/>
            <p:nvPr/>
          </p:nvSpPr>
          <p:spPr>
            <a:xfrm>
              <a:off x="508103" y="155235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85" name="tx8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467701"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380121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0" name="tx11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pl11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t11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4" name="pl11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5" name="pt11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6" name="tx11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7" name="tx11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8" name="rc118"/>
            <p:cNvSpPr/>
            <p:nvPr/>
          </p:nvSpPr>
          <p:spPr>
            <a:xfrm>
              <a:off x="5629279" y="5900002"/>
              <a:ext cx="201456" cy="201456"/>
            </a:xfrm>
            <a:prstGeom prst="rect">
              <a:avLst/>
            </a:prstGeom>
            <a:solidFill>
              <a:srgbClr val="1CABE2">
                <a:alpha val="100000"/>
              </a:srgbClr>
            </a:solidFill>
          </p:spPr>
          <p:txBody>
            <a:bodyPr/>
            <a:lstStyle/>
            <a:p/>
          </p:txBody>
        </p:sp>
        <p:sp>
          <p:nvSpPr>
            <p:cNvPr id="119" name="tx11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0" name="tx120"/>
            <p:cNvSpPr/>
            <p:nvPr/>
          </p:nvSpPr>
          <p:spPr>
            <a:xfrm>
              <a:off x="1695440" y="1334104"/>
              <a:ext cx="6133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Equatorial Guinea, 2012-2025</a:t>
              </a:r>
            </a:p>
          </p:txBody>
        </p:sp>
        <p:sp>
          <p:nvSpPr>
            <p:cNvPr id="121" name="tx12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3" name="tx12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4" name="tx12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77 confirmed measles cases in Equatorial Guinea. In the same year, MCV1 coverage was 62% and MCV2 coverage was 53%.
The number of cases in 2025 was 85% lower than in 2024 (n=516).
The highest number of measles cases was reported in 2016 (n=1,683). In this year, MCV1 coverage was 53%.
Equatorial Guinea reported measles vaccine stockouts in 2003, 2005, 2007, 2008, 2013, and 2018.
There were measles-containing vaccine supplementary immunization activities/campaigns in 2020 and 2025.</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saw a decrease in measles cases compared with 2024, while MCV1 coverage was 62% and MCV2 coverage was 53%.</a:t>
            </a:r>
          </a:p>
        </p:txBody>
      </p:sp>
      <p:grpSp xmlns:pic="http://schemas.openxmlformats.org/drawingml/2006/picture">
        <p:nvGrpSpPr>
          <p:cNvPr id="127" name=""/>
          <p:cNvGrpSpPr/>
          <p:nvPr/>
        </p:nvGrpSpPr>
        <p:grpSpPr>
          <a:xfrm>
            <a:off x="292608" y="1097280"/>
            <a:ext cx="8595360" cy="28575"/>
            <a:chOff x="292608" y="1097280"/>
            <a:chExt cx="8595360" cy="28575"/>
          </a:xfrm>
        </p:grpSpPr>
        <p:sp>
          <p:nvSpPr>
            <p:cNvPr id="12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918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114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309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50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3699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516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711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0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102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27101" cap="flat">
              <a:solidFill>
                <a:srgbClr val="0058AB">
                  <a:alpha val="80000"/>
                </a:srgbClr>
              </a:solidFill>
              <a:prstDash val="solid"/>
              <a:round/>
            </a:ln>
          </p:spPr>
          <p:txBody>
            <a:bodyPr/>
            <a:lstStyle/>
            <a:p/>
          </p:txBody>
        </p:sp>
        <p:sp>
          <p:nvSpPr>
            <p:cNvPr id="23" name="pl23"/>
            <p:cNvSpPr/>
            <p:nvPr/>
          </p:nvSpPr>
          <p:spPr>
            <a:xfrm>
              <a:off x="943464" y="4547510"/>
              <a:ext cx="3520101" cy="612426"/>
            </a:xfrm>
            <a:custGeom>
              <a:avLst/>
              <a:pathLst>
                <a:path w="3520101" h="612426">
                  <a:moveTo>
                    <a:pt x="0" y="0"/>
                  </a:moveTo>
                  <a:lnTo>
                    <a:pt x="140804" y="68047"/>
                  </a:lnTo>
                  <a:lnTo>
                    <a:pt x="281608" y="0"/>
                  </a:lnTo>
                  <a:lnTo>
                    <a:pt x="422412" y="136094"/>
                  </a:lnTo>
                  <a:lnTo>
                    <a:pt x="563216" y="204142"/>
                  </a:lnTo>
                  <a:lnTo>
                    <a:pt x="704020" y="136094"/>
                  </a:lnTo>
                  <a:lnTo>
                    <a:pt x="844824" y="204142"/>
                  </a:lnTo>
                  <a:lnTo>
                    <a:pt x="985628" y="204142"/>
                  </a:lnTo>
                  <a:lnTo>
                    <a:pt x="1126432" y="340236"/>
                  </a:lnTo>
                  <a:lnTo>
                    <a:pt x="1267236" y="408284"/>
                  </a:lnTo>
                  <a:lnTo>
                    <a:pt x="1408040" y="476331"/>
                  </a:lnTo>
                  <a:lnTo>
                    <a:pt x="1548844" y="476331"/>
                  </a:lnTo>
                  <a:lnTo>
                    <a:pt x="1689648" y="476331"/>
                  </a:lnTo>
                  <a:lnTo>
                    <a:pt x="1830452" y="476331"/>
                  </a:lnTo>
                  <a:lnTo>
                    <a:pt x="1971256" y="544379"/>
                  </a:lnTo>
                  <a:lnTo>
                    <a:pt x="2112061" y="544379"/>
                  </a:lnTo>
                  <a:lnTo>
                    <a:pt x="2252865" y="544379"/>
                  </a:lnTo>
                  <a:lnTo>
                    <a:pt x="2393669" y="544379"/>
                  </a:lnTo>
                  <a:lnTo>
                    <a:pt x="2534473" y="612426"/>
                  </a:lnTo>
                  <a:lnTo>
                    <a:pt x="2675277" y="612426"/>
                  </a:lnTo>
                  <a:lnTo>
                    <a:pt x="2816081" y="544379"/>
                  </a:lnTo>
                  <a:lnTo>
                    <a:pt x="2956885" y="476331"/>
                  </a:lnTo>
                  <a:lnTo>
                    <a:pt x="3097689" y="476331"/>
                  </a:lnTo>
                  <a:lnTo>
                    <a:pt x="3238493" y="476331"/>
                  </a:lnTo>
                  <a:lnTo>
                    <a:pt x="3379297" y="544379"/>
                  </a:lnTo>
                  <a:lnTo>
                    <a:pt x="3520101" y="544379"/>
                  </a:lnTo>
                </a:path>
              </a:pathLst>
            </a:custGeom>
            <a:ln w="27101" cap="flat">
              <a:solidFill>
                <a:srgbClr val="1CABE2">
                  <a:alpha val="80000"/>
                </a:srgbClr>
              </a:solidFill>
              <a:prstDash val="solid"/>
              <a:round/>
            </a:ln>
          </p:spPr>
          <p:txBody>
            <a:bodyPr/>
            <a:lstStyle/>
            <a:p/>
          </p:txBody>
        </p:sp>
        <p:sp>
          <p:nvSpPr>
            <p:cNvPr id="24" name="pl24"/>
            <p:cNvSpPr/>
            <p:nvPr/>
          </p:nvSpPr>
          <p:spPr>
            <a:xfrm>
              <a:off x="943464" y="3458751"/>
              <a:ext cx="3520101" cy="1292900"/>
            </a:xfrm>
            <a:custGeom>
              <a:avLst/>
              <a:pathLst>
                <a:path w="3520101" h="1292900">
                  <a:moveTo>
                    <a:pt x="0" y="68047"/>
                  </a:moveTo>
                  <a:lnTo>
                    <a:pt x="140804" y="0"/>
                  </a:lnTo>
                  <a:lnTo>
                    <a:pt x="281608" y="204142"/>
                  </a:lnTo>
                  <a:lnTo>
                    <a:pt x="422412" y="408284"/>
                  </a:lnTo>
                  <a:lnTo>
                    <a:pt x="563216" y="612426"/>
                  </a:lnTo>
                  <a:lnTo>
                    <a:pt x="704020" y="884616"/>
                  </a:lnTo>
                  <a:lnTo>
                    <a:pt x="844824" y="952663"/>
                  </a:lnTo>
                  <a:lnTo>
                    <a:pt x="985628" y="1020710"/>
                  </a:lnTo>
                  <a:lnTo>
                    <a:pt x="1126432" y="1088758"/>
                  </a:lnTo>
                  <a:lnTo>
                    <a:pt x="1267236" y="1156805"/>
                  </a:lnTo>
                  <a:lnTo>
                    <a:pt x="1408040" y="1292900"/>
                  </a:lnTo>
                  <a:lnTo>
                    <a:pt x="1548844" y="1156805"/>
                  </a:lnTo>
                  <a:lnTo>
                    <a:pt x="1689648" y="1156805"/>
                  </a:lnTo>
                  <a:lnTo>
                    <a:pt x="1830452" y="1224853"/>
                  </a:lnTo>
                  <a:lnTo>
                    <a:pt x="1971256" y="1224853"/>
                  </a:lnTo>
                  <a:lnTo>
                    <a:pt x="2112061" y="1088758"/>
                  </a:lnTo>
                  <a:lnTo>
                    <a:pt x="2252865" y="1156805"/>
                  </a:lnTo>
                  <a:lnTo>
                    <a:pt x="2393669" y="1156805"/>
                  </a:lnTo>
                  <a:lnTo>
                    <a:pt x="2534473" y="1224853"/>
                  </a:lnTo>
                  <a:lnTo>
                    <a:pt x="2675277" y="1292900"/>
                  </a:lnTo>
                  <a:lnTo>
                    <a:pt x="2816081" y="1156805"/>
                  </a:lnTo>
                  <a:lnTo>
                    <a:pt x="2956885" y="1088758"/>
                  </a:lnTo>
                  <a:lnTo>
                    <a:pt x="3097689" y="1088758"/>
                  </a:lnTo>
                  <a:lnTo>
                    <a:pt x="3238493" y="1088758"/>
                  </a:lnTo>
                  <a:lnTo>
                    <a:pt x="3379297" y="1156805"/>
                  </a:lnTo>
                  <a:lnTo>
                    <a:pt x="3520101" y="1156805"/>
                  </a:lnTo>
                </a:path>
              </a:pathLst>
            </a:custGeom>
            <a:ln w="27101" cap="flat">
              <a:solidFill>
                <a:srgbClr val="00833D">
                  <a:alpha val="80000"/>
                </a:srgbClr>
              </a:solidFill>
              <a:prstDash val="solid"/>
              <a:round/>
            </a:ln>
          </p:spPr>
          <p:txBody>
            <a:bodyPr/>
            <a:lstStyle/>
            <a:p/>
          </p:txBody>
        </p:sp>
        <p:sp>
          <p:nvSpPr>
            <p:cNvPr id="25" name="pl25"/>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43362" cap="flat">
              <a:solidFill>
                <a:srgbClr val="000000">
                  <a:alpha val="100000"/>
                </a:srgbClr>
              </a:solidFill>
              <a:prstDash val="solid"/>
              <a:round/>
            </a:ln>
          </p:spPr>
          <p:txBody>
            <a:bodyPr/>
            <a:lstStyle/>
            <a:p/>
          </p:txBody>
        </p:sp>
        <p:sp>
          <p:nvSpPr>
            <p:cNvPr id="26" name="pl26"/>
            <p:cNvSpPr/>
            <p:nvPr/>
          </p:nvSpPr>
          <p:spPr>
            <a:xfrm>
              <a:off x="943464" y="2369993"/>
              <a:ext cx="3520101" cy="2585800"/>
            </a:xfrm>
            <a:custGeom>
              <a:avLst/>
              <a:pathLst>
                <a:path w="3520101" h="2585800">
                  <a:moveTo>
                    <a:pt x="0" y="0"/>
                  </a:moveTo>
                  <a:lnTo>
                    <a:pt x="140804" y="204142"/>
                  </a:lnTo>
                  <a:lnTo>
                    <a:pt x="281608" y="476331"/>
                  </a:lnTo>
                  <a:lnTo>
                    <a:pt x="422412" y="680473"/>
                  </a:lnTo>
                  <a:lnTo>
                    <a:pt x="563216" y="952663"/>
                  </a:lnTo>
                  <a:lnTo>
                    <a:pt x="704020" y="1088758"/>
                  </a:lnTo>
                  <a:lnTo>
                    <a:pt x="844824" y="1360947"/>
                  </a:lnTo>
                  <a:lnTo>
                    <a:pt x="985628" y="1633137"/>
                  </a:lnTo>
                  <a:lnTo>
                    <a:pt x="1126432" y="1905327"/>
                  </a:lnTo>
                  <a:lnTo>
                    <a:pt x="1267236" y="2177516"/>
                  </a:lnTo>
                  <a:lnTo>
                    <a:pt x="1408040" y="2517753"/>
                  </a:lnTo>
                  <a:lnTo>
                    <a:pt x="1548844" y="1973374"/>
                  </a:lnTo>
                  <a:lnTo>
                    <a:pt x="1689648" y="1633137"/>
                  </a:lnTo>
                  <a:lnTo>
                    <a:pt x="1830452" y="1224853"/>
                  </a:lnTo>
                  <a:lnTo>
                    <a:pt x="1971256" y="952663"/>
                  </a:lnTo>
                  <a:lnTo>
                    <a:pt x="2112061" y="544379"/>
                  </a:lnTo>
                  <a:lnTo>
                    <a:pt x="2252865" y="952663"/>
                  </a:lnTo>
                  <a:lnTo>
                    <a:pt x="2393669" y="1224853"/>
                  </a:lnTo>
                  <a:lnTo>
                    <a:pt x="2534473" y="1497042"/>
                  </a:lnTo>
                  <a:lnTo>
                    <a:pt x="2675277" y="1769232"/>
                  </a:lnTo>
                  <a:lnTo>
                    <a:pt x="2816081" y="1973374"/>
                  </a:lnTo>
                  <a:lnTo>
                    <a:pt x="2956885" y="2245563"/>
                  </a:lnTo>
                  <a:lnTo>
                    <a:pt x="3097689" y="2517753"/>
                  </a:lnTo>
                  <a:lnTo>
                    <a:pt x="3238493" y="2585800"/>
                  </a:lnTo>
                  <a:lnTo>
                    <a:pt x="3379297" y="2449706"/>
                  </a:lnTo>
                  <a:lnTo>
                    <a:pt x="3520101" y="2585800"/>
                  </a:lnTo>
                </a:path>
              </a:pathLst>
            </a:custGeom>
            <a:ln w="27101" cap="flat">
              <a:solidFill>
                <a:srgbClr val="0058AB">
                  <a:alpha val="100000"/>
                </a:srgbClr>
              </a:solidFill>
              <a:prstDash val="solid"/>
              <a:round/>
            </a:ln>
          </p:spPr>
          <p:txBody>
            <a:bodyPr/>
            <a:lstStyle/>
            <a:p/>
          </p:txBody>
        </p:sp>
        <p:sp>
          <p:nvSpPr>
            <p:cNvPr id="27" name="pl27"/>
            <p:cNvSpPr/>
            <p:nvPr/>
          </p:nvSpPr>
          <p:spPr>
            <a:xfrm>
              <a:off x="943464" y="21658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25460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683604"/>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2710230"/>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935083"/>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615557"/>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751652"/>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0992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128403"/>
              <a:ext cx="112540" cy="73660"/>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45</a:t>
              </a:r>
            </a:p>
          </p:txBody>
        </p:sp>
        <p:sp>
          <p:nvSpPr>
            <p:cNvPr id="36" name="pg36"/>
            <p:cNvSpPr/>
            <p:nvPr/>
          </p:nvSpPr>
          <p:spPr>
            <a:xfrm>
              <a:off x="1560860" y="3188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32168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38" name="pg38"/>
            <p:cNvSpPr/>
            <p:nvPr/>
          </p:nvSpPr>
          <p:spPr>
            <a:xfrm>
              <a:off x="2293016" y="46170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6458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2968901" y="26436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267243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42" name="pg42"/>
            <p:cNvSpPr/>
            <p:nvPr/>
          </p:nvSpPr>
          <p:spPr>
            <a:xfrm>
              <a:off x="3532117" y="38685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62471" y="389733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4" name="pg44"/>
            <p:cNvSpPr/>
            <p:nvPr/>
          </p:nvSpPr>
          <p:spPr>
            <a:xfrm>
              <a:off x="4264273" y="454899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57781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6" name="pg46"/>
            <p:cNvSpPr/>
            <p:nvPr/>
          </p:nvSpPr>
          <p:spPr>
            <a:xfrm>
              <a:off x="4405077" y="46850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71637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8" name="tx48"/>
            <p:cNvSpPr/>
            <p:nvPr/>
          </p:nvSpPr>
          <p:spPr>
            <a:xfrm>
              <a:off x="4523855" y="50528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5764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577692" y="47090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40285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334800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4781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4781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7247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48725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14914" y="6093075"/>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68" name="tx68"/>
            <p:cNvSpPr/>
            <p:nvPr/>
          </p:nvSpPr>
          <p:spPr>
            <a:xfrm>
              <a:off x="299189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75435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50918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4114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309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050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99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47516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40711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3907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102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27101" cap="flat">
              <a:solidFill>
                <a:srgbClr val="0058AB">
                  <a:alpha val="80000"/>
                </a:srgbClr>
              </a:solidFill>
              <a:prstDash val="solid"/>
              <a:round/>
            </a:ln>
          </p:spPr>
          <p:txBody>
            <a:bodyPr/>
            <a:lstStyle/>
            <a:p/>
          </p:txBody>
        </p:sp>
        <p:sp>
          <p:nvSpPr>
            <p:cNvPr id="89" name="pl89"/>
            <p:cNvSpPr/>
            <p:nvPr/>
          </p:nvSpPr>
          <p:spPr>
            <a:xfrm>
              <a:off x="5308715" y="4479462"/>
              <a:ext cx="3520101" cy="612426"/>
            </a:xfrm>
            <a:custGeom>
              <a:avLst/>
              <a:pathLst>
                <a:path w="3520101" h="612426">
                  <a:moveTo>
                    <a:pt x="0" y="0"/>
                  </a:moveTo>
                  <a:lnTo>
                    <a:pt x="140804" y="68047"/>
                  </a:lnTo>
                  <a:lnTo>
                    <a:pt x="281608" y="68047"/>
                  </a:lnTo>
                  <a:lnTo>
                    <a:pt x="422412" y="136094"/>
                  </a:lnTo>
                  <a:lnTo>
                    <a:pt x="563216" y="204142"/>
                  </a:lnTo>
                  <a:lnTo>
                    <a:pt x="704020" y="204142"/>
                  </a:lnTo>
                  <a:lnTo>
                    <a:pt x="844824" y="272189"/>
                  </a:lnTo>
                  <a:lnTo>
                    <a:pt x="985628" y="340236"/>
                  </a:lnTo>
                  <a:lnTo>
                    <a:pt x="1126432" y="408284"/>
                  </a:lnTo>
                  <a:lnTo>
                    <a:pt x="1267236" y="476331"/>
                  </a:lnTo>
                  <a:lnTo>
                    <a:pt x="1408040" y="544379"/>
                  </a:lnTo>
                  <a:lnTo>
                    <a:pt x="1548844" y="544379"/>
                  </a:lnTo>
                  <a:lnTo>
                    <a:pt x="1689648" y="544379"/>
                  </a:lnTo>
                  <a:lnTo>
                    <a:pt x="1830452" y="544379"/>
                  </a:lnTo>
                  <a:lnTo>
                    <a:pt x="1971256" y="544379"/>
                  </a:lnTo>
                  <a:lnTo>
                    <a:pt x="2112061" y="612426"/>
                  </a:lnTo>
                  <a:lnTo>
                    <a:pt x="2252865" y="544379"/>
                  </a:lnTo>
                  <a:lnTo>
                    <a:pt x="2393669" y="544379"/>
                  </a:lnTo>
                  <a:lnTo>
                    <a:pt x="2534473" y="612426"/>
                  </a:lnTo>
                  <a:lnTo>
                    <a:pt x="2675277" y="612426"/>
                  </a:lnTo>
                  <a:lnTo>
                    <a:pt x="2816081" y="612426"/>
                  </a:lnTo>
                  <a:lnTo>
                    <a:pt x="2956885" y="544379"/>
                  </a:lnTo>
                  <a:lnTo>
                    <a:pt x="3097689" y="476331"/>
                  </a:lnTo>
                  <a:lnTo>
                    <a:pt x="3238493" y="476331"/>
                  </a:lnTo>
                  <a:lnTo>
                    <a:pt x="3379297" y="544379"/>
                  </a:lnTo>
                  <a:lnTo>
                    <a:pt x="3520101" y="544379"/>
                  </a:lnTo>
                </a:path>
              </a:pathLst>
            </a:custGeom>
            <a:ln w="27101" cap="flat">
              <a:solidFill>
                <a:srgbClr val="1CABE2">
                  <a:alpha val="80000"/>
                </a:srgbClr>
              </a:solidFill>
              <a:prstDash val="solid"/>
              <a:round/>
            </a:ln>
          </p:spPr>
          <p:txBody>
            <a:bodyPr/>
            <a:lstStyle/>
            <a:p/>
          </p:txBody>
        </p:sp>
        <p:sp>
          <p:nvSpPr>
            <p:cNvPr id="90" name="pl90"/>
            <p:cNvSpPr/>
            <p:nvPr/>
          </p:nvSpPr>
          <p:spPr>
            <a:xfrm>
              <a:off x="5308715" y="3594846"/>
              <a:ext cx="3520101" cy="1088758"/>
            </a:xfrm>
            <a:custGeom>
              <a:avLst/>
              <a:pathLst>
                <a:path w="3520101" h="1088758">
                  <a:moveTo>
                    <a:pt x="0" y="0"/>
                  </a:moveTo>
                  <a:lnTo>
                    <a:pt x="140804" y="136094"/>
                  </a:lnTo>
                  <a:lnTo>
                    <a:pt x="281608" y="204142"/>
                  </a:lnTo>
                  <a:lnTo>
                    <a:pt x="422412" y="476331"/>
                  </a:lnTo>
                  <a:lnTo>
                    <a:pt x="563216" y="612426"/>
                  </a:lnTo>
                  <a:lnTo>
                    <a:pt x="704020" y="816568"/>
                  </a:lnTo>
                  <a:lnTo>
                    <a:pt x="844824" y="884616"/>
                  </a:lnTo>
                  <a:lnTo>
                    <a:pt x="985628" y="612426"/>
                  </a:lnTo>
                  <a:lnTo>
                    <a:pt x="1126432" y="680473"/>
                  </a:lnTo>
                  <a:lnTo>
                    <a:pt x="1267236" y="816568"/>
                  </a:lnTo>
                  <a:lnTo>
                    <a:pt x="1408040" y="1088758"/>
                  </a:lnTo>
                  <a:lnTo>
                    <a:pt x="1548844" y="884616"/>
                  </a:lnTo>
                  <a:lnTo>
                    <a:pt x="1689648" y="884616"/>
                  </a:lnTo>
                  <a:lnTo>
                    <a:pt x="1830452" y="1020710"/>
                  </a:lnTo>
                  <a:lnTo>
                    <a:pt x="1971256" y="884616"/>
                  </a:lnTo>
                  <a:lnTo>
                    <a:pt x="2112061" y="748521"/>
                  </a:lnTo>
                  <a:lnTo>
                    <a:pt x="2252865" y="544379"/>
                  </a:lnTo>
                  <a:lnTo>
                    <a:pt x="2393669" y="680473"/>
                  </a:lnTo>
                  <a:lnTo>
                    <a:pt x="2534473" y="612426"/>
                  </a:lnTo>
                  <a:lnTo>
                    <a:pt x="2675277" y="612426"/>
                  </a:lnTo>
                  <a:lnTo>
                    <a:pt x="2816081" y="612426"/>
                  </a:lnTo>
                  <a:lnTo>
                    <a:pt x="2956885" y="476331"/>
                  </a:lnTo>
                  <a:lnTo>
                    <a:pt x="3097689" y="340236"/>
                  </a:lnTo>
                  <a:lnTo>
                    <a:pt x="3238493" y="340236"/>
                  </a:lnTo>
                  <a:lnTo>
                    <a:pt x="3379297" y="476331"/>
                  </a:lnTo>
                  <a:lnTo>
                    <a:pt x="3520101" y="408284"/>
                  </a:lnTo>
                </a:path>
              </a:pathLst>
            </a:custGeom>
            <a:ln w="27101" cap="flat">
              <a:solidFill>
                <a:srgbClr val="00833D">
                  <a:alpha val="80000"/>
                </a:srgbClr>
              </a:solidFill>
              <a:prstDash val="solid"/>
              <a:round/>
            </a:ln>
          </p:spPr>
          <p:txBody>
            <a:bodyPr/>
            <a:lstStyle/>
            <a:p/>
          </p:txBody>
        </p:sp>
        <p:sp>
          <p:nvSpPr>
            <p:cNvPr id="91" name="pl91"/>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43362" cap="flat">
              <a:solidFill>
                <a:srgbClr val="000000">
                  <a:alpha val="100000"/>
                </a:srgbClr>
              </a:solidFill>
              <a:prstDash val="solid"/>
              <a:round/>
            </a:ln>
          </p:spPr>
          <p:txBody>
            <a:bodyPr/>
            <a:lstStyle/>
            <a:p/>
          </p:txBody>
        </p:sp>
        <p:sp>
          <p:nvSpPr>
            <p:cNvPr id="92" name="pl92"/>
            <p:cNvSpPr/>
            <p:nvPr/>
          </p:nvSpPr>
          <p:spPr>
            <a:xfrm>
              <a:off x="5308715" y="3322656"/>
              <a:ext cx="3520101" cy="680473"/>
            </a:xfrm>
            <a:custGeom>
              <a:avLst/>
              <a:pathLst>
                <a:path w="3520101" h="680473">
                  <a:moveTo>
                    <a:pt x="0" y="612426"/>
                  </a:moveTo>
                  <a:lnTo>
                    <a:pt x="140804" y="612426"/>
                  </a:lnTo>
                  <a:lnTo>
                    <a:pt x="281608" y="612426"/>
                  </a:lnTo>
                  <a:lnTo>
                    <a:pt x="422412" y="476331"/>
                  </a:lnTo>
                  <a:lnTo>
                    <a:pt x="563216" y="544379"/>
                  </a:lnTo>
                  <a:lnTo>
                    <a:pt x="704020" y="476331"/>
                  </a:lnTo>
                  <a:lnTo>
                    <a:pt x="844824" y="544379"/>
                  </a:lnTo>
                  <a:lnTo>
                    <a:pt x="985628" y="408284"/>
                  </a:lnTo>
                  <a:lnTo>
                    <a:pt x="1126432" y="408284"/>
                  </a:lnTo>
                  <a:lnTo>
                    <a:pt x="1267236" y="408284"/>
                  </a:lnTo>
                  <a:lnTo>
                    <a:pt x="1408040" y="408284"/>
                  </a:lnTo>
                  <a:lnTo>
                    <a:pt x="1548844" y="204142"/>
                  </a:lnTo>
                  <a:lnTo>
                    <a:pt x="1689648" y="204142"/>
                  </a:lnTo>
                  <a:lnTo>
                    <a:pt x="1830452" y="68047"/>
                  </a:lnTo>
                  <a:lnTo>
                    <a:pt x="1971256" y="0"/>
                  </a:lnTo>
                  <a:lnTo>
                    <a:pt x="2112061" y="612426"/>
                  </a:lnTo>
                  <a:lnTo>
                    <a:pt x="2252865" y="0"/>
                  </a:lnTo>
                  <a:lnTo>
                    <a:pt x="2393669" y="68047"/>
                  </a:lnTo>
                  <a:lnTo>
                    <a:pt x="2534473" y="136094"/>
                  </a:lnTo>
                  <a:lnTo>
                    <a:pt x="2675277" y="340236"/>
                  </a:lnTo>
                  <a:lnTo>
                    <a:pt x="2816081" y="476331"/>
                  </a:lnTo>
                  <a:lnTo>
                    <a:pt x="2956885" y="612426"/>
                  </a:lnTo>
                  <a:lnTo>
                    <a:pt x="3097689" y="680473"/>
                  </a:lnTo>
                  <a:lnTo>
                    <a:pt x="3238493" y="476331"/>
                  </a:lnTo>
                  <a:lnTo>
                    <a:pt x="3379297" y="136094"/>
                  </a:lnTo>
                  <a:lnTo>
                    <a:pt x="3520101" y="340236"/>
                  </a:lnTo>
                </a:path>
              </a:pathLst>
            </a:custGeom>
            <a:ln w="27101" cap="flat">
              <a:solidFill>
                <a:srgbClr val="0058AB">
                  <a:alpha val="100000"/>
                </a:srgbClr>
              </a:solidFill>
              <a:prstDash val="solid"/>
              <a:round/>
            </a:ln>
          </p:spPr>
          <p:txBody>
            <a:bodyPr/>
            <a:lstStyle/>
            <a:p/>
          </p:txBody>
        </p:sp>
        <p:sp>
          <p:nvSpPr>
            <p:cNvPr id="93" name="pl93"/>
            <p:cNvSpPr/>
            <p:nvPr/>
          </p:nvSpPr>
          <p:spPr>
            <a:xfrm>
              <a:off x="5308715" y="373094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59484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52679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73094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587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25460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45875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6643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6944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2" name="pg102"/>
            <p:cNvSpPr/>
            <p:nvPr/>
          </p:nvSpPr>
          <p:spPr>
            <a:xfrm>
              <a:off x="592611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4" name="pg104"/>
            <p:cNvSpPr/>
            <p:nvPr/>
          </p:nvSpPr>
          <p:spPr>
            <a:xfrm>
              <a:off x="6630131" y="34602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4890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6" name="pg106"/>
            <p:cNvSpPr/>
            <p:nvPr/>
          </p:nvSpPr>
          <p:spPr>
            <a:xfrm>
              <a:off x="7334152" y="36643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69443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7897368" y="3392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210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0" name="pg110"/>
            <p:cNvSpPr/>
            <p:nvPr/>
          </p:nvSpPr>
          <p:spPr>
            <a:xfrm>
              <a:off x="8601388" y="3188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1742" y="321686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12" name="pg112"/>
            <p:cNvSpPr/>
            <p:nvPr/>
          </p:nvSpPr>
          <p:spPr>
            <a:xfrm>
              <a:off x="8742193" y="3392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4210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14" name="tx114"/>
            <p:cNvSpPr/>
            <p:nvPr/>
          </p:nvSpPr>
          <p:spPr>
            <a:xfrm>
              <a:off x="8889106" y="49834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964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4942943" y="47090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40285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334800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a:off x="4942943"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1306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1306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0900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8525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80165" y="6093075"/>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Equatorial Guinea</a:t>
              </a:r>
            </a:p>
          </p:txBody>
        </p:sp>
        <p:sp>
          <p:nvSpPr>
            <p:cNvPr id="134" name="tx134"/>
            <p:cNvSpPr/>
            <p:nvPr/>
          </p:nvSpPr>
          <p:spPr>
            <a:xfrm>
              <a:off x="73571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119603"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26%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Equatorial Guinea DTP drop-out was higher than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high (26%) in Equatorial Guinea, indicating moderate ability to deliver the primary series early on, but poor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41101"/>
              <a:ext cx="2135265" cy="144242"/>
            </a:xfrm>
            <a:custGeom>
              <a:avLst/>
              <a:pathLst>
                <a:path w="2135265" h="144242">
                  <a:moveTo>
                    <a:pt x="0" y="127272"/>
                  </a:moveTo>
                  <a:lnTo>
                    <a:pt x="85410" y="127272"/>
                  </a:lnTo>
                  <a:lnTo>
                    <a:pt x="170821" y="135757"/>
                  </a:lnTo>
                  <a:lnTo>
                    <a:pt x="256231" y="135757"/>
                  </a:lnTo>
                  <a:lnTo>
                    <a:pt x="341642" y="135757"/>
                  </a:lnTo>
                  <a:lnTo>
                    <a:pt x="427053" y="135757"/>
                  </a:lnTo>
                  <a:lnTo>
                    <a:pt x="512463" y="135757"/>
                  </a:lnTo>
                  <a:lnTo>
                    <a:pt x="597874" y="135757"/>
                  </a:lnTo>
                  <a:lnTo>
                    <a:pt x="683284" y="144242"/>
                  </a:lnTo>
                  <a:lnTo>
                    <a:pt x="768695" y="144242"/>
                  </a:lnTo>
                  <a:lnTo>
                    <a:pt x="854106" y="144242"/>
                  </a:lnTo>
                  <a:lnTo>
                    <a:pt x="939516" y="110302"/>
                  </a:lnTo>
                  <a:lnTo>
                    <a:pt x="1024927" y="84848"/>
                  </a:lnTo>
                  <a:lnTo>
                    <a:pt x="1110337" y="50909"/>
                  </a:lnTo>
                  <a:lnTo>
                    <a:pt x="1195748" y="25454"/>
                  </a:lnTo>
                  <a:lnTo>
                    <a:pt x="1281159" y="93333"/>
                  </a:lnTo>
                  <a:lnTo>
                    <a:pt x="1366569" y="25454"/>
                  </a:lnTo>
                  <a:lnTo>
                    <a:pt x="1451980" y="16969"/>
                  </a:lnTo>
                  <a:lnTo>
                    <a:pt x="1537390" y="16969"/>
                  </a:lnTo>
                  <a:lnTo>
                    <a:pt x="1622801" y="8484"/>
                  </a:lnTo>
                  <a:lnTo>
                    <a:pt x="1708212" y="8484"/>
                  </a:lnTo>
                  <a:lnTo>
                    <a:pt x="1793622" y="0"/>
                  </a:lnTo>
                  <a:lnTo>
                    <a:pt x="1879033" y="0"/>
                  </a:lnTo>
                  <a:lnTo>
                    <a:pt x="1964443" y="25454"/>
                  </a:lnTo>
                  <a:lnTo>
                    <a:pt x="2049854" y="93333"/>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1" name="tx51"/>
            <p:cNvSpPr/>
            <p:nvPr/>
          </p:nvSpPr>
          <p:spPr>
            <a:xfrm>
              <a:off x="3223926" y="20506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2" name="tx52"/>
            <p:cNvSpPr/>
            <p:nvPr/>
          </p:nvSpPr>
          <p:spPr>
            <a:xfrm>
              <a:off x="262464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20096"/>
              <a:ext cx="768695" cy="576968"/>
            </a:xfrm>
            <a:custGeom>
              <a:avLst/>
              <a:pathLst>
                <a:path w="768695" h="576968">
                  <a:moveTo>
                    <a:pt x="0" y="576968"/>
                  </a:moveTo>
                  <a:lnTo>
                    <a:pt x="85410" y="203636"/>
                  </a:lnTo>
                  <a:lnTo>
                    <a:pt x="170821" y="178181"/>
                  </a:lnTo>
                  <a:lnTo>
                    <a:pt x="256231" y="161211"/>
                  </a:lnTo>
                  <a:lnTo>
                    <a:pt x="341642" y="135757"/>
                  </a:lnTo>
                  <a:lnTo>
                    <a:pt x="427053" y="110302"/>
                  </a:lnTo>
                  <a:lnTo>
                    <a:pt x="512463" y="33939"/>
                  </a:lnTo>
                  <a:lnTo>
                    <a:pt x="597874" y="50909"/>
                  </a:lnTo>
                  <a:lnTo>
                    <a:pt x="683284" y="101818"/>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97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0598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85" name="tx85"/>
            <p:cNvSpPr/>
            <p:nvPr/>
          </p:nvSpPr>
          <p:spPr>
            <a:xfrm>
              <a:off x="3223926"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86" name="tx86"/>
            <p:cNvSpPr/>
            <p:nvPr/>
          </p:nvSpPr>
          <p:spPr>
            <a:xfrm>
              <a:off x="2624645"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7" name="tx87"/>
            <p:cNvSpPr/>
            <p:nvPr/>
          </p:nvSpPr>
          <p:spPr>
            <a:xfrm>
              <a:off x="3051698"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508085" y="4883939"/>
              <a:ext cx="683284" cy="509090"/>
            </a:xfrm>
            <a:custGeom>
              <a:avLst/>
              <a:pathLst>
                <a:path w="683284" h="509090">
                  <a:moveTo>
                    <a:pt x="0" y="509090"/>
                  </a:moveTo>
                  <a:lnTo>
                    <a:pt x="85410" y="59393"/>
                  </a:lnTo>
                  <a:lnTo>
                    <a:pt x="170821" y="42424"/>
                  </a:lnTo>
                  <a:lnTo>
                    <a:pt x="256231" y="33939"/>
                  </a:lnTo>
                  <a:lnTo>
                    <a:pt x="341642" y="25454"/>
                  </a:lnTo>
                  <a:lnTo>
                    <a:pt x="427053" y="33939"/>
                  </a:lnTo>
                  <a:lnTo>
                    <a:pt x="512463" y="25454"/>
                  </a:lnTo>
                  <a:lnTo>
                    <a:pt x="597874" y="84848"/>
                  </a:lnTo>
                  <a:lnTo>
                    <a:pt x="683284" y="0"/>
                  </a:lnTo>
                </a:path>
              </a:pathLst>
            </a:custGeom>
            <a:ln w="27101" cap="flat">
              <a:solidFill>
                <a:srgbClr val="1CABE2">
                  <a:alpha val="100000"/>
                </a:srgbClr>
              </a:solidFill>
              <a:prstDash val="solid"/>
              <a:round/>
            </a:ln>
          </p:spPr>
          <p:txBody>
            <a:bodyPr/>
            <a:lstStyle/>
            <a:p/>
          </p:txBody>
        </p:sp>
        <p:sp>
          <p:nvSpPr>
            <p:cNvPr id="108" name="pt108"/>
            <p:cNvSpPr/>
            <p:nvPr/>
          </p:nvSpPr>
          <p:spPr>
            <a:xfrm>
              <a:off x="2490034" y="53749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575444"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89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3087908"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tx117"/>
            <p:cNvSpPr/>
            <p:nvPr/>
          </p:nvSpPr>
          <p:spPr>
            <a:xfrm>
              <a:off x="2432120" y="530195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18" name="tx118"/>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9" name="tx119"/>
            <p:cNvSpPr/>
            <p:nvPr/>
          </p:nvSpPr>
          <p:spPr>
            <a:xfrm>
              <a:off x="2624645"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0" name="tx120"/>
            <p:cNvSpPr/>
            <p:nvPr/>
          </p:nvSpPr>
          <p:spPr>
            <a:xfrm>
              <a:off x="3051698" y="48276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2075040"/>
              <a:ext cx="2135265" cy="212120"/>
            </a:xfrm>
            <a:custGeom>
              <a:avLst/>
              <a:pathLst>
                <a:path w="2135265" h="212120">
                  <a:moveTo>
                    <a:pt x="0" y="169696"/>
                  </a:moveTo>
                  <a:lnTo>
                    <a:pt x="85410" y="169696"/>
                  </a:lnTo>
                  <a:lnTo>
                    <a:pt x="170821" y="178181"/>
                  </a:lnTo>
                  <a:lnTo>
                    <a:pt x="256231" y="178181"/>
                  </a:lnTo>
                  <a:lnTo>
                    <a:pt x="341642" y="186666"/>
                  </a:lnTo>
                  <a:lnTo>
                    <a:pt x="427053" y="186666"/>
                  </a:lnTo>
                  <a:lnTo>
                    <a:pt x="512463" y="195151"/>
                  </a:lnTo>
                  <a:lnTo>
                    <a:pt x="597874" y="195151"/>
                  </a:lnTo>
                  <a:lnTo>
                    <a:pt x="683284" y="203636"/>
                  </a:lnTo>
                  <a:lnTo>
                    <a:pt x="768695" y="203636"/>
                  </a:lnTo>
                  <a:lnTo>
                    <a:pt x="854106" y="212120"/>
                  </a:lnTo>
                  <a:lnTo>
                    <a:pt x="939516" y="169696"/>
                  </a:lnTo>
                  <a:lnTo>
                    <a:pt x="1024927" y="135757"/>
                  </a:lnTo>
                  <a:lnTo>
                    <a:pt x="1110337" y="93333"/>
                  </a:lnTo>
                  <a:lnTo>
                    <a:pt x="1195748" y="59393"/>
                  </a:lnTo>
                  <a:lnTo>
                    <a:pt x="1281159" y="169696"/>
                  </a:lnTo>
                  <a:lnTo>
                    <a:pt x="1366569" y="59393"/>
                  </a:lnTo>
                  <a:lnTo>
                    <a:pt x="1451980" y="59393"/>
                  </a:lnTo>
                  <a:lnTo>
                    <a:pt x="1537390" y="59393"/>
                  </a:lnTo>
                  <a:lnTo>
                    <a:pt x="1622801" y="59393"/>
                  </a:lnTo>
                  <a:lnTo>
                    <a:pt x="1708212" y="67878"/>
                  </a:lnTo>
                  <a:lnTo>
                    <a:pt x="1793622" y="67878"/>
                  </a:lnTo>
                  <a:lnTo>
                    <a:pt x="1879033" y="67878"/>
                  </a:lnTo>
                  <a:lnTo>
                    <a:pt x="1964443" y="33939"/>
                  </a:lnTo>
                  <a:lnTo>
                    <a:pt x="2049854" y="76363"/>
                  </a:lnTo>
                  <a:lnTo>
                    <a:pt x="2135265" y="0"/>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4173883"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224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34470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43011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51552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02798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9881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68" name="tx168"/>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9" name="tx169"/>
            <p:cNvSpPr/>
            <p:nvPr/>
          </p:nvSpPr>
          <p:spPr>
            <a:xfrm>
              <a:off x="5418832"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0" name="tx170"/>
            <p:cNvSpPr/>
            <p:nvPr/>
          </p:nvSpPr>
          <p:spPr>
            <a:xfrm>
              <a:off x="5845885"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572823"/>
              <a:ext cx="2135265" cy="152727"/>
            </a:xfrm>
            <a:custGeom>
              <a:avLst/>
              <a:pathLst>
                <a:path w="2135265" h="152727">
                  <a:moveTo>
                    <a:pt x="0" y="101818"/>
                  </a:moveTo>
                  <a:lnTo>
                    <a:pt x="85410" y="101818"/>
                  </a:lnTo>
                  <a:lnTo>
                    <a:pt x="170821" y="110302"/>
                  </a:lnTo>
                  <a:lnTo>
                    <a:pt x="256231" y="118787"/>
                  </a:lnTo>
                  <a:lnTo>
                    <a:pt x="341642" y="118787"/>
                  </a:lnTo>
                  <a:lnTo>
                    <a:pt x="427053" y="127272"/>
                  </a:lnTo>
                  <a:lnTo>
                    <a:pt x="512463" y="127272"/>
                  </a:lnTo>
                  <a:lnTo>
                    <a:pt x="597874" y="135757"/>
                  </a:lnTo>
                  <a:lnTo>
                    <a:pt x="683284" y="144242"/>
                  </a:lnTo>
                  <a:lnTo>
                    <a:pt x="768695" y="144242"/>
                  </a:lnTo>
                  <a:lnTo>
                    <a:pt x="854106" y="152727"/>
                  </a:lnTo>
                  <a:lnTo>
                    <a:pt x="939516" y="135757"/>
                  </a:lnTo>
                  <a:lnTo>
                    <a:pt x="1024927" y="110302"/>
                  </a:lnTo>
                  <a:lnTo>
                    <a:pt x="1110337" y="93333"/>
                  </a:lnTo>
                  <a:lnTo>
                    <a:pt x="1195748" y="76363"/>
                  </a:lnTo>
                  <a:lnTo>
                    <a:pt x="1281159" y="101818"/>
                  </a:lnTo>
                  <a:lnTo>
                    <a:pt x="1366569" y="76363"/>
                  </a:lnTo>
                  <a:lnTo>
                    <a:pt x="1451980" y="67878"/>
                  </a:lnTo>
                  <a:lnTo>
                    <a:pt x="1537390" y="59393"/>
                  </a:lnTo>
                  <a:lnTo>
                    <a:pt x="1622801" y="42424"/>
                  </a:lnTo>
                  <a:lnTo>
                    <a:pt x="1708212" y="33939"/>
                  </a:lnTo>
                  <a:lnTo>
                    <a:pt x="1793622" y="25454"/>
                  </a:lnTo>
                  <a:lnTo>
                    <a:pt x="1879033" y="16969"/>
                  </a:lnTo>
                  <a:lnTo>
                    <a:pt x="1964443" y="8484"/>
                  </a:lnTo>
                  <a:lnTo>
                    <a:pt x="2049854" y="76363"/>
                  </a:lnTo>
                  <a:lnTo>
                    <a:pt x="2135265" y="0"/>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17388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344705"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9" name="pt199"/>
            <p:cNvSpPr/>
            <p:nvPr/>
          </p:nvSpPr>
          <p:spPr>
            <a:xfrm>
              <a:off x="4515526" y="3699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600936"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5027989"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45504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54045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582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8" name="tx218"/>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19" name="tx219"/>
            <p:cNvSpPr/>
            <p:nvPr/>
          </p:nvSpPr>
          <p:spPr>
            <a:xfrm>
              <a:off x="5418832" y="347528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20" name="tx220"/>
            <p:cNvSpPr/>
            <p:nvPr/>
          </p:nvSpPr>
          <p:spPr>
            <a:xfrm>
              <a:off x="5845885" y="35079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2125949"/>
              <a:ext cx="2135265" cy="364847"/>
            </a:xfrm>
            <a:custGeom>
              <a:avLst/>
              <a:pathLst>
                <a:path w="2135265" h="364847">
                  <a:moveTo>
                    <a:pt x="0" y="364847"/>
                  </a:moveTo>
                  <a:lnTo>
                    <a:pt x="85410" y="347878"/>
                  </a:lnTo>
                  <a:lnTo>
                    <a:pt x="170821" y="330908"/>
                  </a:lnTo>
                  <a:lnTo>
                    <a:pt x="256231" y="313938"/>
                  </a:lnTo>
                  <a:lnTo>
                    <a:pt x="341642" y="296969"/>
                  </a:lnTo>
                  <a:lnTo>
                    <a:pt x="427053" y="288484"/>
                  </a:lnTo>
                  <a:lnTo>
                    <a:pt x="512463" y="271514"/>
                  </a:lnTo>
                  <a:lnTo>
                    <a:pt x="597874" y="254545"/>
                  </a:lnTo>
                  <a:lnTo>
                    <a:pt x="683284" y="237575"/>
                  </a:lnTo>
                  <a:lnTo>
                    <a:pt x="768695" y="220605"/>
                  </a:lnTo>
                  <a:lnTo>
                    <a:pt x="854106" y="203636"/>
                  </a:lnTo>
                  <a:lnTo>
                    <a:pt x="939516" y="203636"/>
                  </a:lnTo>
                  <a:lnTo>
                    <a:pt x="1024927" y="203636"/>
                  </a:lnTo>
                  <a:lnTo>
                    <a:pt x="1110337" y="212120"/>
                  </a:lnTo>
                  <a:lnTo>
                    <a:pt x="1195748" y="212120"/>
                  </a:lnTo>
                  <a:lnTo>
                    <a:pt x="1281159" y="322423"/>
                  </a:lnTo>
                  <a:lnTo>
                    <a:pt x="1366569" y="212120"/>
                  </a:lnTo>
                  <a:lnTo>
                    <a:pt x="1451980" y="186666"/>
                  </a:lnTo>
                  <a:lnTo>
                    <a:pt x="1537390" y="161211"/>
                  </a:lnTo>
                  <a:lnTo>
                    <a:pt x="1622801" y="135757"/>
                  </a:lnTo>
                  <a:lnTo>
                    <a:pt x="1708212" y="118787"/>
                  </a:lnTo>
                  <a:lnTo>
                    <a:pt x="1793622" y="93333"/>
                  </a:lnTo>
                  <a:lnTo>
                    <a:pt x="1879033" y="67878"/>
                  </a:lnTo>
                  <a:lnTo>
                    <a:pt x="1964443" y="33939"/>
                  </a:lnTo>
                  <a:lnTo>
                    <a:pt x="2049854" y="84848"/>
                  </a:lnTo>
                  <a:lnTo>
                    <a:pt x="2135265" y="0"/>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24727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245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24218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5" name="pt245"/>
            <p:cNvSpPr/>
            <p:nvPr/>
          </p:nvSpPr>
          <p:spPr>
            <a:xfrm>
              <a:off x="6968071"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239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138892" y="2379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224302" y="23624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309713"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651355"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822177"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24303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992998"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239848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268" name="tx268"/>
            <p:cNvSpPr/>
            <p:nvPr/>
          </p:nvSpPr>
          <p:spPr>
            <a:xfrm>
              <a:off x="8812300"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9" name="tx269"/>
            <p:cNvSpPr/>
            <p:nvPr/>
          </p:nvSpPr>
          <p:spPr>
            <a:xfrm>
              <a:off x="8213020" y="2120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0" name="tx270"/>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438101" y="3649186"/>
              <a:ext cx="341642" cy="339393"/>
            </a:xfrm>
            <a:custGeom>
              <a:avLst/>
              <a:pathLst>
                <a:path w="341642" h="339393">
                  <a:moveTo>
                    <a:pt x="0" y="305454"/>
                  </a:moveTo>
                  <a:lnTo>
                    <a:pt x="85410" y="339393"/>
                  </a:lnTo>
                  <a:lnTo>
                    <a:pt x="170821" y="212120"/>
                  </a:lnTo>
                  <a:lnTo>
                    <a:pt x="256231" y="186666"/>
                  </a:lnTo>
                  <a:lnTo>
                    <a:pt x="341642" y="0"/>
                  </a:lnTo>
                </a:path>
              </a:pathLst>
            </a:custGeom>
            <a:ln w="27101" cap="flat">
              <a:solidFill>
                <a:srgbClr val="1CABE2">
                  <a:alpha val="100000"/>
                </a:srgbClr>
              </a:solidFill>
              <a:prstDash val="solid"/>
              <a:round/>
            </a:ln>
          </p:spPr>
          <p:txBody>
            <a:bodyPr/>
            <a:lstStyle/>
            <a:p/>
          </p:txBody>
        </p:sp>
        <p:sp>
          <p:nvSpPr>
            <p:cNvPr id="291" name="pt291"/>
            <p:cNvSpPr/>
            <p:nvPr/>
          </p:nvSpPr>
          <p:spPr>
            <a:xfrm>
              <a:off x="8420051" y="393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05461" y="39705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590872"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676283"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76169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tx296"/>
            <p:cNvSpPr/>
            <p:nvPr/>
          </p:nvSpPr>
          <p:spPr>
            <a:xfrm>
              <a:off x="8286171" y="386356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297" name="tx297"/>
            <p:cNvSpPr/>
            <p:nvPr/>
          </p:nvSpPr>
          <p:spPr>
            <a:xfrm>
              <a:off x="8812300" y="35568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98" name="tx298"/>
            <p:cNvSpPr/>
            <p:nvPr/>
          </p:nvSpPr>
          <p:spPr>
            <a:xfrm>
              <a:off x="8640073" y="36946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99" name="tx299"/>
            <p:cNvSpPr/>
            <p:nvPr/>
          </p:nvSpPr>
          <p:spPr>
            <a:xfrm>
              <a:off x="2015060"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00" name="tx30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1" name="tx30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2" name="tx30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3" name="tx30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4" name="tx30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05" name="tx30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6" name="tx30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7" name="tx30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8" name="tx30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9" name="tx30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0" name="tx31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1" name="tx31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2" name="tx31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3" name="tx31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4" name="tx31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5" name="tx31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6" name="tx31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7" name="tx31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8" name="tx31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9" name="tx31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0" name="tx32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1" name="tx32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2" name="tx32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3" name="tx32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4" name="tx32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5" name="tx32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6" name="tx32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7" name="tx32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8" name="tx32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9" name="tx32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0" name="tx33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1" name="tx33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2" name="tx33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3" name="tx33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4" name="tx33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5" name="tx33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6" name="tx33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7" name="tx33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8" name="tx33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9" name="tx33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6" name="pt34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8" name="tx34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9" name="tx34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0" name="tx350"/>
            <p:cNvSpPr/>
            <p:nvPr/>
          </p:nvSpPr>
          <p:spPr>
            <a:xfrm>
              <a:off x="2005670" y="1330710"/>
              <a:ext cx="58245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Equatorial Guinea, 2000-2025</a:t>
              </a:r>
            </a:p>
          </p:txBody>
        </p:sp>
        <p:sp>
          <p:nvSpPr>
            <p:cNvPr id="351" name="tx35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2" name="tx35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(53%), followed by MCV1 and YFV (62%).
Compared to 2019, coverage of one vaccine decreased (BCG) and 5 vaccines increased (DTP1, DTP3, IPV1, MCV1 and YFV).
Compared to 2024, coverage of one vaccine decreased (BCG) and 6 vaccines increased (DTP1, DTP3, IPV1, MCV1, MCV2 and YFV).</a:t>
            </a:r>
          </a:p>
        </p:txBody>
      </p:sp>
      <p:sp>
        <p:nvSpPr>
          <p:cNvPr id="3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Equatorial Guinea had its lowest coverage in MCV2 (53%), while most other routine vaccines clustered around 62-84%; 5 antigens increased since 2019, and 6 antigens increased since 2024.</a:t>
            </a:r>
          </a:p>
        </p:txBody>
      </p:sp>
      <p:grpSp xmlns:pic="http://schemas.openxmlformats.org/drawingml/2006/picture">
        <p:nvGrpSpPr>
          <p:cNvPr id="355" name=""/>
          <p:cNvGrpSpPr/>
          <p:nvPr/>
        </p:nvGrpSpPr>
        <p:grpSpPr>
          <a:xfrm>
            <a:off x="292608" y="1097280"/>
            <a:ext cx="8595360" cy="28575"/>
            <a:chOff x="292608" y="1097280"/>
            <a:chExt cx="8595360" cy="28575"/>
          </a:xfrm>
        </p:grpSpPr>
        <p:sp>
          <p:nvSpPr>
            <p:cNvPr id="3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927241"/>
              <a:ext cx="6518190" cy="2040333"/>
            </a:xfrm>
            <a:custGeom>
              <a:avLst/>
              <a:pathLst>
                <a:path w="6518190" h="2040333">
                  <a:moveTo>
                    <a:pt x="0" y="2040333"/>
                  </a:moveTo>
                  <a:lnTo>
                    <a:pt x="260727" y="1945434"/>
                  </a:lnTo>
                  <a:lnTo>
                    <a:pt x="521455" y="1850534"/>
                  </a:lnTo>
                  <a:lnTo>
                    <a:pt x="782182" y="1755635"/>
                  </a:lnTo>
                  <a:lnTo>
                    <a:pt x="1042910" y="1660736"/>
                  </a:lnTo>
                  <a:lnTo>
                    <a:pt x="1303638" y="1613286"/>
                  </a:lnTo>
                  <a:lnTo>
                    <a:pt x="1564365" y="1518387"/>
                  </a:lnTo>
                  <a:lnTo>
                    <a:pt x="1825093" y="1423488"/>
                  </a:lnTo>
                  <a:lnTo>
                    <a:pt x="2085820" y="1328589"/>
                  </a:lnTo>
                  <a:lnTo>
                    <a:pt x="2346548" y="1233689"/>
                  </a:lnTo>
                  <a:lnTo>
                    <a:pt x="2607276" y="1138790"/>
                  </a:lnTo>
                  <a:lnTo>
                    <a:pt x="2868003" y="1138790"/>
                  </a:lnTo>
                  <a:lnTo>
                    <a:pt x="3128731" y="1138790"/>
                  </a:lnTo>
                  <a:lnTo>
                    <a:pt x="3389458" y="1186240"/>
                  </a:lnTo>
                  <a:lnTo>
                    <a:pt x="3650186" y="1186240"/>
                  </a:lnTo>
                  <a:lnTo>
                    <a:pt x="3910914" y="1803085"/>
                  </a:lnTo>
                  <a:lnTo>
                    <a:pt x="4171641" y="1186240"/>
                  </a:lnTo>
                  <a:lnTo>
                    <a:pt x="4432369" y="1043891"/>
                  </a:lnTo>
                  <a:lnTo>
                    <a:pt x="4693096" y="901542"/>
                  </a:lnTo>
                  <a:lnTo>
                    <a:pt x="4953824" y="759193"/>
                  </a:lnTo>
                  <a:lnTo>
                    <a:pt x="5214552" y="664294"/>
                  </a:lnTo>
                  <a:lnTo>
                    <a:pt x="5475279" y="521945"/>
                  </a:lnTo>
                  <a:lnTo>
                    <a:pt x="5736007" y="379596"/>
                  </a:lnTo>
                  <a:lnTo>
                    <a:pt x="5996734" y="189798"/>
                  </a:lnTo>
                  <a:lnTo>
                    <a:pt x="6257462" y="474496"/>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4785441" y="1927241"/>
              <a:ext cx="2868003" cy="1803085"/>
            </a:xfrm>
            <a:custGeom>
              <a:avLst/>
              <a:pathLst>
                <a:path w="2868003" h="1803085">
                  <a:moveTo>
                    <a:pt x="0" y="1186240"/>
                  </a:moveTo>
                  <a:lnTo>
                    <a:pt x="260727" y="1803085"/>
                  </a:lnTo>
                  <a:lnTo>
                    <a:pt x="521455" y="1186240"/>
                  </a:lnTo>
                  <a:lnTo>
                    <a:pt x="782182" y="1043891"/>
                  </a:lnTo>
                  <a:lnTo>
                    <a:pt x="1042910" y="901542"/>
                  </a:lnTo>
                  <a:lnTo>
                    <a:pt x="1303638" y="759193"/>
                  </a:lnTo>
                  <a:lnTo>
                    <a:pt x="1564365" y="664294"/>
                  </a:lnTo>
                  <a:lnTo>
                    <a:pt x="1825093" y="521945"/>
                  </a:lnTo>
                  <a:lnTo>
                    <a:pt x="2085820" y="379596"/>
                  </a:lnTo>
                  <a:lnTo>
                    <a:pt x="2346548" y="189798"/>
                  </a:lnTo>
                  <a:lnTo>
                    <a:pt x="2607276" y="474496"/>
                  </a:lnTo>
                  <a:lnTo>
                    <a:pt x="2868003" y="0"/>
                  </a:lnTo>
                </a:path>
              </a:pathLst>
            </a:custGeom>
            <a:ln w="27101" cap="flat">
              <a:solidFill>
                <a:srgbClr val="80BD41">
                  <a:alpha val="100000"/>
                </a:srgbClr>
              </a:solidFill>
              <a:prstDash val="solid"/>
              <a:round/>
            </a:ln>
          </p:spPr>
          <p:txBody>
            <a:bodyPr/>
            <a:lstStyle/>
            <a:p/>
          </p:txBody>
        </p:sp>
        <p:sp>
          <p:nvSpPr>
            <p:cNvPr id="40" name="pl40"/>
            <p:cNvSpPr/>
            <p:nvPr/>
          </p:nvSpPr>
          <p:spPr>
            <a:xfrm>
              <a:off x="4785441" y="1927241"/>
              <a:ext cx="2868003" cy="1803085"/>
            </a:xfrm>
            <a:custGeom>
              <a:avLst/>
              <a:pathLst>
                <a:path w="2868003" h="1803085">
                  <a:moveTo>
                    <a:pt x="0" y="1186240"/>
                  </a:moveTo>
                  <a:lnTo>
                    <a:pt x="260727" y="1803085"/>
                  </a:lnTo>
                  <a:lnTo>
                    <a:pt x="521455" y="1186240"/>
                  </a:lnTo>
                  <a:lnTo>
                    <a:pt x="782182" y="1043891"/>
                  </a:lnTo>
                  <a:lnTo>
                    <a:pt x="1042910" y="901542"/>
                  </a:lnTo>
                  <a:lnTo>
                    <a:pt x="1303638" y="759193"/>
                  </a:lnTo>
                  <a:lnTo>
                    <a:pt x="1564365" y="664294"/>
                  </a:lnTo>
                  <a:lnTo>
                    <a:pt x="1825093" y="521945"/>
                  </a:lnTo>
                  <a:lnTo>
                    <a:pt x="2085820" y="379596"/>
                  </a:lnTo>
                  <a:lnTo>
                    <a:pt x="2346548" y="189798"/>
                  </a:lnTo>
                  <a:lnTo>
                    <a:pt x="2607276" y="474496"/>
                  </a:lnTo>
                  <a:lnTo>
                    <a:pt x="2868003" y="0"/>
                  </a:lnTo>
                </a:path>
              </a:pathLst>
            </a:custGeom>
            <a:ln w="27101" cap="flat">
              <a:solidFill>
                <a:srgbClr val="EE00EE">
                  <a:alpha val="100000"/>
                </a:srgbClr>
              </a:solidFill>
              <a:prstDash val="solid"/>
              <a:round/>
            </a:ln>
          </p:spPr>
          <p:txBody>
            <a:bodyPr/>
            <a:lstStyle/>
            <a:p/>
          </p:txBody>
        </p:sp>
        <p:sp>
          <p:nvSpPr>
            <p:cNvPr id="41" name="pl41"/>
            <p:cNvSpPr/>
            <p:nvPr/>
          </p:nvSpPr>
          <p:spPr>
            <a:xfrm>
              <a:off x="5306897" y="1832341"/>
              <a:ext cx="2346548" cy="3226573"/>
            </a:xfrm>
            <a:custGeom>
              <a:avLst/>
              <a:pathLst>
                <a:path w="2346548" h="3226573">
                  <a:moveTo>
                    <a:pt x="0" y="3226573"/>
                  </a:moveTo>
                  <a:lnTo>
                    <a:pt x="260727" y="1138790"/>
                  </a:lnTo>
                  <a:lnTo>
                    <a:pt x="521455" y="996441"/>
                  </a:lnTo>
                  <a:lnTo>
                    <a:pt x="782182" y="901542"/>
                  </a:lnTo>
                  <a:lnTo>
                    <a:pt x="1042910" y="759193"/>
                  </a:lnTo>
                  <a:lnTo>
                    <a:pt x="1303638" y="616844"/>
                  </a:lnTo>
                  <a:lnTo>
                    <a:pt x="1564365" y="189798"/>
                  </a:lnTo>
                  <a:lnTo>
                    <a:pt x="1825093" y="284697"/>
                  </a:lnTo>
                  <a:lnTo>
                    <a:pt x="2085820" y="569395"/>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854093"/>
            </a:xfrm>
            <a:custGeom>
              <a:avLst/>
              <a:pathLst>
                <a:path w="6518190" h="854093">
                  <a:moveTo>
                    <a:pt x="0" y="569395"/>
                  </a:moveTo>
                  <a:lnTo>
                    <a:pt x="260727" y="569395"/>
                  </a:lnTo>
                  <a:lnTo>
                    <a:pt x="521455" y="616844"/>
                  </a:lnTo>
                  <a:lnTo>
                    <a:pt x="782182" y="664294"/>
                  </a:lnTo>
                  <a:lnTo>
                    <a:pt x="1042910" y="664294"/>
                  </a:lnTo>
                  <a:lnTo>
                    <a:pt x="1303638" y="711744"/>
                  </a:lnTo>
                  <a:lnTo>
                    <a:pt x="1564365" y="711744"/>
                  </a:lnTo>
                  <a:lnTo>
                    <a:pt x="1825093" y="759193"/>
                  </a:lnTo>
                  <a:lnTo>
                    <a:pt x="2085820" y="806643"/>
                  </a:lnTo>
                  <a:lnTo>
                    <a:pt x="2346548" y="806643"/>
                  </a:lnTo>
                  <a:lnTo>
                    <a:pt x="2607276" y="854093"/>
                  </a:lnTo>
                  <a:lnTo>
                    <a:pt x="2868003" y="759193"/>
                  </a:lnTo>
                  <a:lnTo>
                    <a:pt x="3128731" y="616844"/>
                  </a:lnTo>
                  <a:lnTo>
                    <a:pt x="3389458" y="521945"/>
                  </a:lnTo>
                  <a:lnTo>
                    <a:pt x="3650186" y="427046"/>
                  </a:lnTo>
                  <a:lnTo>
                    <a:pt x="3910914" y="569395"/>
                  </a:lnTo>
                  <a:lnTo>
                    <a:pt x="4171641" y="427046"/>
                  </a:lnTo>
                  <a:lnTo>
                    <a:pt x="4432369" y="379596"/>
                  </a:lnTo>
                  <a:lnTo>
                    <a:pt x="4693096" y="332147"/>
                  </a:lnTo>
                  <a:lnTo>
                    <a:pt x="4953824" y="237248"/>
                  </a:lnTo>
                  <a:lnTo>
                    <a:pt x="5214552" y="189798"/>
                  </a:lnTo>
                  <a:lnTo>
                    <a:pt x="5475279" y="142348"/>
                  </a:lnTo>
                  <a:lnTo>
                    <a:pt x="5736007" y="94899"/>
                  </a:lnTo>
                  <a:lnTo>
                    <a:pt x="5996734" y="47449"/>
                  </a:lnTo>
                  <a:lnTo>
                    <a:pt x="6257462" y="427046"/>
                  </a:lnTo>
                  <a:lnTo>
                    <a:pt x="6518190"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3113481"/>
              <a:ext cx="1042910" cy="1897984"/>
            </a:xfrm>
            <a:custGeom>
              <a:avLst/>
              <a:pathLst>
                <a:path w="1042910" h="1897984">
                  <a:moveTo>
                    <a:pt x="0" y="1708186"/>
                  </a:moveTo>
                  <a:lnTo>
                    <a:pt x="260727" y="1897984"/>
                  </a:lnTo>
                  <a:lnTo>
                    <a:pt x="521455" y="1186240"/>
                  </a:lnTo>
                  <a:lnTo>
                    <a:pt x="782182" y="1043891"/>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7668729" y="1522762"/>
              <a:ext cx="756297" cy="303447"/>
            </a:xfrm>
            <a:custGeom>
              <a:avLst/>
              <a:pathLst>
                <a:path w="756297" h="303447">
                  <a:moveTo>
                    <a:pt x="756297" y="0"/>
                  </a:moveTo>
                  <a:lnTo>
                    <a:pt x="0" y="303447"/>
                  </a:lnTo>
                </a:path>
              </a:pathLst>
            </a:custGeom>
          </p:spPr>
          <p:txBody>
            <a:bodyPr/>
            <a:lstStyle/>
            <a:p/>
          </p:txBody>
        </p:sp>
        <p:sp>
          <p:nvSpPr>
            <p:cNvPr id="45" name="pl45"/>
            <p:cNvSpPr/>
            <p:nvPr/>
          </p:nvSpPr>
          <p:spPr>
            <a:xfrm>
              <a:off x="7667593" y="1934365"/>
              <a:ext cx="715351" cy="360229"/>
            </a:xfrm>
            <a:custGeom>
              <a:avLst/>
              <a:pathLst>
                <a:path w="715351" h="360229">
                  <a:moveTo>
                    <a:pt x="715351" y="360229"/>
                  </a:moveTo>
                  <a:lnTo>
                    <a:pt x="0" y="0"/>
                  </a:lnTo>
                </a:path>
              </a:pathLst>
            </a:custGeom>
          </p:spPr>
          <p:txBody>
            <a:bodyPr/>
            <a:lstStyle/>
            <a:p/>
          </p:txBody>
        </p:sp>
        <p:sp>
          <p:nvSpPr>
            <p:cNvPr id="46" name="pl46"/>
            <p:cNvSpPr/>
            <p:nvPr/>
          </p:nvSpPr>
          <p:spPr>
            <a:xfrm>
              <a:off x="7670622" y="1783397"/>
              <a:ext cx="657961" cy="140184"/>
            </a:xfrm>
            <a:custGeom>
              <a:avLst/>
              <a:pathLst>
                <a:path w="657961" h="140184">
                  <a:moveTo>
                    <a:pt x="657961" y="0"/>
                  </a:moveTo>
                  <a:lnTo>
                    <a:pt x="0" y="140184"/>
                  </a:lnTo>
                </a:path>
              </a:pathLst>
            </a:custGeom>
          </p:spPr>
          <p:txBody>
            <a:bodyPr/>
            <a:lstStyle/>
            <a:p/>
          </p:txBody>
        </p:sp>
        <p:sp>
          <p:nvSpPr>
            <p:cNvPr id="47" name="pl47"/>
            <p:cNvSpPr/>
            <p:nvPr/>
          </p:nvSpPr>
          <p:spPr>
            <a:xfrm>
              <a:off x="7671146" y="1929732"/>
              <a:ext cx="765949" cy="107829"/>
            </a:xfrm>
            <a:custGeom>
              <a:avLst/>
              <a:pathLst>
                <a:path w="765949" h="107829">
                  <a:moveTo>
                    <a:pt x="765949" y="107829"/>
                  </a:moveTo>
                  <a:lnTo>
                    <a:pt x="0" y="0"/>
                  </a:lnTo>
                </a:path>
              </a:pathLst>
            </a:custGeom>
          </p:spPr>
          <p:txBody>
            <a:bodyPr/>
            <a:lstStyle/>
            <a:p/>
          </p:txBody>
        </p:sp>
        <p:sp>
          <p:nvSpPr>
            <p:cNvPr id="48" name="pl48"/>
            <p:cNvSpPr/>
            <p:nvPr/>
          </p:nvSpPr>
          <p:spPr>
            <a:xfrm>
              <a:off x="7671585" y="2686434"/>
              <a:ext cx="687275" cy="0"/>
            </a:xfrm>
            <a:custGeom>
              <a:avLst/>
              <a:pathLst>
                <a:path w="687275" h="0">
                  <a:moveTo>
                    <a:pt x="687275" y="0"/>
                  </a:moveTo>
                  <a:lnTo>
                    <a:pt x="0" y="0"/>
                  </a:lnTo>
                </a:path>
              </a:pathLst>
            </a:custGeom>
          </p:spPr>
          <p:txBody>
            <a:bodyPr/>
            <a:lstStyle/>
            <a:p/>
          </p:txBody>
        </p:sp>
        <p:sp>
          <p:nvSpPr>
            <p:cNvPr id="49" name="pl49"/>
            <p:cNvSpPr/>
            <p:nvPr/>
          </p:nvSpPr>
          <p:spPr>
            <a:xfrm>
              <a:off x="7671585" y="3113476"/>
              <a:ext cx="687275" cy="4"/>
            </a:xfrm>
            <a:custGeom>
              <a:avLst/>
              <a:pathLst>
                <a:path w="687275" h="4">
                  <a:moveTo>
                    <a:pt x="687275" y="0"/>
                  </a:moveTo>
                  <a:lnTo>
                    <a:pt x="0" y="4"/>
                  </a:lnTo>
                </a:path>
              </a:pathLst>
            </a:custGeom>
          </p:spPr>
          <p:txBody>
            <a:bodyPr/>
            <a:lstStyle/>
            <a:p/>
          </p:txBody>
        </p:sp>
        <p:sp>
          <p:nvSpPr>
            <p:cNvPr id="50" name="pg50"/>
            <p:cNvSpPr/>
            <p:nvPr/>
          </p:nvSpPr>
          <p:spPr>
            <a:xfrm>
              <a:off x="8356446" y="143218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1" name="tx51"/>
            <p:cNvSpPr/>
            <p:nvPr/>
          </p:nvSpPr>
          <p:spPr>
            <a:xfrm>
              <a:off x="8379306" y="14737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80%</a:t>
              </a:r>
            </a:p>
          </p:txBody>
        </p:sp>
        <p:sp>
          <p:nvSpPr>
            <p:cNvPr id="52" name="pg52"/>
            <p:cNvSpPr/>
            <p:nvPr/>
          </p:nvSpPr>
          <p:spPr>
            <a:xfrm>
              <a:off x="8314365" y="22171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3" name="tx53"/>
            <p:cNvSpPr/>
            <p:nvPr/>
          </p:nvSpPr>
          <p:spPr>
            <a:xfrm>
              <a:off x="8337225" y="22586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78%</a:t>
              </a:r>
            </a:p>
          </p:txBody>
        </p:sp>
        <p:sp>
          <p:nvSpPr>
            <p:cNvPr id="54" name="pg54"/>
            <p:cNvSpPr/>
            <p:nvPr/>
          </p:nvSpPr>
          <p:spPr>
            <a:xfrm>
              <a:off x="8260004" y="16950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5" name="tx55"/>
            <p:cNvSpPr/>
            <p:nvPr/>
          </p:nvSpPr>
          <p:spPr>
            <a:xfrm>
              <a:off x="8282864" y="17179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78%</a:t>
              </a:r>
            </a:p>
          </p:txBody>
        </p:sp>
        <p:sp>
          <p:nvSpPr>
            <p:cNvPr id="56" name="pg56"/>
            <p:cNvSpPr/>
            <p:nvPr/>
          </p:nvSpPr>
          <p:spPr>
            <a:xfrm>
              <a:off x="8368515" y="195503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7" name="tx57"/>
            <p:cNvSpPr/>
            <p:nvPr/>
          </p:nvSpPr>
          <p:spPr>
            <a:xfrm>
              <a:off x="8391375" y="199657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78%</a:t>
              </a:r>
            </a:p>
          </p:txBody>
        </p:sp>
        <p:sp>
          <p:nvSpPr>
            <p:cNvPr id="58" name="pg58"/>
            <p:cNvSpPr/>
            <p:nvPr/>
          </p:nvSpPr>
          <p:spPr>
            <a:xfrm>
              <a:off x="8290281" y="26019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26434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90281" y="302895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30704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53%</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tx87"/>
            <p:cNvSpPr/>
            <p:nvPr/>
          </p:nvSpPr>
          <p:spPr>
            <a:xfrm>
              <a:off x="3111301" y="401416"/>
              <a:ext cx="360900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Equatorial Guinea, 2000-2025</a:t>
              </a:r>
            </a:p>
          </p:txBody>
        </p:sp>
        <p:sp>
          <p:nvSpPr>
            <p:cNvPr id="88" name="tx8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6 vaccines (complete series).
In 2025, MCV2 had the lowest coverage of all vaccines (53%), followed by MCV1 (62%).
Coverage of 5 vaccines increased (DTP3, HEPB3, HIB3, IPV1 and MCV1) compared to respective coverage in 2019.
Coverage of 6 vaccines increased (DTP3, HEPB3, HIB3, IPV1, MCV1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619" y="998557"/>
              <a:ext cx="872603" cy="0"/>
            </a:xfrm>
            <a:custGeom>
              <a:avLst/>
              <a:pathLst>
                <a:path w="872603" h="0">
                  <a:moveTo>
                    <a:pt x="0" y="0"/>
                  </a:moveTo>
                  <a:lnTo>
                    <a:pt x="72716" y="0"/>
                  </a:lnTo>
                  <a:lnTo>
                    <a:pt x="654452" y="0"/>
                  </a:lnTo>
                  <a:lnTo>
                    <a:pt x="799886" y="0"/>
                  </a:lnTo>
                  <a:lnTo>
                    <a:pt x="799886" y="0"/>
                  </a:lnTo>
                  <a:lnTo>
                    <a:pt x="872603" y="0"/>
                  </a:lnTo>
                  <a:lnTo>
                    <a:pt x="872603" y="0"/>
                  </a:lnTo>
                </a:path>
              </a:pathLst>
            </a:custGeom>
            <a:ln w="116535" cap="flat">
              <a:solidFill>
                <a:srgbClr val="E8E8E8">
                  <a:alpha val="100000"/>
                </a:srgbClr>
              </a:solidFill>
              <a:prstDash val="solid"/>
              <a:round/>
            </a:ln>
          </p:spPr>
          <p:txBody>
            <a:bodyPr/>
            <a:lstStyle/>
            <a:p/>
          </p:txBody>
        </p:sp>
        <p:sp>
          <p:nvSpPr>
            <p:cNvPr id="18" name="pl18"/>
            <p:cNvSpPr/>
            <p:nvPr/>
          </p:nvSpPr>
          <p:spPr>
            <a:xfrm>
              <a:off x="6892902" y="1562457"/>
              <a:ext cx="654452" cy="0"/>
            </a:xfrm>
            <a:custGeom>
              <a:avLst/>
              <a:pathLst>
                <a:path w="654452" h="0">
                  <a:moveTo>
                    <a:pt x="0" y="0"/>
                  </a:moveTo>
                  <a:lnTo>
                    <a:pt x="72716" y="0"/>
                  </a:lnTo>
                  <a:lnTo>
                    <a:pt x="72716" y="0"/>
                  </a:lnTo>
                  <a:lnTo>
                    <a:pt x="72716" y="0"/>
                  </a:lnTo>
                  <a:lnTo>
                    <a:pt x="145433" y="0"/>
                  </a:lnTo>
                  <a:lnTo>
                    <a:pt x="363584" y="0"/>
                  </a:lnTo>
                  <a:lnTo>
                    <a:pt x="654452" y="0"/>
                  </a:lnTo>
                </a:path>
              </a:pathLst>
            </a:custGeom>
            <a:ln w="116535" cap="flat">
              <a:solidFill>
                <a:srgbClr val="E8E8E8">
                  <a:alpha val="100000"/>
                </a:srgbClr>
              </a:solidFill>
              <a:prstDash val="solid"/>
              <a:round/>
            </a:ln>
          </p:spPr>
          <p:txBody>
            <a:bodyPr/>
            <a:lstStyle/>
            <a:p/>
          </p:txBody>
        </p:sp>
        <p:sp>
          <p:nvSpPr>
            <p:cNvPr id="19" name="pl19"/>
            <p:cNvSpPr/>
            <p:nvPr/>
          </p:nvSpPr>
          <p:spPr>
            <a:xfrm>
              <a:off x="5947581" y="2126357"/>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0" name="pl20"/>
            <p:cNvSpPr/>
            <p:nvPr/>
          </p:nvSpPr>
          <p:spPr>
            <a:xfrm>
              <a:off x="5947581" y="2690257"/>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1" name="pl21"/>
            <p:cNvSpPr/>
            <p:nvPr/>
          </p:nvSpPr>
          <p:spPr>
            <a:xfrm>
              <a:off x="5947581" y="3254156"/>
              <a:ext cx="1163471" cy="0"/>
            </a:xfrm>
            <a:custGeom>
              <a:avLst/>
              <a:pathLst>
                <a:path w="1163471" h="0">
                  <a:moveTo>
                    <a:pt x="0" y="0"/>
                  </a:moveTo>
                  <a:lnTo>
                    <a:pt x="145433" y="0"/>
                  </a:lnTo>
                  <a:lnTo>
                    <a:pt x="363584" y="0"/>
                  </a:lnTo>
                  <a:lnTo>
                    <a:pt x="436301" y="0"/>
                  </a:lnTo>
                  <a:lnTo>
                    <a:pt x="581735" y="0"/>
                  </a:lnTo>
                  <a:lnTo>
                    <a:pt x="872603" y="0"/>
                  </a:lnTo>
                  <a:lnTo>
                    <a:pt x="1163471" y="0"/>
                  </a:lnTo>
                </a:path>
              </a:pathLst>
            </a:custGeom>
            <a:ln w="116535" cap="flat">
              <a:solidFill>
                <a:srgbClr val="E8E8E8">
                  <a:alpha val="100000"/>
                </a:srgbClr>
              </a:solidFill>
              <a:prstDash val="solid"/>
              <a:round/>
            </a:ln>
          </p:spPr>
          <p:txBody>
            <a:bodyPr/>
            <a:lstStyle/>
            <a:p/>
          </p:txBody>
        </p:sp>
        <p:sp>
          <p:nvSpPr>
            <p:cNvPr id="22" name="pl22"/>
            <p:cNvSpPr/>
            <p:nvPr/>
          </p:nvSpPr>
          <p:spPr>
            <a:xfrm>
              <a:off x="5874865" y="3818056"/>
              <a:ext cx="1381622" cy="0"/>
            </a:xfrm>
            <a:custGeom>
              <a:avLst/>
              <a:pathLst>
                <a:path w="1381622" h="0">
                  <a:moveTo>
                    <a:pt x="0" y="0"/>
                  </a:moveTo>
                  <a:lnTo>
                    <a:pt x="218150" y="0"/>
                  </a:lnTo>
                  <a:lnTo>
                    <a:pt x="436301" y="0"/>
                  </a:lnTo>
                  <a:lnTo>
                    <a:pt x="509018" y="0"/>
                  </a:lnTo>
                  <a:lnTo>
                    <a:pt x="945320" y="0"/>
                  </a:lnTo>
                  <a:lnTo>
                    <a:pt x="1090754" y="0"/>
                  </a:lnTo>
                  <a:lnTo>
                    <a:pt x="1381622" y="0"/>
                  </a:lnTo>
                </a:path>
              </a:pathLst>
            </a:custGeom>
            <a:ln w="116535" cap="flat">
              <a:solidFill>
                <a:srgbClr val="E8E8E8">
                  <a:alpha val="100000"/>
                </a:srgbClr>
              </a:solidFill>
              <a:prstDash val="solid"/>
              <a:round/>
            </a:ln>
          </p:spPr>
          <p:txBody>
            <a:bodyPr/>
            <a:lstStyle/>
            <a:p/>
          </p:txBody>
        </p:sp>
        <p:sp>
          <p:nvSpPr>
            <p:cNvPr id="23" name="pl23"/>
            <p:cNvSpPr/>
            <p:nvPr/>
          </p:nvSpPr>
          <p:spPr>
            <a:xfrm>
              <a:off x="5293129" y="4381956"/>
              <a:ext cx="654452" cy="0"/>
            </a:xfrm>
            <a:custGeom>
              <a:avLst/>
              <a:pathLst>
                <a:path w="654452" h="0">
                  <a:moveTo>
                    <a:pt x="0" y="0"/>
                  </a:moveTo>
                  <a:lnTo>
                    <a:pt x="290867" y="0"/>
                  </a:lnTo>
                  <a:lnTo>
                    <a:pt x="363584" y="0"/>
                  </a:lnTo>
                  <a:lnTo>
                    <a:pt x="436301" y="0"/>
                  </a:lnTo>
                  <a:lnTo>
                    <a:pt x="509018" y="0"/>
                  </a:lnTo>
                  <a:lnTo>
                    <a:pt x="581735" y="0"/>
                  </a:lnTo>
                  <a:lnTo>
                    <a:pt x="654452" y="0"/>
                  </a:lnTo>
                </a:path>
              </a:pathLst>
            </a:custGeom>
            <a:ln w="116535" cap="flat">
              <a:solidFill>
                <a:srgbClr val="E8E8E8">
                  <a:alpha val="100000"/>
                </a:srgbClr>
              </a:solidFill>
              <a:prstDash val="solid"/>
              <a:round/>
            </a:ln>
          </p:spPr>
          <p:txBody>
            <a:bodyPr/>
            <a:lstStyle/>
            <a:p/>
          </p:txBody>
        </p:sp>
        <p:sp>
          <p:nvSpPr>
            <p:cNvPr id="24" name="pl24"/>
            <p:cNvSpPr/>
            <p:nvPr/>
          </p:nvSpPr>
          <p:spPr>
            <a:xfrm>
              <a:off x="5220412" y="4945856"/>
              <a:ext cx="727169" cy="0"/>
            </a:xfrm>
            <a:custGeom>
              <a:avLst/>
              <a:pathLst>
                <a:path w="727169" h="0">
                  <a:moveTo>
                    <a:pt x="0" y="0"/>
                  </a:moveTo>
                  <a:lnTo>
                    <a:pt x="363584" y="0"/>
                  </a:lnTo>
                  <a:lnTo>
                    <a:pt x="436301" y="0"/>
                  </a:lnTo>
                  <a:lnTo>
                    <a:pt x="436301" y="0"/>
                  </a:lnTo>
                  <a:lnTo>
                    <a:pt x="509018" y="0"/>
                  </a:lnTo>
                  <a:lnTo>
                    <a:pt x="509018" y="0"/>
                  </a:lnTo>
                  <a:lnTo>
                    <a:pt x="727169" y="0"/>
                  </a:lnTo>
                </a:path>
              </a:pathLst>
            </a:custGeom>
            <a:ln w="116535" cap="flat">
              <a:solidFill>
                <a:srgbClr val="E8E8E8">
                  <a:alpha val="100000"/>
                </a:srgbClr>
              </a:solidFill>
              <a:prstDash val="solid"/>
              <a:round/>
            </a:ln>
          </p:spPr>
          <p:txBody>
            <a:bodyPr/>
            <a:lstStyle/>
            <a:p/>
          </p:txBody>
        </p:sp>
        <p:sp>
          <p:nvSpPr>
            <p:cNvPr id="25" name="pt25"/>
            <p:cNvSpPr/>
            <p:nvPr/>
          </p:nvSpPr>
          <p:spPr>
            <a:xfrm>
              <a:off x="776100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76100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83372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83372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61557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03383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6111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25198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8840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4285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94308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8851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0666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1568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7938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06553"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94308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8851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0666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1568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7938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06553"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9430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8851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30666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1568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7938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106553"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0666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6111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1568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7938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5198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794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6522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2493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7976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87036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28862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794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522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2493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5221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2493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02738"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975568"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902851"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83013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484587"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884814"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6321116"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048285"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884814"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321116"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048285"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884814"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321116"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048285"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812097"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321116"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193719"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521229"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230361"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884814"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521229"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15764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9699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Equatorial Guinea,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(77%) and 2024 (75%). DTP1 coverage increased in 2025 (84%) compared to 2024, and was higher than in 2019. In 2019-2025, DTP1 coverage was at it's lowest level in 2024 (75%).
In 2024, 4 vaccines had lower coverage than in 2019.
In 2025, 1 vaccine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737916"/>
              <a:ext cx="6481656" cy="1246853"/>
            </a:xfrm>
            <a:custGeom>
              <a:avLst/>
              <a:pathLst>
                <a:path w="6481656" h="1246853">
                  <a:moveTo>
                    <a:pt x="0" y="1246853"/>
                  </a:moveTo>
                  <a:lnTo>
                    <a:pt x="259266" y="1188860"/>
                  </a:lnTo>
                  <a:lnTo>
                    <a:pt x="518532" y="1130866"/>
                  </a:lnTo>
                  <a:lnTo>
                    <a:pt x="777798" y="1072873"/>
                  </a:lnTo>
                  <a:lnTo>
                    <a:pt x="1037065" y="1014880"/>
                  </a:lnTo>
                  <a:lnTo>
                    <a:pt x="1296331" y="985884"/>
                  </a:lnTo>
                  <a:lnTo>
                    <a:pt x="1555597" y="927890"/>
                  </a:lnTo>
                  <a:lnTo>
                    <a:pt x="1814863" y="869897"/>
                  </a:lnTo>
                  <a:lnTo>
                    <a:pt x="2074130" y="811904"/>
                  </a:lnTo>
                  <a:lnTo>
                    <a:pt x="2333396" y="753911"/>
                  </a:lnTo>
                  <a:lnTo>
                    <a:pt x="2592662" y="695918"/>
                  </a:lnTo>
                  <a:lnTo>
                    <a:pt x="2851928" y="695918"/>
                  </a:lnTo>
                  <a:lnTo>
                    <a:pt x="3111195" y="695918"/>
                  </a:lnTo>
                  <a:lnTo>
                    <a:pt x="3370461" y="724914"/>
                  </a:lnTo>
                  <a:lnTo>
                    <a:pt x="3629727" y="724914"/>
                  </a:lnTo>
                  <a:lnTo>
                    <a:pt x="3888994" y="1101870"/>
                  </a:lnTo>
                  <a:lnTo>
                    <a:pt x="4148260" y="724914"/>
                  </a:lnTo>
                  <a:lnTo>
                    <a:pt x="4407526" y="637924"/>
                  </a:lnTo>
                  <a:lnTo>
                    <a:pt x="4666792" y="550935"/>
                  </a:lnTo>
                  <a:lnTo>
                    <a:pt x="4926059" y="463945"/>
                  </a:lnTo>
                  <a:lnTo>
                    <a:pt x="5185325" y="405952"/>
                  </a:lnTo>
                  <a:lnTo>
                    <a:pt x="5444591" y="318962"/>
                  </a:lnTo>
                  <a:lnTo>
                    <a:pt x="5703857" y="231972"/>
                  </a:lnTo>
                  <a:lnTo>
                    <a:pt x="5963124" y="115986"/>
                  </a:lnTo>
                  <a:lnTo>
                    <a:pt x="6222390" y="289965"/>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883610" y="3462830"/>
              <a:ext cx="1037065" cy="1159863"/>
            </a:xfrm>
            <a:custGeom>
              <a:avLst/>
              <a:pathLst>
                <a:path w="1037065" h="1159863">
                  <a:moveTo>
                    <a:pt x="0" y="1043877"/>
                  </a:moveTo>
                  <a:lnTo>
                    <a:pt x="259266" y="1159863"/>
                  </a:lnTo>
                  <a:lnTo>
                    <a:pt x="518532" y="724914"/>
                  </a:lnTo>
                  <a:lnTo>
                    <a:pt x="777798" y="637924"/>
                  </a:lnTo>
                  <a:lnTo>
                    <a:pt x="1037065"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699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4244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94639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6845234" y="44683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40040" y="2737916"/>
              <a:ext cx="239902" cy="1"/>
            </a:xfrm>
            <a:custGeom>
              <a:avLst/>
              <a:pathLst>
                <a:path w="239902" h="1">
                  <a:moveTo>
                    <a:pt x="239902" y="1"/>
                  </a:moveTo>
                  <a:lnTo>
                    <a:pt x="0" y="0"/>
                  </a:lnTo>
                </a:path>
              </a:pathLst>
            </a:custGeom>
          </p:spPr>
          <p:txBody>
            <a:bodyPr/>
            <a:lstStyle/>
            <a:p/>
          </p:txBody>
        </p:sp>
        <p:sp>
          <p:nvSpPr>
            <p:cNvPr id="35" name="pl35"/>
            <p:cNvSpPr/>
            <p:nvPr/>
          </p:nvSpPr>
          <p:spPr>
            <a:xfrm>
              <a:off x="7940040" y="3462831"/>
              <a:ext cx="239902" cy="2"/>
            </a:xfrm>
            <a:custGeom>
              <a:avLst/>
              <a:pathLst>
                <a:path w="239902" h="2">
                  <a:moveTo>
                    <a:pt x="239902" y="2"/>
                  </a:moveTo>
                  <a:lnTo>
                    <a:pt x="0" y="0"/>
                  </a:lnTo>
                </a:path>
              </a:pathLst>
            </a:custGeom>
          </p:spPr>
          <p:txBody>
            <a:bodyPr/>
            <a:lstStyle/>
            <a:p/>
          </p:txBody>
        </p:sp>
        <p:sp>
          <p:nvSpPr>
            <p:cNvPr id="36" name="pg36"/>
            <p:cNvSpPr/>
            <p:nvPr/>
          </p:nvSpPr>
          <p:spPr>
            <a:xfrm>
              <a:off x="8111362" y="26469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6877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78%</a:t>
              </a:r>
            </a:p>
          </p:txBody>
        </p:sp>
        <p:sp>
          <p:nvSpPr>
            <p:cNvPr id="38" name="pg38"/>
            <p:cNvSpPr/>
            <p:nvPr/>
          </p:nvSpPr>
          <p:spPr>
            <a:xfrm>
              <a:off x="8111362" y="33718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4126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53%</a:t>
              </a:r>
            </a:p>
          </p:txBody>
        </p:sp>
        <p:sp>
          <p:nvSpPr>
            <p:cNvPr id="40" name="pg40"/>
            <p:cNvSpPr/>
            <p:nvPr/>
          </p:nvSpPr>
          <p:spPr>
            <a:xfrm>
              <a:off x="1505116" y="38240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550836" y="386774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35</a:t>
              </a:r>
            </a:p>
          </p:txBody>
        </p:sp>
        <p:sp>
          <p:nvSpPr>
            <p:cNvPr id="42" name="pg42"/>
            <p:cNvSpPr/>
            <p:nvPr/>
          </p:nvSpPr>
          <p:spPr>
            <a:xfrm>
              <a:off x="6949086" y="43457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6994806" y="439106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3820681" y="1694777"/>
              <a:ext cx="223686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Equatorial Guinea,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Equatorial Guinea has 2 out of the 4 SDG vaccines.
In 2025, Equatorial Guinea had achieved at least 90% coverage of none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9 percentage points from 75% in 2024 to 84% in 2025.
• DTP3 coverage increased 10 percentage points from 68% in 2024 to 78% in 2025.
• There were there were 5,000 fewer zero-dose children in 2025. This leaves 9,000 children without vaccination, vulnerable to vaccine-preventable diseases and a further 3,000 with incomplete protection.
• Equatorial Guinea accounted for 0.2% of zero-dose children in West and Central Africa (WCAR) and 0.1% of zero-dose children globally.
• MCV1 coverage increased 9 percentage points from 53% in 2024 to 62% in 2025. There were 21,000 children who missed out on the first measles vaccination.
• MCV2 coverage increased 22 percentage points from 31% in 2024 to 53%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Equatorial Guinea,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Equatorial Guinea.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P7TF5XRZ5TZD-1674051314-8225</_dlc_DocId>
    <_dlc_DocIdUrl xmlns="5ce71423-0d49-4a04-8822-86064e799dcd">
      <Url>https://unicef.sharepoint.com/teams/DAPM-DataComm/_layouts/15/DocIdRedir.aspx?ID=P7TF5XRZ5TZD-1674051314-8225</Url>
      <Description>P7TF5XRZ5TZD-1674051314-8225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B2F0165-149A-4960-AB2A-AFF8A3DD1C5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1cc592b1-5a7a-4757-819a-1ba5949dec66</vt:lpwstr>
  </property>
</Properties>
</file>