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8212f829fe883865e3030ab50e52d1c91bced6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f14399d99423eb8593b38441247a636e0b8552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bcae56ac6c1686e18dc473c2f6934a77f1df7c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257449"/>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25744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25744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25744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25744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25744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25744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25744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561267"/>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561267"/>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561267"/>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561267"/>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561267"/>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561267"/>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56126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56126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561267"/>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561267"/>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56126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561267"/>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561267"/>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56126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56126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56126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3755416"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3" name="rc83"/>
            <p:cNvSpPr/>
            <p:nvPr/>
          </p:nvSpPr>
          <p:spPr>
            <a:xfrm>
              <a:off x="4066468" y="3168903"/>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4" name="rc84"/>
            <p:cNvSpPr/>
            <p:nvPr/>
          </p:nvSpPr>
          <p:spPr>
            <a:xfrm>
              <a:off x="4377521" y="3168903"/>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4688573" y="3168903"/>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6" name="rc86"/>
            <p:cNvSpPr/>
            <p:nvPr/>
          </p:nvSpPr>
          <p:spPr>
            <a:xfrm>
              <a:off x="4999625" y="3168903"/>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5310677" y="3168903"/>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5621730" y="3168903"/>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9" name="rc89"/>
            <p:cNvSpPr/>
            <p:nvPr/>
          </p:nvSpPr>
          <p:spPr>
            <a:xfrm>
              <a:off x="5932782" y="3168903"/>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6243834" y="3168903"/>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1" name="rc91"/>
            <p:cNvSpPr/>
            <p:nvPr/>
          </p:nvSpPr>
          <p:spPr>
            <a:xfrm>
              <a:off x="6554887" y="3168903"/>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2" name="rc92"/>
            <p:cNvSpPr/>
            <p:nvPr/>
          </p:nvSpPr>
          <p:spPr>
            <a:xfrm>
              <a:off x="6865939"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3" name="rc93"/>
            <p:cNvSpPr/>
            <p:nvPr/>
          </p:nvSpPr>
          <p:spPr>
            <a:xfrm>
              <a:off x="7176991" y="3168903"/>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4" name="rc94"/>
            <p:cNvSpPr/>
            <p:nvPr/>
          </p:nvSpPr>
          <p:spPr>
            <a:xfrm>
              <a:off x="7488044" y="3168903"/>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5" name="rc95"/>
            <p:cNvSpPr/>
            <p:nvPr/>
          </p:nvSpPr>
          <p:spPr>
            <a:xfrm>
              <a:off x="7799096" y="3168903"/>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6" name="rc96"/>
            <p:cNvSpPr/>
            <p:nvPr/>
          </p:nvSpPr>
          <p:spPr>
            <a:xfrm>
              <a:off x="8110148"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8421201" y="3168903"/>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8" name="rc98"/>
            <p:cNvSpPr/>
            <p:nvPr/>
          </p:nvSpPr>
          <p:spPr>
            <a:xfrm>
              <a:off x="8732253"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16"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68"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1" name="rc101"/>
            <p:cNvSpPr/>
            <p:nvPr/>
          </p:nvSpPr>
          <p:spPr>
            <a:xfrm>
              <a:off x="4377521" y="2865085"/>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2" name="rc102"/>
            <p:cNvSpPr/>
            <p:nvPr/>
          </p:nvSpPr>
          <p:spPr>
            <a:xfrm>
              <a:off x="4688573" y="2865085"/>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4999625" y="2865085"/>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5310677"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5" name="rc105"/>
            <p:cNvSpPr/>
            <p:nvPr/>
          </p:nvSpPr>
          <p:spPr>
            <a:xfrm>
              <a:off x="5621730"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6" name="rc106"/>
            <p:cNvSpPr/>
            <p:nvPr/>
          </p:nvSpPr>
          <p:spPr>
            <a:xfrm>
              <a:off x="5932782"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6243834" y="2865085"/>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8" name="rc108"/>
            <p:cNvSpPr/>
            <p:nvPr/>
          </p:nvSpPr>
          <p:spPr>
            <a:xfrm>
              <a:off x="6554887"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9" name="rc109"/>
            <p:cNvSpPr/>
            <p:nvPr/>
          </p:nvSpPr>
          <p:spPr>
            <a:xfrm>
              <a:off x="6865939"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0" name="rc110"/>
            <p:cNvSpPr/>
            <p:nvPr/>
          </p:nvSpPr>
          <p:spPr>
            <a:xfrm>
              <a:off x="7176991" y="2865085"/>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7488044" y="2865085"/>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7799096" y="2865085"/>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8110148"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4" name="rc114"/>
            <p:cNvSpPr/>
            <p:nvPr/>
          </p:nvSpPr>
          <p:spPr>
            <a:xfrm>
              <a:off x="8421201"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5" name="rc115"/>
            <p:cNvSpPr/>
            <p:nvPr/>
          </p:nvSpPr>
          <p:spPr>
            <a:xfrm>
              <a:off x="8732253"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6" name="rc116"/>
            <p:cNvSpPr/>
            <p:nvPr/>
          </p:nvSpPr>
          <p:spPr>
            <a:xfrm>
              <a:off x="5932782" y="4080356"/>
              <a:ext cx="311052" cy="30381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17" name="rc117"/>
            <p:cNvSpPr/>
            <p:nvPr/>
          </p:nvSpPr>
          <p:spPr>
            <a:xfrm>
              <a:off x="6243834" y="4080356"/>
              <a:ext cx="311052" cy="30381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4080356"/>
              <a:ext cx="311052" cy="303817"/>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4080356"/>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4080356"/>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4080356"/>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4080356"/>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4080356"/>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4080356"/>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4080356"/>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955945" y="4384174"/>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7" name="rc127"/>
            <p:cNvSpPr/>
            <p:nvPr/>
          </p:nvSpPr>
          <p:spPr>
            <a:xfrm>
              <a:off x="1266997" y="4384174"/>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8" name="rc128"/>
            <p:cNvSpPr/>
            <p:nvPr/>
          </p:nvSpPr>
          <p:spPr>
            <a:xfrm>
              <a:off x="1578050" y="4384174"/>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9" name="rc129"/>
            <p:cNvSpPr/>
            <p:nvPr/>
          </p:nvSpPr>
          <p:spPr>
            <a:xfrm>
              <a:off x="1889102" y="4384174"/>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0" name="rc130"/>
            <p:cNvSpPr/>
            <p:nvPr/>
          </p:nvSpPr>
          <p:spPr>
            <a:xfrm>
              <a:off x="2200154" y="4384174"/>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2511207" y="4384174"/>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2" name="rc132"/>
            <p:cNvSpPr/>
            <p:nvPr/>
          </p:nvSpPr>
          <p:spPr>
            <a:xfrm>
              <a:off x="2822259" y="4384174"/>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3" name="rc133"/>
            <p:cNvSpPr/>
            <p:nvPr/>
          </p:nvSpPr>
          <p:spPr>
            <a:xfrm>
              <a:off x="3133311" y="4384174"/>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4" name="rc134"/>
            <p:cNvSpPr/>
            <p:nvPr/>
          </p:nvSpPr>
          <p:spPr>
            <a:xfrm>
              <a:off x="3444364" y="4384174"/>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3755416" y="4384174"/>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6" name="rc136"/>
            <p:cNvSpPr/>
            <p:nvPr/>
          </p:nvSpPr>
          <p:spPr>
            <a:xfrm>
              <a:off x="4066468" y="4384174"/>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7" name="rc137"/>
            <p:cNvSpPr/>
            <p:nvPr/>
          </p:nvSpPr>
          <p:spPr>
            <a:xfrm>
              <a:off x="4377521"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573"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0" name="rc140"/>
            <p:cNvSpPr/>
            <p:nvPr/>
          </p:nvSpPr>
          <p:spPr>
            <a:xfrm>
              <a:off x="5310677"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1" name="rc141"/>
            <p:cNvSpPr/>
            <p:nvPr/>
          </p:nvSpPr>
          <p:spPr>
            <a:xfrm>
              <a:off x="5621730" y="4384174"/>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2" name="rc142"/>
            <p:cNvSpPr/>
            <p:nvPr/>
          </p:nvSpPr>
          <p:spPr>
            <a:xfrm>
              <a:off x="5932782" y="4384174"/>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3" name="rc143"/>
            <p:cNvSpPr/>
            <p:nvPr/>
          </p:nvSpPr>
          <p:spPr>
            <a:xfrm>
              <a:off x="6243834" y="4384174"/>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4" name="rc144"/>
            <p:cNvSpPr/>
            <p:nvPr/>
          </p:nvSpPr>
          <p:spPr>
            <a:xfrm>
              <a:off x="6554887"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5" name="rc145"/>
            <p:cNvSpPr/>
            <p:nvPr/>
          </p:nvSpPr>
          <p:spPr>
            <a:xfrm>
              <a:off x="6865939"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6" name="rc146"/>
            <p:cNvSpPr/>
            <p:nvPr/>
          </p:nvSpPr>
          <p:spPr>
            <a:xfrm>
              <a:off x="7176991" y="4384174"/>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7" name="rc147"/>
            <p:cNvSpPr/>
            <p:nvPr/>
          </p:nvSpPr>
          <p:spPr>
            <a:xfrm>
              <a:off x="7488044" y="4384174"/>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8" name="rc148"/>
            <p:cNvSpPr/>
            <p:nvPr/>
          </p:nvSpPr>
          <p:spPr>
            <a:xfrm>
              <a:off x="7799096" y="4384174"/>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4384174"/>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4384174"/>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4687992"/>
              <a:ext cx="311052" cy="30381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4687992"/>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687992"/>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687992"/>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5295627"/>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529562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5295627"/>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30" y="3472721"/>
              <a:ext cx="311052" cy="30381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3472721"/>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3472721"/>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3472721"/>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3472721"/>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3472721"/>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3472721"/>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82" y="3776538"/>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1" name="rc171"/>
            <p:cNvSpPr/>
            <p:nvPr/>
          </p:nvSpPr>
          <p:spPr>
            <a:xfrm>
              <a:off x="6243834" y="3776538"/>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2" name="rc172"/>
            <p:cNvSpPr/>
            <p:nvPr/>
          </p:nvSpPr>
          <p:spPr>
            <a:xfrm>
              <a:off x="6554887" y="3776538"/>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6865939" y="3776538"/>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4" name="rc174"/>
            <p:cNvSpPr/>
            <p:nvPr/>
          </p:nvSpPr>
          <p:spPr>
            <a:xfrm>
              <a:off x="7176991" y="3776538"/>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5" name="rc175"/>
            <p:cNvSpPr/>
            <p:nvPr/>
          </p:nvSpPr>
          <p:spPr>
            <a:xfrm>
              <a:off x="7488044" y="3776538"/>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7799096"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7" name="rc177"/>
            <p:cNvSpPr/>
            <p:nvPr/>
          </p:nvSpPr>
          <p:spPr>
            <a:xfrm>
              <a:off x="8110148" y="3776538"/>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8" name="rc178"/>
            <p:cNvSpPr/>
            <p:nvPr/>
          </p:nvSpPr>
          <p:spPr>
            <a:xfrm>
              <a:off x="8421201" y="3776538"/>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8732253" y="3776538"/>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0" name="rc180"/>
            <p:cNvSpPr/>
            <p:nvPr/>
          </p:nvSpPr>
          <p:spPr>
            <a:xfrm>
              <a:off x="3444364" y="4991809"/>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1" name="rc181"/>
            <p:cNvSpPr/>
            <p:nvPr/>
          </p:nvSpPr>
          <p:spPr>
            <a:xfrm>
              <a:off x="3755416" y="4991809"/>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2" name="rc182"/>
            <p:cNvSpPr/>
            <p:nvPr/>
          </p:nvSpPr>
          <p:spPr>
            <a:xfrm>
              <a:off x="4066468" y="4991809"/>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3" name="rc183"/>
            <p:cNvSpPr/>
            <p:nvPr/>
          </p:nvSpPr>
          <p:spPr>
            <a:xfrm>
              <a:off x="4377521" y="4991809"/>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4688573"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5" name="rc185"/>
            <p:cNvSpPr/>
            <p:nvPr/>
          </p:nvSpPr>
          <p:spPr>
            <a:xfrm>
              <a:off x="4999625"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4991809"/>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4991809"/>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499180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499180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499180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499180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499180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4991809"/>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8" name="tx198"/>
            <p:cNvSpPr/>
            <p:nvPr/>
          </p:nvSpPr>
          <p:spPr>
            <a:xfrm>
              <a:off x="1051182" y="20677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99" name="tx199"/>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00" name="tx200"/>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1" name="tx201"/>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02" name="tx202"/>
            <p:cNvSpPr/>
            <p:nvPr/>
          </p:nvSpPr>
          <p:spPr>
            <a:xfrm>
              <a:off x="227429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03" name="tx203"/>
            <p:cNvSpPr/>
            <p:nvPr/>
          </p:nvSpPr>
          <p:spPr>
            <a:xfrm>
              <a:off x="258535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4" name="tx204"/>
            <p:cNvSpPr/>
            <p:nvPr/>
          </p:nvSpPr>
          <p:spPr>
            <a:xfrm>
              <a:off x="289640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5" name="tx205"/>
            <p:cNvSpPr/>
            <p:nvPr/>
          </p:nvSpPr>
          <p:spPr>
            <a:xfrm>
              <a:off x="320745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6" name="tx206"/>
            <p:cNvSpPr/>
            <p:nvPr/>
          </p:nvSpPr>
          <p:spPr>
            <a:xfrm>
              <a:off x="3539600"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07" name="tx207"/>
            <p:cNvSpPr/>
            <p:nvPr/>
          </p:nvSpPr>
          <p:spPr>
            <a:xfrm>
              <a:off x="3829559"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08" name="tx208"/>
            <p:cNvSpPr/>
            <p:nvPr/>
          </p:nvSpPr>
          <p:spPr>
            <a:xfrm>
              <a:off x="416170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09" name="tx209"/>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0" name="tx210"/>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1" name="tx211"/>
            <p:cNvSpPr/>
            <p:nvPr/>
          </p:nvSpPr>
          <p:spPr>
            <a:xfrm>
              <a:off x="5094862"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2" name="tx212"/>
            <p:cNvSpPr/>
            <p:nvPr/>
          </p:nvSpPr>
          <p:spPr>
            <a:xfrm>
              <a:off x="5405914"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3" name="tx213"/>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4" name="tx214"/>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5" name="tx215"/>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6" name="tx216"/>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7" name="tx217"/>
            <p:cNvSpPr/>
            <p:nvPr/>
          </p:nvSpPr>
          <p:spPr>
            <a:xfrm>
              <a:off x="694008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8" name="tx218"/>
            <p:cNvSpPr/>
            <p:nvPr/>
          </p:nvSpPr>
          <p:spPr>
            <a:xfrm>
              <a:off x="7272228"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9" name="tx219"/>
            <p:cNvSpPr/>
            <p:nvPr/>
          </p:nvSpPr>
          <p:spPr>
            <a:xfrm>
              <a:off x="7873239"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0" name="tx220"/>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1" name="tx221"/>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2" name="tx222"/>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3" name="tx223"/>
            <p:cNvSpPr/>
            <p:nvPr/>
          </p:nvSpPr>
          <p:spPr>
            <a:xfrm>
              <a:off x="1051182"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4" name="tx224"/>
            <p:cNvSpPr/>
            <p:nvPr/>
          </p:nvSpPr>
          <p:spPr>
            <a:xfrm>
              <a:off x="1362234"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5" name="tx225"/>
            <p:cNvSpPr/>
            <p:nvPr/>
          </p:nvSpPr>
          <p:spPr>
            <a:xfrm>
              <a:off x="1673286"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6" name="tx226"/>
            <p:cNvSpPr/>
            <p:nvPr/>
          </p:nvSpPr>
          <p:spPr>
            <a:xfrm>
              <a:off x="198433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27" name="tx227"/>
            <p:cNvSpPr/>
            <p:nvPr/>
          </p:nvSpPr>
          <p:spPr>
            <a:xfrm>
              <a:off x="229539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8" name="tx228"/>
            <p:cNvSpPr/>
            <p:nvPr/>
          </p:nvSpPr>
          <p:spPr>
            <a:xfrm>
              <a:off x="260644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9" name="tx229"/>
            <p:cNvSpPr/>
            <p:nvPr/>
          </p:nvSpPr>
          <p:spPr>
            <a:xfrm>
              <a:off x="29174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0" name="tx230"/>
            <p:cNvSpPr/>
            <p:nvPr/>
          </p:nvSpPr>
          <p:spPr>
            <a:xfrm>
              <a:off x="3207454"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1" name="tx231"/>
            <p:cNvSpPr/>
            <p:nvPr/>
          </p:nvSpPr>
          <p:spPr>
            <a:xfrm>
              <a:off x="351850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3" name="tx233"/>
            <p:cNvSpPr/>
            <p:nvPr/>
          </p:nvSpPr>
          <p:spPr>
            <a:xfrm>
              <a:off x="416170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4" name="tx234"/>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5" name="tx235"/>
            <p:cNvSpPr/>
            <p:nvPr/>
          </p:nvSpPr>
          <p:spPr>
            <a:xfrm>
              <a:off x="478380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6" name="tx236"/>
            <p:cNvSpPr/>
            <p:nvPr/>
          </p:nvSpPr>
          <p:spPr>
            <a:xfrm>
              <a:off x="5094862"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7" name="tx237"/>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8" name="tx238"/>
            <p:cNvSpPr/>
            <p:nvPr/>
          </p:nvSpPr>
          <p:spPr>
            <a:xfrm>
              <a:off x="571696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9" name="tx239"/>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0" name="tx240"/>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1" name="tx241"/>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3" name="tx243"/>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5" name="tx245"/>
            <p:cNvSpPr/>
            <p:nvPr/>
          </p:nvSpPr>
          <p:spPr>
            <a:xfrm>
              <a:off x="7894332"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7" name="tx247"/>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8" name="tx248"/>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9" name="tx249"/>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0" name="tx250"/>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1" name="tx251"/>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2" name="tx252"/>
            <p:cNvSpPr/>
            <p:nvPr/>
          </p:nvSpPr>
          <p:spPr>
            <a:xfrm>
              <a:off x="2917495"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53" name="tx253"/>
            <p:cNvSpPr/>
            <p:nvPr/>
          </p:nvSpPr>
          <p:spPr>
            <a:xfrm>
              <a:off x="3207454" y="267305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4" name="tx254"/>
            <p:cNvSpPr/>
            <p:nvPr/>
          </p:nvSpPr>
          <p:spPr>
            <a:xfrm>
              <a:off x="3518507" y="267305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5" name="tx255"/>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6" name="tx256"/>
            <p:cNvSpPr/>
            <p:nvPr/>
          </p:nvSpPr>
          <p:spPr>
            <a:xfrm>
              <a:off x="416170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7" name="tx257"/>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8" name="tx258"/>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9" name="tx259"/>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0" name="tx260"/>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1" name="tx261"/>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2" name="tx262"/>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3" name="tx263"/>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4" name="tx264"/>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5" name="tx265"/>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6" name="tx266"/>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7" name="tx267"/>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8" name="tx268"/>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9" name="tx269"/>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0" name="tx270"/>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1" name="tx271"/>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2" name="tx272"/>
            <p:cNvSpPr/>
            <p:nvPr/>
          </p:nvSpPr>
          <p:spPr>
            <a:xfrm>
              <a:off x="3829559"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3" name="tx273"/>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4" name="tx274"/>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5" name="tx275"/>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6" name="tx276"/>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7" name="tx277"/>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8" name="tx278"/>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9" name="tx279"/>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0" name="tx280"/>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1" name="tx281"/>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2" name="tx282"/>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3" name="tx283"/>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4" name="tx284"/>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5" name="tx285"/>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6" name="tx286"/>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7" name="tx287"/>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8" name="tx288"/>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3829559"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0" name="tx290"/>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1" name="tx291"/>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2" name="tx292"/>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3" name="tx293"/>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4" name="tx294"/>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5" name="tx295"/>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6" name="tx296"/>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7" name="tx297"/>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8" name="tx298"/>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9" name="tx299"/>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0" name="tx300"/>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1" name="tx301"/>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2" name="tx302"/>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3" name="tx303"/>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5" name="tx305"/>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6" name="tx306"/>
            <p:cNvSpPr/>
            <p:nvPr/>
          </p:nvSpPr>
          <p:spPr>
            <a:xfrm>
              <a:off x="696117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7" name="tx307"/>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7894332"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9" name="tx309"/>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0" name="tx310"/>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1" name="tx311"/>
            <p:cNvSpPr/>
            <p:nvPr/>
          </p:nvSpPr>
          <p:spPr>
            <a:xfrm>
              <a:off x="8827489"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2" name="tx312"/>
            <p:cNvSpPr/>
            <p:nvPr/>
          </p:nvSpPr>
          <p:spPr>
            <a:xfrm>
              <a:off x="1051182"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3" name="tx313"/>
            <p:cNvSpPr/>
            <p:nvPr/>
          </p:nvSpPr>
          <p:spPr>
            <a:xfrm>
              <a:off x="1362234"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4" name="tx314"/>
            <p:cNvSpPr/>
            <p:nvPr/>
          </p:nvSpPr>
          <p:spPr>
            <a:xfrm>
              <a:off x="1673286"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5" name="tx315"/>
            <p:cNvSpPr/>
            <p:nvPr/>
          </p:nvSpPr>
          <p:spPr>
            <a:xfrm>
              <a:off x="1984338"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6" name="tx316"/>
            <p:cNvSpPr/>
            <p:nvPr/>
          </p:nvSpPr>
          <p:spPr>
            <a:xfrm>
              <a:off x="227429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7" name="tx317"/>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8" name="tx318"/>
            <p:cNvSpPr/>
            <p:nvPr/>
          </p:nvSpPr>
          <p:spPr>
            <a:xfrm>
              <a:off x="2917495"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9" name="tx319"/>
            <p:cNvSpPr/>
            <p:nvPr/>
          </p:nvSpPr>
          <p:spPr>
            <a:xfrm>
              <a:off x="322854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0" name="tx320"/>
            <p:cNvSpPr/>
            <p:nvPr/>
          </p:nvSpPr>
          <p:spPr>
            <a:xfrm>
              <a:off x="3518507" y="449596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1" name="tx321"/>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2" name="tx322"/>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3" name="tx323"/>
            <p:cNvSpPr/>
            <p:nvPr/>
          </p:nvSpPr>
          <p:spPr>
            <a:xfrm>
              <a:off x="4472757"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4" name="tx324"/>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6" name="tx326"/>
            <p:cNvSpPr/>
            <p:nvPr/>
          </p:nvSpPr>
          <p:spPr>
            <a:xfrm>
              <a:off x="540591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7" name="tx327"/>
            <p:cNvSpPr/>
            <p:nvPr/>
          </p:nvSpPr>
          <p:spPr>
            <a:xfrm>
              <a:off x="5695873"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8" name="tx328"/>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9" name="tx329"/>
            <p:cNvSpPr/>
            <p:nvPr/>
          </p:nvSpPr>
          <p:spPr>
            <a:xfrm>
              <a:off x="631797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0" name="tx330"/>
            <p:cNvSpPr/>
            <p:nvPr/>
          </p:nvSpPr>
          <p:spPr>
            <a:xfrm>
              <a:off x="6629030"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1" name="tx331"/>
            <p:cNvSpPr/>
            <p:nvPr/>
          </p:nvSpPr>
          <p:spPr>
            <a:xfrm>
              <a:off x="696117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2" name="tx332"/>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3" name="tx333"/>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4" name="tx334"/>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5" name="tx335"/>
            <p:cNvSpPr/>
            <p:nvPr/>
          </p:nvSpPr>
          <p:spPr>
            <a:xfrm>
              <a:off x="820538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6" name="tx336"/>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7" name="tx337"/>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8" name="tx338"/>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9" name="tx339"/>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0" name="tx340"/>
            <p:cNvSpPr/>
            <p:nvPr/>
          </p:nvSpPr>
          <p:spPr>
            <a:xfrm>
              <a:off x="6028019"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1" name="tx341"/>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2" name="tx342"/>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4" name="tx344"/>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7583280" y="35858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6" name="tx346"/>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7" name="tx347"/>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9" name="tx349"/>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51" name="tx351"/>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2" name="tx352"/>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3" name="tx353"/>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5" name="tx355"/>
            <p:cNvSpPr/>
            <p:nvPr/>
          </p:nvSpPr>
          <p:spPr>
            <a:xfrm>
              <a:off x="7562187"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6" name="tx356"/>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7" name="tx357"/>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8" name="tx358"/>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9" name="tx359"/>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0" name="tx360"/>
            <p:cNvSpPr/>
            <p:nvPr/>
          </p:nvSpPr>
          <p:spPr>
            <a:xfrm>
              <a:off x="3829559"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1" name="tx361"/>
            <p:cNvSpPr/>
            <p:nvPr/>
          </p:nvSpPr>
          <p:spPr>
            <a:xfrm>
              <a:off x="4161705"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2" name="tx362"/>
            <p:cNvSpPr/>
            <p:nvPr/>
          </p:nvSpPr>
          <p:spPr>
            <a:xfrm>
              <a:off x="4451664"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3" name="tx363"/>
            <p:cNvSpPr/>
            <p:nvPr/>
          </p:nvSpPr>
          <p:spPr>
            <a:xfrm>
              <a:off x="4783809"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4" name="tx364"/>
            <p:cNvSpPr/>
            <p:nvPr/>
          </p:nvSpPr>
          <p:spPr>
            <a:xfrm>
              <a:off x="5073768"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5" name="tx365"/>
            <p:cNvSpPr/>
            <p:nvPr/>
          </p:nvSpPr>
          <p:spPr>
            <a:xfrm>
              <a:off x="5695873"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6" name="tx366"/>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7" name="tx367"/>
            <p:cNvSpPr/>
            <p:nvPr/>
          </p:nvSpPr>
          <p:spPr>
            <a:xfrm>
              <a:off x="6339071"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8" name="tx368"/>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9" name="tx369"/>
            <p:cNvSpPr/>
            <p:nvPr/>
          </p:nvSpPr>
          <p:spPr>
            <a:xfrm>
              <a:off x="696117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0" name="tx370"/>
            <p:cNvSpPr/>
            <p:nvPr/>
          </p:nvSpPr>
          <p:spPr>
            <a:xfrm>
              <a:off x="7272228"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7583280"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2" name="tx372"/>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3" name="tx373"/>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4" name="tx374"/>
            <p:cNvSpPr/>
            <p:nvPr/>
          </p:nvSpPr>
          <p:spPr>
            <a:xfrm>
              <a:off x="8516437"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5" name="tx375"/>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6" name="tx376"/>
            <p:cNvSpPr/>
            <p:nvPr/>
          </p:nvSpPr>
          <p:spPr>
            <a:xfrm>
              <a:off x="7562187"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77" name="tx377"/>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8" name="tx378"/>
            <p:cNvSpPr/>
            <p:nvPr/>
          </p:nvSpPr>
          <p:spPr>
            <a:xfrm>
              <a:off x="136223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79" name="tx379"/>
            <p:cNvSpPr/>
            <p:nvPr/>
          </p:nvSpPr>
          <p:spPr>
            <a:xfrm>
              <a:off x="1673286"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80" name="tx380"/>
            <p:cNvSpPr/>
            <p:nvPr/>
          </p:nvSpPr>
          <p:spPr>
            <a:xfrm>
              <a:off x="6028019"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81" name="tx381"/>
            <p:cNvSpPr/>
            <p:nvPr/>
          </p:nvSpPr>
          <p:spPr>
            <a:xfrm>
              <a:off x="6317977" y="419214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82" name="tx382"/>
            <p:cNvSpPr/>
            <p:nvPr/>
          </p:nvSpPr>
          <p:spPr>
            <a:xfrm>
              <a:off x="6659175" y="4190766"/>
              <a:ext cx="10247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3" name="tx383"/>
            <p:cNvSpPr/>
            <p:nvPr/>
          </p:nvSpPr>
          <p:spPr>
            <a:xfrm>
              <a:off x="7583280"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84" name="tx384"/>
            <p:cNvSpPr/>
            <p:nvPr/>
          </p:nvSpPr>
          <p:spPr>
            <a:xfrm>
              <a:off x="7924477" y="47994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85" name="tx385"/>
            <p:cNvSpPr/>
            <p:nvPr/>
          </p:nvSpPr>
          <p:spPr>
            <a:xfrm>
              <a:off x="820538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86" name="tx386"/>
            <p:cNvSpPr/>
            <p:nvPr/>
          </p:nvSpPr>
          <p:spPr>
            <a:xfrm>
              <a:off x="8516437" y="479977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87" name="tx387"/>
            <p:cNvSpPr/>
            <p:nvPr/>
          </p:nvSpPr>
          <p:spPr>
            <a:xfrm>
              <a:off x="882748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88" name="tx388"/>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89" name="tx389"/>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0" name="tx390"/>
            <p:cNvSpPr/>
            <p:nvPr/>
          </p:nvSpPr>
          <p:spPr>
            <a:xfrm>
              <a:off x="353960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1" name="tx391"/>
            <p:cNvSpPr/>
            <p:nvPr/>
          </p:nvSpPr>
          <p:spPr>
            <a:xfrm>
              <a:off x="5384820" y="51022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2" name="tx39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93" name="tx39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4" name="tx39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5" name="tx39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6" name="tx39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7" name="tx39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8" name="tx39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9" name="tx39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0" name="tx40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1" name="tx40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02" name="tx40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03" name="tx40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4" name="tx40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5" name="tx40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6" name="tx40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7" name="tx40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8" name="tx40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9" name="tx40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0" name="tx41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1" name="tx41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12" name="tx41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13" name="tx41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4" name="tx41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5" name="tx41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6" name="tx41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17" name="tx41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18" name="tx418"/>
            <p:cNvSpPr/>
            <p:nvPr/>
          </p:nvSpPr>
          <p:spPr>
            <a:xfrm>
              <a:off x="508103" y="5384016"/>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19" name="tx419"/>
            <p:cNvSpPr/>
            <p:nvPr/>
          </p:nvSpPr>
          <p:spPr>
            <a:xfrm>
              <a:off x="644856" y="5103718"/>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20" name="tx420"/>
            <p:cNvSpPr/>
            <p:nvPr/>
          </p:nvSpPr>
          <p:spPr>
            <a:xfrm>
              <a:off x="551705"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1" name="tx421"/>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22" name="tx422"/>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23" name="tx423"/>
            <p:cNvSpPr/>
            <p:nvPr/>
          </p:nvSpPr>
          <p:spPr>
            <a:xfrm>
              <a:off x="545429" y="388571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24" name="tx424"/>
            <p:cNvSpPr/>
            <p:nvPr/>
          </p:nvSpPr>
          <p:spPr>
            <a:xfrm>
              <a:off x="551705"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25" name="tx425"/>
            <p:cNvSpPr/>
            <p:nvPr/>
          </p:nvSpPr>
          <p:spPr>
            <a:xfrm>
              <a:off x="520490"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26" name="tx426"/>
            <p:cNvSpPr/>
            <p:nvPr/>
          </p:nvSpPr>
          <p:spPr>
            <a:xfrm>
              <a:off x="632360"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27" name="tx427"/>
            <p:cNvSpPr/>
            <p:nvPr/>
          </p:nvSpPr>
          <p:spPr>
            <a:xfrm>
              <a:off x="576534"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28" name="tx428"/>
            <p:cNvSpPr/>
            <p:nvPr/>
          </p:nvSpPr>
          <p:spPr>
            <a:xfrm>
              <a:off x="576534"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29" name="tx429"/>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0" name="tx43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31" name="pic431"/>
            <p:cNvPicPr/>
            <p:nvPr/>
          </p:nvPicPr>
          <p:blipFill>
            <a:blip r:embed="rId2" cstate="print"/>
            <a:stretch>
              <a:fillRect/>
            </a:stretch>
          </p:blipFill>
          <p:spPr>
            <a:xfrm>
              <a:off x="4653227" y="5838594"/>
              <a:ext cx="2160000" cy="219455"/>
            </a:xfrm>
            <a:prstGeom prst="rect">
              <a:avLst/>
            </a:prstGeom>
          </p:spPr>
        </p:pic>
        <p:sp>
          <p:nvSpPr>
            <p:cNvPr id="432" name="pl43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8" name="pl43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pl43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pl44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pl44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4" name="tx44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45" name="tx44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46" name="tx44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47" name="tx44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48" name="tx44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49" name="tx44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0" name="tx450"/>
            <p:cNvSpPr/>
            <p:nvPr/>
          </p:nvSpPr>
          <p:spPr>
            <a:xfrm>
              <a:off x="924840" y="1330710"/>
              <a:ext cx="3420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Guinea-Bissau, 2000-2025</a:t>
              </a:r>
            </a:p>
          </p:txBody>
        </p:sp>
        <p:sp>
          <p:nvSpPr>
            <p:cNvPr id="451" name="tx45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52" name="tx45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53" name="tx45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12 (17%) vaccines in the schedule achieved coverage of 90% or more. Vaccine coverage ranged from 36% to 90%.
Since 2008, estimates have been made for 8 new vaccines. MengA is the newest vaccine reported (2023), which achieved 65% coverage in 2025.
In 2025, Guinea-Bissau did not report any stockouts of vaccines or supplies.</a:t>
            </a:r>
          </a:p>
        </p:txBody>
      </p:sp>
      <p:sp>
        <p:nvSpPr>
          <p:cNvPr id="4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two, and declined for eight, indicating limited improvement in routine immunization performance; two achieved at least 90% coverage.</a:t>
            </a:r>
          </a:p>
        </p:txBody>
      </p:sp>
      <p:grpSp xmlns:pic="http://schemas.openxmlformats.org/drawingml/2006/picture">
        <p:nvGrpSpPr>
          <p:cNvPr id="456" name=""/>
          <p:cNvGrpSpPr/>
          <p:nvPr/>
        </p:nvGrpSpPr>
        <p:grpSpPr>
          <a:xfrm>
            <a:off x="292608" y="1005840"/>
            <a:ext cx="8595360" cy="28575"/>
            <a:chOff x="292608" y="1005840"/>
            <a:chExt cx="8595360" cy="28575"/>
          </a:xfrm>
        </p:grpSpPr>
        <p:sp>
          <p:nvSpPr>
            <p:cNvPr id="4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877859"/>
            </a:xfrm>
            <a:custGeom>
              <a:avLst/>
              <a:pathLst>
                <a:path w="6481656" h="877859">
                  <a:moveTo>
                    <a:pt x="0" y="877859"/>
                  </a:moveTo>
                  <a:lnTo>
                    <a:pt x="259266" y="798054"/>
                  </a:lnTo>
                  <a:lnTo>
                    <a:pt x="518532" y="718249"/>
                  </a:lnTo>
                  <a:lnTo>
                    <a:pt x="777798" y="638443"/>
                  </a:lnTo>
                  <a:lnTo>
                    <a:pt x="1037065" y="558638"/>
                  </a:lnTo>
                  <a:lnTo>
                    <a:pt x="1296331" y="478832"/>
                  </a:lnTo>
                  <a:lnTo>
                    <a:pt x="1555597" y="359124"/>
                  </a:lnTo>
                  <a:lnTo>
                    <a:pt x="1814863" y="239416"/>
                  </a:lnTo>
                  <a:lnTo>
                    <a:pt x="2074130" y="159610"/>
                  </a:lnTo>
                  <a:lnTo>
                    <a:pt x="2333396" y="39902"/>
                  </a:lnTo>
                  <a:lnTo>
                    <a:pt x="2592662" y="79805"/>
                  </a:lnTo>
                  <a:lnTo>
                    <a:pt x="2851928" y="119708"/>
                  </a:lnTo>
                  <a:lnTo>
                    <a:pt x="3111195" y="39902"/>
                  </a:lnTo>
                  <a:lnTo>
                    <a:pt x="3370461" y="79805"/>
                  </a:lnTo>
                  <a:lnTo>
                    <a:pt x="3629727" y="119708"/>
                  </a:lnTo>
                  <a:lnTo>
                    <a:pt x="3888994" y="159610"/>
                  </a:lnTo>
                  <a:lnTo>
                    <a:pt x="4148260" y="199513"/>
                  </a:lnTo>
                  <a:lnTo>
                    <a:pt x="4407526" y="159610"/>
                  </a:lnTo>
                  <a:lnTo>
                    <a:pt x="4666792" y="0"/>
                  </a:lnTo>
                  <a:lnTo>
                    <a:pt x="4926059" y="159610"/>
                  </a:lnTo>
                  <a:lnTo>
                    <a:pt x="5185325" y="39902"/>
                  </a:lnTo>
                  <a:lnTo>
                    <a:pt x="5444591" y="159610"/>
                  </a:lnTo>
                  <a:lnTo>
                    <a:pt x="5703857" y="79805"/>
                  </a:lnTo>
                  <a:lnTo>
                    <a:pt x="5963124" y="0"/>
                  </a:lnTo>
                  <a:lnTo>
                    <a:pt x="6222390" y="239416"/>
                  </a:lnTo>
                  <a:lnTo>
                    <a:pt x="6481656" y="19951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37834"/>
              <a:ext cx="6481656" cy="1675914"/>
            </a:xfrm>
            <a:custGeom>
              <a:avLst/>
              <a:pathLst>
                <a:path w="6481656" h="1675914">
                  <a:moveTo>
                    <a:pt x="0" y="1675914"/>
                  </a:moveTo>
                  <a:lnTo>
                    <a:pt x="259266" y="1516303"/>
                  </a:lnTo>
                  <a:lnTo>
                    <a:pt x="518532" y="1356692"/>
                  </a:lnTo>
                  <a:lnTo>
                    <a:pt x="777798" y="1236984"/>
                  </a:lnTo>
                  <a:lnTo>
                    <a:pt x="1037065" y="1077373"/>
                  </a:lnTo>
                  <a:lnTo>
                    <a:pt x="1296331" y="917762"/>
                  </a:lnTo>
                  <a:lnTo>
                    <a:pt x="1555597" y="798054"/>
                  </a:lnTo>
                  <a:lnTo>
                    <a:pt x="1814863" y="678346"/>
                  </a:lnTo>
                  <a:lnTo>
                    <a:pt x="2074130" y="558638"/>
                  </a:lnTo>
                  <a:lnTo>
                    <a:pt x="2333396" y="438929"/>
                  </a:lnTo>
                  <a:lnTo>
                    <a:pt x="2592662" y="319221"/>
                  </a:lnTo>
                  <a:lnTo>
                    <a:pt x="2851928" y="199513"/>
                  </a:lnTo>
                  <a:lnTo>
                    <a:pt x="3111195" y="159610"/>
                  </a:lnTo>
                  <a:lnTo>
                    <a:pt x="3370461" y="159610"/>
                  </a:lnTo>
                  <a:lnTo>
                    <a:pt x="3629727" y="199513"/>
                  </a:lnTo>
                  <a:lnTo>
                    <a:pt x="3888994" y="199513"/>
                  </a:lnTo>
                  <a:lnTo>
                    <a:pt x="4148260" y="239416"/>
                  </a:lnTo>
                  <a:lnTo>
                    <a:pt x="4407526" y="478832"/>
                  </a:lnTo>
                  <a:lnTo>
                    <a:pt x="4666792" y="239416"/>
                  </a:lnTo>
                  <a:lnTo>
                    <a:pt x="4926059" y="279319"/>
                  </a:lnTo>
                  <a:lnTo>
                    <a:pt x="5185325" y="359124"/>
                  </a:lnTo>
                  <a:lnTo>
                    <a:pt x="5444591" y="518735"/>
                  </a:lnTo>
                  <a:lnTo>
                    <a:pt x="5703857" y="119708"/>
                  </a:lnTo>
                  <a:lnTo>
                    <a:pt x="5963124" y="0"/>
                  </a:lnTo>
                  <a:lnTo>
                    <a:pt x="6222390" y="239416"/>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17153"/>
              <a:ext cx="6481656" cy="718249"/>
            </a:xfrm>
            <a:custGeom>
              <a:avLst/>
              <a:pathLst>
                <a:path w="6481656" h="718249">
                  <a:moveTo>
                    <a:pt x="0" y="518735"/>
                  </a:moveTo>
                  <a:lnTo>
                    <a:pt x="259266" y="478832"/>
                  </a:lnTo>
                  <a:lnTo>
                    <a:pt x="518532" y="438929"/>
                  </a:lnTo>
                  <a:lnTo>
                    <a:pt x="777798" y="399027"/>
                  </a:lnTo>
                  <a:lnTo>
                    <a:pt x="1037065" y="359124"/>
                  </a:lnTo>
                  <a:lnTo>
                    <a:pt x="1296331" y="319221"/>
                  </a:lnTo>
                  <a:lnTo>
                    <a:pt x="1555597" y="399027"/>
                  </a:lnTo>
                  <a:lnTo>
                    <a:pt x="1814863" y="438929"/>
                  </a:lnTo>
                  <a:lnTo>
                    <a:pt x="2074130" y="518735"/>
                  </a:lnTo>
                  <a:lnTo>
                    <a:pt x="2333396" y="598540"/>
                  </a:lnTo>
                  <a:lnTo>
                    <a:pt x="2592662" y="319221"/>
                  </a:lnTo>
                  <a:lnTo>
                    <a:pt x="2851928" y="39902"/>
                  </a:lnTo>
                  <a:lnTo>
                    <a:pt x="3111195" y="119708"/>
                  </a:lnTo>
                  <a:lnTo>
                    <a:pt x="3370461" y="119708"/>
                  </a:lnTo>
                  <a:lnTo>
                    <a:pt x="3629727" y="119708"/>
                  </a:lnTo>
                  <a:lnTo>
                    <a:pt x="3888994" y="159610"/>
                  </a:lnTo>
                  <a:lnTo>
                    <a:pt x="4148260" y="159610"/>
                  </a:lnTo>
                  <a:lnTo>
                    <a:pt x="4407526" y="718249"/>
                  </a:lnTo>
                  <a:lnTo>
                    <a:pt x="4666792" y="119708"/>
                  </a:lnTo>
                  <a:lnTo>
                    <a:pt x="4926059" y="39902"/>
                  </a:lnTo>
                  <a:lnTo>
                    <a:pt x="5185325" y="239416"/>
                  </a:lnTo>
                  <a:lnTo>
                    <a:pt x="5444591" y="558638"/>
                  </a:lnTo>
                  <a:lnTo>
                    <a:pt x="5703857" y="0"/>
                  </a:lnTo>
                  <a:lnTo>
                    <a:pt x="5963124" y="39902"/>
                  </a:lnTo>
                  <a:lnTo>
                    <a:pt x="6222390" y="319221"/>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7142877" y="3473359"/>
              <a:ext cx="777798" cy="1795622"/>
            </a:xfrm>
            <a:custGeom>
              <a:avLst/>
              <a:pathLst>
                <a:path w="777798" h="1795622">
                  <a:moveTo>
                    <a:pt x="0" y="1795622"/>
                  </a:moveTo>
                  <a:lnTo>
                    <a:pt x="259266" y="319221"/>
                  </a:lnTo>
                  <a:lnTo>
                    <a:pt x="518532" y="0"/>
                  </a:lnTo>
                  <a:lnTo>
                    <a:pt x="777798" y="35912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7941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3177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27537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104500" y="523060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45" y="1660500"/>
              <a:ext cx="240897" cy="16015"/>
            </a:xfrm>
            <a:custGeom>
              <a:avLst/>
              <a:pathLst>
                <a:path w="240897" h="16015">
                  <a:moveTo>
                    <a:pt x="240897" y="0"/>
                  </a:moveTo>
                  <a:lnTo>
                    <a:pt x="0" y="16015"/>
                  </a:lnTo>
                </a:path>
              </a:pathLst>
            </a:custGeom>
          </p:spPr>
          <p:txBody>
            <a:bodyPr/>
            <a:lstStyle/>
            <a:p/>
          </p:txBody>
        </p:sp>
        <p:sp>
          <p:nvSpPr>
            <p:cNvPr id="42" name="pl42"/>
            <p:cNvSpPr/>
            <p:nvPr/>
          </p:nvSpPr>
          <p:spPr>
            <a:xfrm>
              <a:off x="7939051" y="1918342"/>
              <a:ext cx="240890" cy="15582"/>
            </a:xfrm>
            <a:custGeom>
              <a:avLst/>
              <a:pathLst>
                <a:path w="240890" h="15582">
                  <a:moveTo>
                    <a:pt x="240890" y="15582"/>
                  </a:moveTo>
                  <a:lnTo>
                    <a:pt x="0" y="0"/>
                  </a:lnTo>
                </a:path>
              </a:pathLst>
            </a:custGeom>
          </p:spPr>
          <p:txBody>
            <a:bodyPr/>
            <a:lstStyle/>
            <a:p/>
          </p:txBody>
        </p:sp>
        <p:sp>
          <p:nvSpPr>
            <p:cNvPr id="43" name="pl43"/>
            <p:cNvSpPr/>
            <p:nvPr/>
          </p:nvSpPr>
          <p:spPr>
            <a:xfrm>
              <a:off x="7939163" y="2515694"/>
              <a:ext cx="240778" cy="1"/>
            </a:xfrm>
            <a:custGeom>
              <a:avLst/>
              <a:pathLst>
                <a:path w="240778" h="1">
                  <a:moveTo>
                    <a:pt x="240778" y="1"/>
                  </a:moveTo>
                  <a:lnTo>
                    <a:pt x="0" y="0"/>
                  </a:lnTo>
                </a:path>
              </a:pathLst>
            </a:custGeom>
          </p:spPr>
          <p:txBody>
            <a:bodyPr/>
            <a:lstStyle/>
            <a:p/>
          </p:txBody>
        </p:sp>
        <p:sp>
          <p:nvSpPr>
            <p:cNvPr id="44" name="pl44"/>
            <p:cNvSpPr/>
            <p:nvPr/>
          </p:nvSpPr>
          <p:spPr>
            <a:xfrm>
              <a:off x="7939163" y="3832483"/>
              <a:ext cx="240778" cy="1"/>
            </a:xfrm>
            <a:custGeom>
              <a:avLst/>
              <a:pathLst>
                <a:path w="240778" h="1">
                  <a:moveTo>
                    <a:pt x="240778" y="0"/>
                  </a:moveTo>
                  <a:lnTo>
                    <a:pt x="0" y="1"/>
                  </a:lnTo>
                </a:path>
              </a:pathLst>
            </a:custGeom>
          </p:spPr>
          <p:txBody>
            <a:bodyPr/>
            <a:lstStyle/>
            <a:p/>
          </p:txBody>
        </p:sp>
        <p:sp>
          <p:nvSpPr>
            <p:cNvPr id="45" name="pg45"/>
            <p:cNvSpPr/>
            <p:nvPr/>
          </p:nvSpPr>
          <p:spPr>
            <a:xfrm>
              <a:off x="8111362" y="156940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1024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184304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88388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49" name="pg49"/>
            <p:cNvSpPr/>
            <p:nvPr/>
          </p:nvSpPr>
          <p:spPr>
            <a:xfrm>
              <a:off x="8111362" y="242471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4655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69%</a:t>
              </a:r>
            </a:p>
          </p:txBody>
        </p:sp>
        <p:sp>
          <p:nvSpPr>
            <p:cNvPr id="51" name="pg51"/>
            <p:cNvSpPr/>
            <p:nvPr/>
          </p:nvSpPr>
          <p:spPr>
            <a:xfrm>
              <a:off x="8111362" y="374149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78233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0786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Guinea-Bissau,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853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137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420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992236"/>
              <a:ext cx="1379037" cy="181730"/>
            </a:xfrm>
            <a:prstGeom prst="rect">
              <a:avLst/>
            </a:prstGeom>
            <a:solidFill>
              <a:srgbClr val="D9D9D9">
                <a:alpha val="60000"/>
              </a:srgbClr>
            </a:solidFill>
          </p:spPr>
          <p:txBody>
            <a:bodyPr/>
            <a:lstStyle/>
            <a:p/>
          </p:txBody>
        </p:sp>
        <p:sp>
          <p:nvSpPr>
            <p:cNvPr id="10" name="pl10"/>
            <p:cNvSpPr/>
            <p:nvPr/>
          </p:nvSpPr>
          <p:spPr>
            <a:xfrm>
              <a:off x="13584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90797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94853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047035"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129121"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6045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26126"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26126"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58960"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58960"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58960"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91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91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0821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57463"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57463"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473880"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490297"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06714"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06714"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2313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539548"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39548"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39548"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39548"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521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07939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17789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25998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391320"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129360"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116162"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193131"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144571"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144571"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177444"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19510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220295"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251885"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29163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285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30672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309948"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292325"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326365"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351632"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334048"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338396"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334009"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39963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1340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4623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7906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792535" y="2992236"/>
              <a:ext cx="1379037" cy="181730"/>
            </a:xfrm>
            <a:prstGeom prst="rect">
              <a:avLst/>
            </a:prstGeom>
            <a:solidFill>
              <a:srgbClr val="D9D9D9">
                <a:alpha val="60000"/>
              </a:srgbClr>
            </a:solidFill>
          </p:spPr>
          <p:txBody>
            <a:bodyPr/>
            <a:lstStyle/>
            <a:p/>
          </p:txBody>
        </p:sp>
        <p:sp>
          <p:nvSpPr>
            <p:cNvPr id="67" name="pl67"/>
            <p:cNvSpPr/>
            <p:nvPr/>
          </p:nvSpPr>
          <p:spPr>
            <a:xfrm>
              <a:off x="2642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1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18373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446410"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4464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495661"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495661"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561330"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5777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594164"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70908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774752"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79116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79116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80758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80758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824004"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4042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56838"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56838"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906089"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92250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92250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22506"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55341"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05384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31459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577273"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57727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6265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6265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692193"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708610"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725027"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83994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56036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576819"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60321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602009"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641757"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60961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634921"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655685"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668922"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70055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734590"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725740"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738938"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758574"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84826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826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9109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2393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3241161" y="3900886"/>
              <a:ext cx="1379037" cy="181730"/>
            </a:xfrm>
            <a:prstGeom prst="rect">
              <a:avLst/>
            </a:prstGeom>
            <a:solidFill>
              <a:srgbClr val="D9D9D9">
                <a:alpha val="60000"/>
              </a:srgbClr>
            </a:solidFill>
          </p:spPr>
          <p:txBody>
            <a:bodyPr/>
            <a:lstStyle/>
            <a:p/>
          </p:txBody>
        </p:sp>
        <p:sp>
          <p:nvSpPr>
            <p:cNvPr id="124" name="pl124"/>
            <p:cNvSpPr/>
            <p:nvPr/>
          </p:nvSpPr>
          <p:spPr>
            <a:xfrm>
              <a:off x="415723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70672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61594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87861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944288"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99353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4009956"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400995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400995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410845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4124876"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419054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4206962"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422337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423979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23979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256213"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4256213"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305464"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305464"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35471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437113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437113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442038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442038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44696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7468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400948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4075151"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4124402"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414081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414081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414081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423932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4255739"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976155"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992611"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4035424"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4073967"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4025407"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404182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405071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4104312"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411754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4149177"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418321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4187564"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4223618"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422361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426405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312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35960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6879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689788" y="3355696"/>
              <a:ext cx="1379037" cy="181730"/>
            </a:xfrm>
            <a:prstGeom prst="rect">
              <a:avLst/>
            </a:prstGeom>
            <a:solidFill>
              <a:srgbClr val="D9D9D9">
                <a:alpha val="60000"/>
              </a:srgbClr>
            </a:solidFill>
          </p:spPr>
          <p:txBody>
            <a:bodyPr/>
            <a:lstStyle/>
            <a:p/>
          </p:txBody>
        </p:sp>
        <p:sp>
          <p:nvSpPr>
            <p:cNvPr id="181" name="pl181"/>
            <p:cNvSpPr/>
            <p:nvPr/>
          </p:nvSpPr>
          <p:spPr>
            <a:xfrm>
              <a:off x="54252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97476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50481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5130240"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5228743"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5245160"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5245160"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5277994"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534366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534366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5442165"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5442165"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5458583"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555708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5606337"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655588"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672005"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672005"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5721256"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575409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5770508"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5803342"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583617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5852593"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5852593"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588542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517901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526110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5359606"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5376023"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5376023"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5408857"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5474526"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5474526"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5573028"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5573028"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5589445"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5687948"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5737199"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5450049"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5484050"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5470852"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5506867"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5566175"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558259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5619773"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5639410"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5647016"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564709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5688661"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479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8082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1365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6138414" y="4766268"/>
              <a:ext cx="1379037" cy="199037"/>
            </a:xfrm>
            <a:prstGeom prst="rect">
              <a:avLst/>
            </a:prstGeom>
            <a:solidFill>
              <a:srgbClr val="D9D9D9">
                <a:alpha val="60000"/>
              </a:srgbClr>
            </a:solidFill>
          </p:spPr>
          <p:txBody>
            <a:bodyPr/>
            <a:lstStyle/>
            <a:p/>
          </p:txBody>
        </p:sp>
        <p:sp>
          <p:nvSpPr>
            <p:cNvPr id="238" name="pl238"/>
            <p:cNvSpPr/>
            <p:nvPr/>
          </p:nvSpPr>
          <p:spPr>
            <a:xfrm>
              <a:off x="6644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619355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615202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6349027"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365444"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546033"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6578867"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66117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6628118"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6628118"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6644535"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6726621"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674303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6759455"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6808706"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6841541"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6857958"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6972877"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7054963"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7054963"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7087797"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7186300"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7202717"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728480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628288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6479890"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6496307"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6676895"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6709729"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6742564"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6758981"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6758981"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6775398"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6857483"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6873901"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6890318"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6939569"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6972403"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6988820"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7103740"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7185826"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7185826"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6886645"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6989534"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7014801"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707922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85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56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585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7587040" y="1854031"/>
              <a:ext cx="1379037" cy="219989"/>
            </a:xfrm>
            <a:prstGeom prst="rect">
              <a:avLst/>
            </a:prstGeom>
            <a:solidFill>
              <a:srgbClr val="D9D9D9">
                <a:alpha val="60000"/>
              </a:srgbClr>
            </a:solidFill>
          </p:spPr>
          <p:txBody>
            <a:bodyPr/>
            <a:lstStyle/>
            <a:p/>
          </p:txBody>
        </p:sp>
        <p:sp>
          <p:nvSpPr>
            <p:cNvPr id="291" name="pl291"/>
            <p:cNvSpPr/>
            <p:nvPr/>
          </p:nvSpPr>
          <p:spPr>
            <a:xfrm>
              <a:off x="837177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7921271"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293" name="pt293"/>
            <p:cNvSpPr/>
            <p:nvPr/>
          </p:nvSpPr>
          <p:spPr>
            <a:xfrm>
              <a:off x="796182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8027493"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8191664"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8240916"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8257333"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8" name="pt298"/>
            <p:cNvSpPr/>
            <p:nvPr/>
          </p:nvSpPr>
          <p:spPr>
            <a:xfrm>
              <a:off x="8273750"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9" name="pt299"/>
            <p:cNvSpPr/>
            <p:nvPr/>
          </p:nvSpPr>
          <p:spPr>
            <a:xfrm>
              <a:off x="8536424"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8552841"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856925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856925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8618509"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8618509"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8634926"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8651343"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8684178"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870059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9" name="pt309"/>
            <p:cNvSpPr/>
            <p:nvPr/>
          </p:nvSpPr>
          <p:spPr>
            <a:xfrm>
              <a:off x="8717012"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0" name="pt310"/>
            <p:cNvSpPr/>
            <p:nvPr/>
          </p:nvSpPr>
          <p:spPr>
            <a:xfrm>
              <a:off x="8717012"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1" name="pt311"/>
            <p:cNvSpPr/>
            <p:nvPr/>
          </p:nvSpPr>
          <p:spPr>
            <a:xfrm>
              <a:off x="8749846"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2" name="pt312"/>
            <p:cNvSpPr/>
            <p:nvPr/>
          </p:nvSpPr>
          <p:spPr>
            <a:xfrm>
              <a:off x="881551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tx313"/>
            <p:cNvSpPr/>
            <p:nvPr/>
          </p:nvSpPr>
          <p:spPr>
            <a:xfrm>
              <a:off x="809268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4" name="tx314"/>
            <p:cNvSpPr/>
            <p:nvPr/>
          </p:nvSpPr>
          <p:spPr>
            <a:xfrm>
              <a:off x="8158356"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5" name="tx315"/>
            <p:cNvSpPr/>
            <p:nvPr/>
          </p:nvSpPr>
          <p:spPr>
            <a:xfrm>
              <a:off x="8322527"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6" name="tx316"/>
            <p:cNvSpPr/>
            <p:nvPr/>
          </p:nvSpPr>
          <p:spPr>
            <a:xfrm>
              <a:off x="8371778"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8388195"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8" name="tx318"/>
            <p:cNvSpPr/>
            <p:nvPr/>
          </p:nvSpPr>
          <p:spPr>
            <a:xfrm>
              <a:off x="840461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9" name="tx319"/>
            <p:cNvSpPr/>
            <p:nvPr/>
          </p:nvSpPr>
          <p:spPr>
            <a:xfrm>
              <a:off x="8348469"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20" name="tx320"/>
            <p:cNvSpPr/>
            <p:nvPr/>
          </p:nvSpPr>
          <p:spPr>
            <a:xfrm>
              <a:off x="8387011"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1" name="tx321"/>
            <p:cNvSpPr/>
            <p:nvPr/>
          </p:nvSpPr>
          <p:spPr>
            <a:xfrm>
              <a:off x="8354907"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2" name="tx322"/>
            <p:cNvSpPr/>
            <p:nvPr/>
          </p:nvSpPr>
          <p:spPr>
            <a:xfrm>
              <a:off x="835486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3" name="tx323"/>
            <p:cNvSpPr/>
            <p:nvPr/>
          </p:nvSpPr>
          <p:spPr>
            <a:xfrm>
              <a:off x="8404120"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4" name="tx324"/>
            <p:cNvSpPr/>
            <p:nvPr/>
          </p:nvSpPr>
          <p:spPr>
            <a:xfrm>
              <a:off x="8413009"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25" name="tx325"/>
            <p:cNvSpPr/>
            <p:nvPr/>
          </p:nvSpPr>
          <p:spPr>
            <a:xfrm>
              <a:off x="8447010"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6" name="tx326"/>
            <p:cNvSpPr/>
            <p:nvPr/>
          </p:nvSpPr>
          <p:spPr>
            <a:xfrm>
              <a:off x="845019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7" name="tx327"/>
            <p:cNvSpPr/>
            <p:nvPr/>
          </p:nvSpPr>
          <p:spPr>
            <a:xfrm>
              <a:off x="8478639"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8495017"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9" name="tx329"/>
            <p:cNvSpPr/>
            <p:nvPr/>
          </p:nvSpPr>
          <p:spPr>
            <a:xfrm>
              <a:off x="8529096"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0" name="tx330"/>
            <p:cNvSpPr/>
            <p:nvPr/>
          </p:nvSpPr>
          <p:spPr>
            <a:xfrm>
              <a:off x="8520245"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1" name="tx331"/>
            <p:cNvSpPr/>
            <p:nvPr/>
          </p:nvSpPr>
          <p:spPr>
            <a:xfrm>
              <a:off x="8566277"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2" name="tx332"/>
            <p:cNvSpPr/>
            <p:nvPr/>
          </p:nvSpPr>
          <p:spPr>
            <a:xfrm>
              <a:off x="860993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3" name="rc333"/>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334" name="pl334"/>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9377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970548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100338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9" name="rc339"/>
            <p:cNvSpPr/>
            <p:nvPr/>
          </p:nvSpPr>
          <p:spPr>
            <a:xfrm>
              <a:off x="9035667" y="2593439"/>
              <a:ext cx="1379037" cy="232210"/>
            </a:xfrm>
            <a:prstGeom prst="rect">
              <a:avLst/>
            </a:prstGeom>
            <a:solidFill>
              <a:srgbClr val="D9D9D9">
                <a:alpha val="60000"/>
              </a:srgbClr>
            </a:solidFill>
          </p:spPr>
          <p:txBody>
            <a:bodyPr/>
            <a:lstStyle/>
            <a:p/>
          </p:txBody>
        </p:sp>
        <p:sp>
          <p:nvSpPr>
            <p:cNvPr id="340" name="pl340"/>
            <p:cNvSpPr/>
            <p:nvPr/>
          </p:nvSpPr>
          <p:spPr>
            <a:xfrm>
              <a:off x="970548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41" name="tx341"/>
            <p:cNvSpPr/>
            <p:nvPr/>
          </p:nvSpPr>
          <p:spPr>
            <a:xfrm>
              <a:off x="925497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42" name="pt342"/>
            <p:cNvSpPr/>
            <p:nvPr/>
          </p:nvSpPr>
          <p:spPr>
            <a:xfrm>
              <a:off x="90821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3" name="pt343"/>
            <p:cNvSpPr/>
            <p:nvPr/>
          </p:nvSpPr>
          <p:spPr>
            <a:xfrm>
              <a:off x="9443285"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4" name="pt344"/>
            <p:cNvSpPr/>
            <p:nvPr/>
          </p:nvSpPr>
          <p:spPr>
            <a:xfrm>
              <a:off x="9640291"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5" name="pt345"/>
            <p:cNvSpPr/>
            <p:nvPr/>
          </p:nvSpPr>
          <p:spPr>
            <a:xfrm>
              <a:off x="9705959"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6" name="pt346"/>
            <p:cNvSpPr/>
            <p:nvPr/>
          </p:nvSpPr>
          <p:spPr>
            <a:xfrm>
              <a:off x="9722376"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7" name="pt347"/>
            <p:cNvSpPr/>
            <p:nvPr/>
          </p:nvSpPr>
          <p:spPr>
            <a:xfrm>
              <a:off x="9886547"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8" name="pt348"/>
            <p:cNvSpPr/>
            <p:nvPr/>
          </p:nvSpPr>
          <p:spPr>
            <a:xfrm>
              <a:off x="9985050"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985050"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10034301"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10034301"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2" name="pt352"/>
            <p:cNvSpPr/>
            <p:nvPr/>
          </p:nvSpPr>
          <p:spPr>
            <a:xfrm>
              <a:off x="10083553"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10083553"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10083553"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10099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10116387"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7" name="pt357"/>
            <p:cNvSpPr/>
            <p:nvPr/>
          </p:nvSpPr>
          <p:spPr>
            <a:xfrm>
              <a:off x="10149221"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10165638"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10165638"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1019847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tx361"/>
            <p:cNvSpPr/>
            <p:nvPr/>
          </p:nvSpPr>
          <p:spPr>
            <a:xfrm>
              <a:off x="9212972"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62" name="tx362"/>
            <p:cNvSpPr/>
            <p:nvPr/>
          </p:nvSpPr>
          <p:spPr>
            <a:xfrm>
              <a:off x="9574148"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63" name="tx363"/>
            <p:cNvSpPr/>
            <p:nvPr/>
          </p:nvSpPr>
          <p:spPr>
            <a:xfrm>
              <a:off x="9771153"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64" name="tx364"/>
            <p:cNvSpPr/>
            <p:nvPr/>
          </p:nvSpPr>
          <p:spPr>
            <a:xfrm>
              <a:off x="9836822"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65" name="tx365"/>
            <p:cNvSpPr/>
            <p:nvPr/>
          </p:nvSpPr>
          <p:spPr>
            <a:xfrm>
              <a:off x="9853239"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6" name="tx366"/>
            <p:cNvSpPr/>
            <p:nvPr/>
          </p:nvSpPr>
          <p:spPr>
            <a:xfrm>
              <a:off x="1001741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7" name="tx367"/>
            <p:cNvSpPr/>
            <p:nvPr/>
          </p:nvSpPr>
          <p:spPr>
            <a:xfrm>
              <a:off x="9770700"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8" name="tx368"/>
            <p:cNvSpPr/>
            <p:nvPr/>
          </p:nvSpPr>
          <p:spPr>
            <a:xfrm>
              <a:off x="9819221"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9" name="tx369"/>
            <p:cNvSpPr/>
            <p:nvPr/>
          </p:nvSpPr>
          <p:spPr>
            <a:xfrm>
              <a:off x="9819912"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70" name="tx370"/>
            <p:cNvSpPr/>
            <p:nvPr/>
          </p:nvSpPr>
          <p:spPr>
            <a:xfrm>
              <a:off x="9846346"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71" name="tx371"/>
            <p:cNvSpPr/>
            <p:nvPr/>
          </p:nvSpPr>
          <p:spPr>
            <a:xfrm>
              <a:off x="9895637"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2" name="tx372"/>
            <p:cNvSpPr/>
            <p:nvPr/>
          </p:nvSpPr>
          <p:spPr>
            <a:xfrm>
              <a:off x="9877975"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3" name="tx373"/>
            <p:cNvSpPr/>
            <p:nvPr/>
          </p:nvSpPr>
          <p:spPr>
            <a:xfrm>
              <a:off x="9878052"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74" name="tx374"/>
            <p:cNvSpPr/>
            <p:nvPr/>
          </p:nvSpPr>
          <p:spPr>
            <a:xfrm>
              <a:off x="9912054"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75" name="tx375"/>
            <p:cNvSpPr/>
            <p:nvPr/>
          </p:nvSpPr>
          <p:spPr>
            <a:xfrm>
              <a:off x="9932818"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6" name="tx376"/>
            <p:cNvSpPr/>
            <p:nvPr/>
          </p:nvSpPr>
          <p:spPr>
            <a:xfrm>
              <a:off x="9952455"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7" name="tx377"/>
            <p:cNvSpPr/>
            <p:nvPr/>
          </p:nvSpPr>
          <p:spPr>
            <a:xfrm>
              <a:off x="9964486"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78" name="tx378"/>
            <p:cNvSpPr/>
            <p:nvPr/>
          </p:nvSpPr>
          <p:spPr>
            <a:xfrm>
              <a:off x="9960099"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79" name="tx379"/>
            <p:cNvSpPr/>
            <p:nvPr/>
          </p:nvSpPr>
          <p:spPr>
            <a:xfrm>
              <a:off x="999289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80" name="rc380"/>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381" name="pl381"/>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2" name="pl382"/>
            <p:cNvSpPr/>
            <p:nvPr/>
          </p:nvSpPr>
          <p:spPr>
            <a:xfrm>
              <a:off x="108257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111541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114824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rc386"/>
            <p:cNvSpPr/>
            <p:nvPr/>
          </p:nvSpPr>
          <p:spPr>
            <a:xfrm>
              <a:off x="10484293" y="3278461"/>
              <a:ext cx="1379037" cy="208989"/>
            </a:xfrm>
            <a:prstGeom prst="rect">
              <a:avLst/>
            </a:prstGeom>
            <a:solidFill>
              <a:srgbClr val="D9D9D9">
                <a:alpha val="60000"/>
              </a:srgbClr>
            </a:solidFill>
          </p:spPr>
          <p:txBody>
            <a:bodyPr/>
            <a:lstStyle/>
            <a:p/>
          </p:txBody>
        </p:sp>
        <p:sp>
          <p:nvSpPr>
            <p:cNvPr id="387" name="pl387"/>
            <p:cNvSpPr/>
            <p:nvPr/>
          </p:nvSpPr>
          <p:spPr>
            <a:xfrm>
              <a:off x="1120336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8" name="tx388"/>
            <p:cNvSpPr/>
            <p:nvPr/>
          </p:nvSpPr>
          <p:spPr>
            <a:xfrm>
              <a:off x="1075285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389" name="pt389"/>
            <p:cNvSpPr/>
            <p:nvPr/>
          </p:nvSpPr>
          <p:spPr>
            <a:xfrm>
              <a:off x="107934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0" name="pt390"/>
            <p:cNvSpPr/>
            <p:nvPr/>
          </p:nvSpPr>
          <p:spPr>
            <a:xfrm>
              <a:off x="10924746"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1" name="pt391"/>
            <p:cNvSpPr/>
            <p:nvPr/>
          </p:nvSpPr>
          <p:spPr>
            <a:xfrm>
              <a:off x="11006831"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11023249"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11023249"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1103966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11138168"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11138168"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11187420"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11269505"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9" name="pt399"/>
            <p:cNvSpPr/>
            <p:nvPr/>
          </p:nvSpPr>
          <p:spPr>
            <a:xfrm>
              <a:off x="11269505"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0" name="pt400"/>
            <p:cNvSpPr/>
            <p:nvPr/>
          </p:nvSpPr>
          <p:spPr>
            <a:xfrm>
              <a:off x="11351591"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1" name="pt401"/>
            <p:cNvSpPr/>
            <p:nvPr/>
          </p:nvSpPr>
          <p:spPr>
            <a:xfrm>
              <a:off x="11400842"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11433676"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3" name="pt403"/>
            <p:cNvSpPr/>
            <p:nvPr/>
          </p:nvSpPr>
          <p:spPr>
            <a:xfrm>
              <a:off x="11450093"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4" name="pt404"/>
            <p:cNvSpPr/>
            <p:nvPr/>
          </p:nvSpPr>
          <p:spPr>
            <a:xfrm>
              <a:off x="11466511"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5" name="pt405"/>
            <p:cNvSpPr/>
            <p:nvPr/>
          </p:nvSpPr>
          <p:spPr>
            <a:xfrm>
              <a:off x="11515762"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6" name="pt406"/>
            <p:cNvSpPr/>
            <p:nvPr/>
          </p:nvSpPr>
          <p:spPr>
            <a:xfrm>
              <a:off x="11515762"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7" name="pt407"/>
            <p:cNvSpPr/>
            <p:nvPr/>
          </p:nvSpPr>
          <p:spPr>
            <a:xfrm>
              <a:off x="11515762"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8" name="pt408"/>
            <p:cNvSpPr/>
            <p:nvPr/>
          </p:nvSpPr>
          <p:spPr>
            <a:xfrm>
              <a:off x="11614265"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9" name="pt409"/>
            <p:cNvSpPr/>
            <p:nvPr/>
          </p:nvSpPr>
          <p:spPr>
            <a:xfrm>
              <a:off x="11614265"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0" name="tx410"/>
            <p:cNvSpPr/>
            <p:nvPr/>
          </p:nvSpPr>
          <p:spPr>
            <a:xfrm>
              <a:off x="1092427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11" name="tx411"/>
            <p:cNvSpPr/>
            <p:nvPr/>
          </p:nvSpPr>
          <p:spPr>
            <a:xfrm>
              <a:off x="11055609"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2" name="tx412"/>
            <p:cNvSpPr/>
            <p:nvPr/>
          </p:nvSpPr>
          <p:spPr>
            <a:xfrm>
              <a:off x="11137694"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13" name="tx413"/>
            <p:cNvSpPr/>
            <p:nvPr/>
          </p:nvSpPr>
          <p:spPr>
            <a:xfrm>
              <a:off x="11154111"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14" name="tx414"/>
            <p:cNvSpPr/>
            <p:nvPr/>
          </p:nvSpPr>
          <p:spPr>
            <a:xfrm>
              <a:off x="11154111"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15" name="tx415"/>
            <p:cNvSpPr/>
            <p:nvPr/>
          </p:nvSpPr>
          <p:spPr>
            <a:xfrm>
              <a:off x="11170528"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16" name="tx416"/>
            <p:cNvSpPr/>
            <p:nvPr/>
          </p:nvSpPr>
          <p:spPr>
            <a:xfrm>
              <a:off x="11269031"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17" name="tx417"/>
            <p:cNvSpPr/>
            <p:nvPr/>
          </p:nvSpPr>
          <p:spPr>
            <a:xfrm>
              <a:off x="11269031"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18" name="tx418"/>
            <p:cNvSpPr/>
            <p:nvPr/>
          </p:nvSpPr>
          <p:spPr>
            <a:xfrm>
              <a:off x="11318282"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19" name="tx419"/>
            <p:cNvSpPr/>
            <p:nvPr/>
          </p:nvSpPr>
          <p:spPr>
            <a:xfrm>
              <a:off x="11400368"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20" name="tx420"/>
            <p:cNvSpPr/>
            <p:nvPr/>
          </p:nvSpPr>
          <p:spPr>
            <a:xfrm>
              <a:off x="11400368"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21" name="tx421"/>
            <p:cNvSpPr/>
            <p:nvPr/>
          </p:nvSpPr>
          <p:spPr>
            <a:xfrm>
              <a:off x="11482453"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22" name="tx422"/>
            <p:cNvSpPr/>
            <p:nvPr/>
          </p:nvSpPr>
          <p:spPr>
            <a:xfrm>
              <a:off x="11531705"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23" name="tx423"/>
            <p:cNvSpPr/>
            <p:nvPr/>
          </p:nvSpPr>
          <p:spPr>
            <a:xfrm>
              <a:off x="11228137"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4" name="tx424"/>
            <p:cNvSpPr/>
            <p:nvPr/>
          </p:nvSpPr>
          <p:spPr>
            <a:xfrm>
              <a:off x="1123570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25" name="tx425"/>
            <p:cNvSpPr/>
            <p:nvPr/>
          </p:nvSpPr>
          <p:spPr>
            <a:xfrm>
              <a:off x="11265358"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26" name="tx426"/>
            <p:cNvSpPr/>
            <p:nvPr/>
          </p:nvSpPr>
          <p:spPr>
            <a:xfrm>
              <a:off x="11327846"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27" name="tx427"/>
            <p:cNvSpPr/>
            <p:nvPr/>
          </p:nvSpPr>
          <p:spPr>
            <a:xfrm>
              <a:off x="11327807"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28" name="tx428"/>
            <p:cNvSpPr/>
            <p:nvPr/>
          </p:nvSpPr>
          <p:spPr>
            <a:xfrm>
              <a:off x="11332193"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29" name="tx429"/>
            <p:cNvSpPr/>
            <p:nvPr/>
          </p:nvSpPr>
          <p:spPr>
            <a:xfrm>
              <a:off x="11408687"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30" name="tx430"/>
            <p:cNvSpPr/>
            <p:nvPr/>
          </p:nvSpPr>
          <p:spPr>
            <a:xfrm>
              <a:off x="11417498"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31" name="rc431"/>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432" name="rc43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434" name="rc43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436" name="rc43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(75%)</a:t>
              </a:r>
            </a:p>
          </p:txBody>
        </p:sp>
        <p:sp>
          <p:nvSpPr>
            <p:cNvPr id="438" name="rc43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5059470"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(69%)</a:t>
              </a:r>
            </a:p>
          </p:txBody>
        </p:sp>
        <p:sp>
          <p:nvSpPr>
            <p:cNvPr id="440" name="rc44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(36%)</a:t>
              </a:r>
            </a:p>
          </p:txBody>
        </p:sp>
        <p:sp>
          <p:nvSpPr>
            <p:cNvPr id="442" name="rc44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(90%)</a:t>
              </a:r>
            </a:p>
          </p:txBody>
        </p:sp>
        <p:sp>
          <p:nvSpPr>
            <p:cNvPr id="444" name="rc44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9365021"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(86%)</a:t>
              </a:r>
            </a:p>
          </p:txBody>
        </p:sp>
        <p:sp>
          <p:nvSpPr>
            <p:cNvPr id="446" name="rc44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10900551"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(70%)</a:t>
              </a:r>
            </a:p>
          </p:txBody>
        </p:sp>
        <p:sp>
          <p:nvSpPr>
            <p:cNvPr id="448" name="pl448"/>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9" name="pl449"/>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6853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10137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3420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tx454"/>
            <p:cNvSpPr/>
            <p:nvPr/>
          </p:nvSpPr>
          <p:spPr>
            <a:xfrm rot="-5400000">
              <a:off x="2940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5" name="tx455"/>
            <p:cNvSpPr/>
            <p:nvPr/>
          </p:nvSpPr>
          <p:spPr>
            <a:xfrm rot="-5400000">
              <a:off x="6223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6" name="tx456"/>
            <p:cNvSpPr/>
            <p:nvPr/>
          </p:nvSpPr>
          <p:spPr>
            <a:xfrm rot="-5400000">
              <a:off x="9507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7" name="tx457"/>
            <p:cNvSpPr/>
            <p:nvPr/>
          </p:nvSpPr>
          <p:spPr>
            <a:xfrm rot="-5400000">
              <a:off x="12790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8" name="tx458"/>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9" name="pl459"/>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0" name="pl460"/>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21340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24623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27906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tx465"/>
            <p:cNvSpPr/>
            <p:nvPr/>
          </p:nvSpPr>
          <p:spPr>
            <a:xfrm rot="-5400000">
              <a:off x="17426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6" name="tx466"/>
            <p:cNvSpPr/>
            <p:nvPr/>
          </p:nvSpPr>
          <p:spPr>
            <a:xfrm rot="-5400000">
              <a:off x="20710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7" name="tx467"/>
            <p:cNvSpPr/>
            <p:nvPr/>
          </p:nvSpPr>
          <p:spPr>
            <a:xfrm rot="-5400000">
              <a:off x="23993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8" name="tx468"/>
            <p:cNvSpPr/>
            <p:nvPr/>
          </p:nvSpPr>
          <p:spPr>
            <a:xfrm rot="-5400000">
              <a:off x="27276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9" name="tx46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0" name="pl47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1" name="pl47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35826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39109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42393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tx476"/>
            <p:cNvSpPr/>
            <p:nvPr/>
          </p:nvSpPr>
          <p:spPr>
            <a:xfrm rot="-5400000">
              <a:off x="31912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77" name="tx477"/>
            <p:cNvSpPr/>
            <p:nvPr/>
          </p:nvSpPr>
          <p:spPr>
            <a:xfrm rot="-5400000">
              <a:off x="35196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8" name="tx478"/>
            <p:cNvSpPr/>
            <p:nvPr/>
          </p:nvSpPr>
          <p:spPr>
            <a:xfrm rot="-5400000">
              <a:off x="384797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9" name="tx479"/>
            <p:cNvSpPr/>
            <p:nvPr/>
          </p:nvSpPr>
          <p:spPr>
            <a:xfrm rot="-5400000">
              <a:off x="41763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0" name="tx480"/>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1" name="pl481"/>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2" name="pl482"/>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50312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535960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56879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tx487"/>
            <p:cNvSpPr/>
            <p:nvPr/>
          </p:nvSpPr>
          <p:spPr>
            <a:xfrm rot="-5400000">
              <a:off x="46399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8" name="tx488"/>
            <p:cNvSpPr/>
            <p:nvPr/>
          </p:nvSpPr>
          <p:spPr>
            <a:xfrm rot="-5400000">
              <a:off x="49682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9" name="tx489"/>
            <p:cNvSpPr/>
            <p:nvPr/>
          </p:nvSpPr>
          <p:spPr>
            <a:xfrm rot="-5400000">
              <a:off x="52966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0" name="tx490"/>
            <p:cNvSpPr/>
            <p:nvPr/>
          </p:nvSpPr>
          <p:spPr>
            <a:xfrm rot="-5400000">
              <a:off x="56249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1" name="tx491"/>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2" name="pl492"/>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3" name="pl493"/>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6479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68082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71365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tx498"/>
            <p:cNvSpPr/>
            <p:nvPr/>
          </p:nvSpPr>
          <p:spPr>
            <a:xfrm rot="-5400000">
              <a:off x="60885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9" name="tx499"/>
            <p:cNvSpPr/>
            <p:nvPr/>
          </p:nvSpPr>
          <p:spPr>
            <a:xfrm rot="-5400000">
              <a:off x="6416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0" name="tx500"/>
            <p:cNvSpPr/>
            <p:nvPr/>
          </p:nvSpPr>
          <p:spPr>
            <a:xfrm rot="-5400000">
              <a:off x="67452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1" name="tx501"/>
            <p:cNvSpPr/>
            <p:nvPr/>
          </p:nvSpPr>
          <p:spPr>
            <a:xfrm rot="-5400000">
              <a:off x="70735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2" name="tx502"/>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3" name="pl503"/>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4" name="pl504"/>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79285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8256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8585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9" name="tx509"/>
            <p:cNvSpPr/>
            <p:nvPr/>
          </p:nvSpPr>
          <p:spPr>
            <a:xfrm rot="-5400000">
              <a:off x="75371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0" name="tx510"/>
            <p:cNvSpPr/>
            <p:nvPr/>
          </p:nvSpPr>
          <p:spPr>
            <a:xfrm rot="-5400000">
              <a:off x="7865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1" name="tx511"/>
            <p:cNvSpPr/>
            <p:nvPr/>
          </p:nvSpPr>
          <p:spPr>
            <a:xfrm rot="-5400000">
              <a:off x="8193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2" name="tx512"/>
            <p:cNvSpPr/>
            <p:nvPr/>
          </p:nvSpPr>
          <p:spPr>
            <a:xfrm rot="-5400000">
              <a:off x="85221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3" name="tx513"/>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4" name="pl514"/>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5" name="pl515"/>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9377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970548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100338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89857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1" name="tx521"/>
            <p:cNvSpPr/>
            <p:nvPr/>
          </p:nvSpPr>
          <p:spPr>
            <a:xfrm rot="-5400000">
              <a:off x="9314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2" name="tx522"/>
            <p:cNvSpPr/>
            <p:nvPr/>
          </p:nvSpPr>
          <p:spPr>
            <a:xfrm rot="-5400000">
              <a:off x="96424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3" name="tx523"/>
            <p:cNvSpPr/>
            <p:nvPr/>
          </p:nvSpPr>
          <p:spPr>
            <a:xfrm rot="-5400000">
              <a:off x="99708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4" name="tx52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5" name="pl52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6" name="pl52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108257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111541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114824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tx531"/>
            <p:cNvSpPr/>
            <p:nvPr/>
          </p:nvSpPr>
          <p:spPr>
            <a:xfrm rot="-5400000">
              <a:off x="104344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2" name="tx532"/>
            <p:cNvSpPr/>
            <p:nvPr/>
          </p:nvSpPr>
          <p:spPr>
            <a:xfrm rot="-5400000">
              <a:off x="107627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3" name="tx533"/>
            <p:cNvSpPr/>
            <p:nvPr/>
          </p:nvSpPr>
          <p:spPr>
            <a:xfrm rot="-5400000">
              <a:off x="1109111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4" name="tx534"/>
            <p:cNvSpPr/>
            <p:nvPr/>
          </p:nvSpPr>
          <p:spPr>
            <a:xfrm rot="-5400000">
              <a:off x="114194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5" name="tx535"/>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6" name="tx53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7" name="tx53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8" name="pt53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9" name="pt53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40" name="pt54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1" name="pt54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tx54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45" name="tx54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46" name="tx54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47" name="tx54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48" name="tx54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49" name="tx54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50" name="tx550"/>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551" name="tx55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2" name="tx552"/>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gnb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59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59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58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65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657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15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158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158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15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461263"/>
              <a:ext cx="239888" cy="654733"/>
            </a:xfrm>
            <a:prstGeom prst="rect">
              <a:avLst/>
            </a:prstGeom>
            <a:solidFill>
              <a:srgbClr val="1CABE2">
                <a:alpha val="85098"/>
              </a:srgbClr>
            </a:solidFill>
          </p:spPr>
          <p:txBody>
            <a:bodyPr/>
            <a:lstStyle/>
            <a:p/>
          </p:txBody>
        </p:sp>
        <p:sp>
          <p:nvSpPr>
            <p:cNvPr id="27" name="rc27"/>
            <p:cNvSpPr/>
            <p:nvPr/>
          </p:nvSpPr>
          <p:spPr>
            <a:xfrm>
              <a:off x="1562816" y="3503669"/>
              <a:ext cx="239888" cy="612328"/>
            </a:xfrm>
            <a:prstGeom prst="rect">
              <a:avLst/>
            </a:prstGeom>
            <a:solidFill>
              <a:srgbClr val="1CABE2">
                <a:alpha val="85098"/>
              </a:srgbClr>
            </a:solidFill>
          </p:spPr>
          <p:txBody>
            <a:bodyPr/>
            <a:lstStyle/>
            <a:p/>
          </p:txBody>
        </p:sp>
        <p:sp>
          <p:nvSpPr>
            <p:cNvPr id="28" name="rc28"/>
            <p:cNvSpPr/>
            <p:nvPr/>
          </p:nvSpPr>
          <p:spPr>
            <a:xfrm>
              <a:off x="1829360" y="3542224"/>
              <a:ext cx="239888" cy="573773"/>
            </a:xfrm>
            <a:prstGeom prst="rect">
              <a:avLst/>
            </a:prstGeom>
            <a:solidFill>
              <a:srgbClr val="1CABE2">
                <a:alpha val="85098"/>
              </a:srgbClr>
            </a:solidFill>
          </p:spPr>
          <p:txBody>
            <a:bodyPr/>
            <a:lstStyle/>
            <a:p/>
          </p:txBody>
        </p:sp>
        <p:sp>
          <p:nvSpPr>
            <p:cNvPr id="29" name="rc29"/>
            <p:cNvSpPr/>
            <p:nvPr/>
          </p:nvSpPr>
          <p:spPr>
            <a:xfrm>
              <a:off x="2095903" y="3582479"/>
              <a:ext cx="239888" cy="533518"/>
            </a:xfrm>
            <a:prstGeom prst="rect">
              <a:avLst/>
            </a:prstGeom>
            <a:solidFill>
              <a:srgbClr val="1CABE2">
                <a:alpha val="85098"/>
              </a:srgbClr>
            </a:solidFill>
          </p:spPr>
          <p:txBody>
            <a:bodyPr/>
            <a:lstStyle/>
            <a:p/>
          </p:txBody>
        </p:sp>
        <p:sp>
          <p:nvSpPr>
            <p:cNvPr id="30" name="rc30"/>
            <p:cNvSpPr/>
            <p:nvPr/>
          </p:nvSpPr>
          <p:spPr>
            <a:xfrm>
              <a:off x="2362446" y="3626935"/>
              <a:ext cx="239888" cy="489062"/>
            </a:xfrm>
            <a:prstGeom prst="rect">
              <a:avLst/>
            </a:prstGeom>
            <a:solidFill>
              <a:srgbClr val="1CABE2">
                <a:alpha val="85098"/>
              </a:srgbClr>
            </a:solidFill>
          </p:spPr>
          <p:txBody>
            <a:bodyPr/>
            <a:lstStyle/>
            <a:p/>
          </p:txBody>
        </p:sp>
        <p:sp>
          <p:nvSpPr>
            <p:cNvPr id="31" name="rc31"/>
            <p:cNvSpPr/>
            <p:nvPr/>
          </p:nvSpPr>
          <p:spPr>
            <a:xfrm>
              <a:off x="2628989" y="3669790"/>
              <a:ext cx="239888" cy="446207"/>
            </a:xfrm>
            <a:prstGeom prst="rect">
              <a:avLst/>
            </a:prstGeom>
            <a:solidFill>
              <a:srgbClr val="1CABE2">
                <a:alpha val="85098"/>
              </a:srgbClr>
            </a:solidFill>
          </p:spPr>
          <p:txBody>
            <a:bodyPr/>
            <a:lstStyle/>
            <a:p/>
          </p:txBody>
        </p:sp>
        <p:sp>
          <p:nvSpPr>
            <p:cNvPr id="32" name="rc32"/>
            <p:cNvSpPr/>
            <p:nvPr/>
          </p:nvSpPr>
          <p:spPr>
            <a:xfrm>
              <a:off x="2895532" y="3741499"/>
              <a:ext cx="239888" cy="374497"/>
            </a:xfrm>
            <a:prstGeom prst="rect">
              <a:avLst/>
            </a:prstGeom>
            <a:solidFill>
              <a:srgbClr val="1CABE2">
                <a:alpha val="85098"/>
              </a:srgbClr>
            </a:solidFill>
          </p:spPr>
          <p:txBody>
            <a:bodyPr/>
            <a:lstStyle/>
            <a:p/>
          </p:txBody>
        </p:sp>
        <p:sp>
          <p:nvSpPr>
            <p:cNvPr id="33" name="rc33"/>
            <p:cNvSpPr/>
            <p:nvPr/>
          </p:nvSpPr>
          <p:spPr>
            <a:xfrm>
              <a:off x="3162075" y="3815409"/>
              <a:ext cx="239888" cy="300588"/>
            </a:xfrm>
            <a:prstGeom prst="rect">
              <a:avLst/>
            </a:prstGeom>
            <a:solidFill>
              <a:srgbClr val="1CABE2">
                <a:alpha val="85098"/>
              </a:srgbClr>
            </a:solidFill>
          </p:spPr>
          <p:txBody>
            <a:bodyPr/>
            <a:lstStyle/>
            <a:p/>
          </p:txBody>
        </p:sp>
        <p:sp>
          <p:nvSpPr>
            <p:cNvPr id="34" name="rc34"/>
            <p:cNvSpPr/>
            <p:nvPr/>
          </p:nvSpPr>
          <p:spPr>
            <a:xfrm>
              <a:off x="3428618" y="3867515"/>
              <a:ext cx="239888" cy="248481"/>
            </a:xfrm>
            <a:prstGeom prst="rect">
              <a:avLst/>
            </a:prstGeom>
            <a:solidFill>
              <a:srgbClr val="1CABE2">
                <a:alpha val="85098"/>
              </a:srgbClr>
            </a:solidFill>
          </p:spPr>
          <p:txBody>
            <a:bodyPr/>
            <a:lstStyle/>
            <a:p/>
          </p:txBody>
        </p:sp>
        <p:sp>
          <p:nvSpPr>
            <p:cNvPr id="35" name="rc35"/>
            <p:cNvSpPr/>
            <p:nvPr/>
          </p:nvSpPr>
          <p:spPr>
            <a:xfrm>
              <a:off x="3695161" y="3948276"/>
              <a:ext cx="239888" cy="167721"/>
            </a:xfrm>
            <a:prstGeom prst="rect">
              <a:avLst/>
            </a:prstGeom>
            <a:solidFill>
              <a:srgbClr val="1CABE2">
                <a:alpha val="85098"/>
              </a:srgbClr>
            </a:solidFill>
          </p:spPr>
          <p:txBody>
            <a:bodyPr/>
            <a:lstStyle/>
            <a:p/>
          </p:txBody>
        </p:sp>
        <p:sp>
          <p:nvSpPr>
            <p:cNvPr id="36" name="rc36"/>
            <p:cNvSpPr/>
            <p:nvPr/>
          </p:nvSpPr>
          <p:spPr>
            <a:xfrm>
              <a:off x="3961705" y="3917172"/>
              <a:ext cx="239888" cy="198825"/>
            </a:xfrm>
            <a:prstGeom prst="rect">
              <a:avLst/>
            </a:prstGeom>
            <a:solidFill>
              <a:srgbClr val="1CABE2">
                <a:alpha val="85098"/>
              </a:srgbClr>
            </a:solidFill>
          </p:spPr>
          <p:txBody>
            <a:bodyPr/>
            <a:lstStyle/>
            <a:p/>
          </p:txBody>
        </p:sp>
        <p:sp>
          <p:nvSpPr>
            <p:cNvPr id="37" name="rc37"/>
            <p:cNvSpPr/>
            <p:nvPr/>
          </p:nvSpPr>
          <p:spPr>
            <a:xfrm>
              <a:off x="4228248" y="3884167"/>
              <a:ext cx="239888" cy="231829"/>
            </a:xfrm>
            <a:prstGeom prst="rect">
              <a:avLst/>
            </a:prstGeom>
            <a:solidFill>
              <a:srgbClr val="1CABE2">
                <a:alpha val="85098"/>
              </a:srgbClr>
            </a:solidFill>
          </p:spPr>
          <p:txBody>
            <a:bodyPr/>
            <a:lstStyle/>
            <a:p/>
          </p:txBody>
        </p:sp>
        <p:sp>
          <p:nvSpPr>
            <p:cNvPr id="38" name="rc38"/>
            <p:cNvSpPr/>
            <p:nvPr/>
          </p:nvSpPr>
          <p:spPr>
            <a:xfrm>
              <a:off x="4494791" y="3939275"/>
              <a:ext cx="239888" cy="176722"/>
            </a:xfrm>
            <a:prstGeom prst="rect">
              <a:avLst/>
            </a:prstGeom>
            <a:solidFill>
              <a:srgbClr val="1CABE2">
                <a:alpha val="85098"/>
              </a:srgbClr>
            </a:solidFill>
          </p:spPr>
          <p:txBody>
            <a:bodyPr/>
            <a:lstStyle/>
            <a:p/>
          </p:txBody>
        </p:sp>
        <p:sp>
          <p:nvSpPr>
            <p:cNvPr id="39" name="rc39"/>
            <p:cNvSpPr/>
            <p:nvPr/>
          </p:nvSpPr>
          <p:spPr>
            <a:xfrm>
              <a:off x="4761334" y="3906820"/>
              <a:ext cx="239888" cy="209176"/>
            </a:xfrm>
            <a:prstGeom prst="rect">
              <a:avLst/>
            </a:prstGeom>
            <a:solidFill>
              <a:srgbClr val="1CABE2">
                <a:alpha val="85098"/>
              </a:srgbClr>
            </a:solidFill>
          </p:spPr>
          <p:txBody>
            <a:bodyPr/>
            <a:lstStyle/>
            <a:p/>
          </p:txBody>
        </p:sp>
        <p:sp>
          <p:nvSpPr>
            <p:cNvPr id="40" name="rc40"/>
            <p:cNvSpPr/>
            <p:nvPr/>
          </p:nvSpPr>
          <p:spPr>
            <a:xfrm>
              <a:off x="5027877" y="3876767"/>
              <a:ext cx="239888" cy="239230"/>
            </a:xfrm>
            <a:prstGeom prst="rect">
              <a:avLst/>
            </a:prstGeom>
            <a:solidFill>
              <a:srgbClr val="1CABE2">
                <a:alpha val="85098"/>
              </a:srgbClr>
            </a:solidFill>
          </p:spPr>
          <p:txBody>
            <a:bodyPr/>
            <a:lstStyle/>
            <a:p/>
          </p:txBody>
        </p:sp>
        <p:sp>
          <p:nvSpPr>
            <p:cNvPr id="41" name="rc41"/>
            <p:cNvSpPr/>
            <p:nvPr/>
          </p:nvSpPr>
          <p:spPr>
            <a:xfrm>
              <a:off x="5294420" y="3846413"/>
              <a:ext cx="239888" cy="269584"/>
            </a:xfrm>
            <a:prstGeom prst="rect">
              <a:avLst/>
            </a:prstGeom>
            <a:solidFill>
              <a:srgbClr val="1CABE2">
                <a:alpha val="85098"/>
              </a:srgbClr>
            </a:solidFill>
          </p:spPr>
          <p:txBody>
            <a:bodyPr/>
            <a:lstStyle/>
            <a:p/>
          </p:txBody>
        </p:sp>
        <p:sp>
          <p:nvSpPr>
            <p:cNvPr id="42" name="rc42"/>
            <p:cNvSpPr/>
            <p:nvPr/>
          </p:nvSpPr>
          <p:spPr>
            <a:xfrm>
              <a:off x="5560963" y="3817059"/>
              <a:ext cx="239888" cy="298938"/>
            </a:xfrm>
            <a:prstGeom prst="rect">
              <a:avLst/>
            </a:prstGeom>
            <a:solidFill>
              <a:srgbClr val="1CABE2">
                <a:alpha val="85098"/>
              </a:srgbClr>
            </a:solidFill>
          </p:spPr>
          <p:txBody>
            <a:bodyPr/>
            <a:lstStyle/>
            <a:p/>
          </p:txBody>
        </p:sp>
        <p:sp>
          <p:nvSpPr>
            <p:cNvPr id="43" name="rc43"/>
            <p:cNvSpPr/>
            <p:nvPr/>
          </p:nvSpPr>
          <p:spPr>
            <a:xfrm>
              <a:off x="5827506" y="3849563"/>
              <a:ext cx="239888" cy="266434"/>
            </a:xfrm>
            <a:prstGeom prst="rect">
              <a:avLst/>
            </a:prstGeom>
            <a:solidFill>
              <a:srgbClr val="1CABE2">
                <a:alpha val="85098"/>
              </a:srgbClr>
            </a:solidFill>
          </p:spPr>
          <p:txBody>
            <a:bodyPr/>
            <a:lstStyle/>
            <a:p/>
          </p:txBody>
        </p:sp>
        <p:sp>
          <p:nvSpPr>
            <p:cNvPr id="44" name="rc44"/>
            <p:cNvSpPr/>
            <p:nvPr/>
          </p:nvSpPr>
          <p:spPr>
            <a:xfrm>
              <a:off x="6094049" y="3967278"/>
              <a:ext cx="239888" cy="148719"/>
            </a:xfrm>
            <a:prstGeom prst="rect">
              <a:avLst/>
            </a:prstGeom>
            <a:solidFill>
              <a:srgbClr val="1CABE2">
                <a:alpha val="85098"/>
              </a:srgbClr>
            </a:solidFill>
          </p:spPr>
          <p:txBody>
            <a:bodyPr/>
            <a:lstStyle/>
            <a:p/>
          </p:txBody>
        </p:sp>
        <p:sp>
          <p:nvSpPr>
            <p:cNvPr id="45" name="rc45"/>
            <p:cNvSpPr/>
            <p:nvPr/>
          </p:nvSpPr>
          <p:spPr>
            <a:xfrm>
              <a:off x="6360593" y="3846163"/>
              <a:ext cx="239888" cy="269834"/>
            </a:xfrm>
            <a:prstGeom prst="rect">
              <a:avLst/>
            </a:prstGeom>
            <a:solidFill>
              <a:srgbClr val="1CABE2">
                <a:alpha val="85098"/>
              </a:srgbClr>
            </a:solidFill>
          </p:spPr>
          <p:txBody>
            <a:bodyPr/>
            <a:lstStyle/>
            <a:p/>
          </p:txBody>
        </p:sp>
        <p:sp>
          <p:nvSpPr>
            <p:cNvPr id="46" name="rc46"/>
            <p:cNvSpPr/>
            <p:nvPr/>
          </p:nvSpPr>
          <p:spPr>
            <a:xfrm>
              <a:off x="6627136" y="3934324"/>
              <a:ext cx="239888" cy="181673"/>
            </a:xfrm>
            <a:prstGeom prst="rect">
              <a:avLst/>
            </a:prstGeom>
            <a:solidFill>
              <a:srgbClr val="1CABE2">
                <a:alpha val="85098"/>
              </a:srgbClr>
            </a:solidFill>
          </p:spPr>
          <p:txBody>
            <a:bodyPr/>
            <a:lstStyle/>
            <a:p/>
          </p:txBody>
        </p:sp>
        <p:sp>
          <p:nvSpPr>
            <p:cNvPr id="47" name="rc47"/>
            <p:cNvSpPr/>
            <p:nvPr/>
          </p:nvSpPr>
          <p:spPr>
            <a:xfrm>
              <a:off x="6893679" y="3840912"/>
              <a:ext cx="239888" cy="275085"/>
            </a:xfrm>
            <a:prstGeom prst="rect">
              <a:avLst/>
            </a:prstGeom>
            <a:solidFill>
              <a:srgbClr val="1CABE2">
                <a:alpha val="85098"/>
              </a:srgbClr>
            </a:solidFill>
          </p:spPr>
          <p:txBody>
            <a:bodyPr/>
            <a:lstStyle/>
            <a:p/>
          </p:txBody>
        </p:sp>
        <p:sp>
          <p:nvSpPr>
            <p:cNvPr id="48" name="rc48"/>
            <p:cNvSpPr/>
            <p:nvPr/>
          </p:nvSpPr>
          <p:spPr>
            <a:xfrm>
              <a:off x="7160222" y="3900570"/>
              <a:ext cx="239888" cy="215427"/>
            </a:xfrm>
            <a:prstGeom prst="rect">
              <a:avLst/>
            </a:prstGeom>
            <a:solidFill>
              <a:srgbClr val="1CABE2">
                <a:alpha val="85098"/>
              </a:srgbClr>
            </a:solidFill>
          </p:spPr>
          <p:txBody>
            <a:bodyPr/>
            <a:lstStyle/>
            <a:p/>
          </p:txBody>
        </p:sp>
        <p:sp>
          <p:nvSpPr>
            <p:cNvPr id="49" name="rc49"/>
            <p:cNvSpPr/>
            <p:nvPr/>
          </p:nvSpPr>
          <p:spPr>
            <a:xfrm>
              <a:off x="7426765" y="3960677"/>
              <a:ext cx="239888" cy="155319"/>
            </a:xfrm>
            <a:prstGeom prst="rect">
              <a:avLst/>
            </a:prstGeom>
            <a:solidFill>
              <a:srgbClr val="1CABE2">
                <a:alpha val="85098"/>
              </a:srgbClr>
            </a:solidFill>
          </p:spPr>
          <p:txBody>
            <a:bodyPr/>
            <a:lstStyle/>
            <a:p/>
          </p:txBody>
        </p:sp>
        <p:sp>
          <p:nvSpPr>
            <p:cNvPr id="50" name="rc50"/>
            <p:cNvSpPr/>
            <p:nvPr/>
          </p:nvSpPr>
          <p:spPr>
            <a:xfrm>
              <a:off x="7693308" y="3771953"/>
              <a:ext cx="239888" cy="344044"/>
            </a:xfrm>
            <a:prstGeom prst="rect">
              <a:avLst/>
            </a:prstGeom>
            <a:solidFill>
              <a:srgbClr val="1CABE2">
                <a:alpha val="85098"/>
              </a:srgbClr>
            </a:solidFill>
          </p:spPr>
          <p:txBody>
            <a:bodyPr/>
            <a:lstStyle/>
            <a:p/>
          </p:txBody>
        </p:sp>
        <p:sp>
          <p:nvSpPr>
            <p:cNvPr id="51" name="rc51"/>
            <p:cNvSpPr/>
            <p:nvPr/>
          </p:nvSpPr>
          <p:spPr>
            <a:xfrm>
              <a:off x="7959851" y="3801207"/>
              <a:ext cx="239888" cy="314790"/>
            </a:xfrm>
            <a:prstGeom prst="rect">
              <a:avLst/>
            </a:prstGeom>
            <a:solidFill>
              <a:srgbClr val="1CABE2">
                <a:alpha val="85098"/>
              </a:srgbClr>
            </a:solidFill>
          </p:spPr>
          <p:txBody>
            <a:bodyPr/>
            <a:lstStyle/>
            <a:p/>
          </p:txBody>
        </p:sp>
        <p:sp>
          <p:nvSpPr>
            <p:cNvPr id="52" name="rc52"/>
            <p:cNvSpPr/>
            <p:nvPr/>
          </p:nvSpPr>
          <p:spPr>
            <a:xfrm>
              <a:off x="1296273" y="2879289"/>
              <a:ext cx="239888" cy="581974"/>
            </a:xfrm>
            <a:prstGeom prst="rect">
              <a:avLst/>
            </a:prstGeom>
            <a:solidFill>
              <a:srgbClr val="B3B3B3">
                <a:alpha val="85098"/>
              </a:srgbClr>
            </a:solidFill>
          </p:spPr>
          <p:txBody>
            <a:bodyPr/>
            <a:lstStyle/>
            <a:p/>
          </p:txBody>
        </p:sp>
        <p:sp>
          <p:nvSpPr>
            <p:cNvPr id="53" name="rc53"/>
            <p:cNvSpPr/>
            <p:nvPr/>
          </p:nvSpPr>
          <p:spPr>
            <a:xfrm>
              <a:off x="1562816" y="2964800"/>
              <a:ext cx="239888" cy="538868"/>
            </a:xfrm>
            <a:prstGeom prst="rect">
              <a:avLst/>
            </a:prstGeom>
            <a:solidFill>
              <a:srgbClr val="B3B3B3">
                <a:alpha val="85098"/>
              </a:srgbClr>
            </a:solidFill>
          </p:spPr>
          <p:txBody>
            <a:bodyPr/>
            <a:lstStyle/>
            <a:p/>
          </p:txBody>
        </p:sp>
        <p:sp>
          <p:nvSpPr>
            <p:cNvPr id="54" name="rc54"/>
            <p:cNvSpPr/>
            <p:nvPr/>
          </p:nvSpPr>
          <p:spPr>
            <a:xfrm>
              <a:off x="1829360" y="3043260"/>
              <a:ext cx="239888" cy="498963"/>
            </a:xfrm>
            <a:prstGeom prst="rect">
              <a:avLst/>
            </a:prstGeom>
            <a:solidFill>
              <a:srgbClr val="B3B3B3">
                <a:alpha val="85098"/>
              </a:srgbClr>
            </a:solidFill>
          </p:spPr>
          <p:txBody>
            <a:bodyPr/>
            <a:lstStyle/>
            <a:p/>
          </p:txBody>
        </p:sp>
        <p:sp>
          <p:nvSpPr>
            <p:cNvPr id="55" name="rc55"/>
            <p:cNvSpPr/>
            <p:nvPr/>
          </p:nvSpPr>
          <p:spPr>
            <a:xfrm>
              <a:off x="2095903" y="3099767"/>
              <a:ext cx="239888" cy="482711"/>
            </a:xfrm>
            <a:prstGeom prst="rect">
              <a:avLst/>
            </a:prstGeom>
            <a:solidFill>
              <a:srgbClr val="B3B3B3">
                <a:alpha val="85098"/>
              </a:srgbClr>
            </a:solidFill>
          </p:spPr>
          <p:txBody>
            <a:bodyPr/>
            <a:lstStyle/>
            <a:p/>
          </p:txBody>
        </p:sp>
        <p:sp>
          <p:nvSpPr>
            <p:cNvPr id="56" name="rc56"/>
            <p:cNvSpPr/>
            <p:nvPr/>
          </p:nvSpPr>
          <p:spPr>
            <a:xfrm>
              <a:off x="2362446" y="3189379"/>
              <a:ext cx="239888" cy="437556"/>
            </a:xfrm>
            <a:prstGeom prst="rect">
              <a:avLst/>
            </a:prstGeom>
            <a:solidFill>
              <a:srgbClr val="B3B3B3">
                <a:alpha val="85098"/>
              </a:srgbClr>
            </a:solidFill>
          </p:spPr>
          <p:txBody>
            <a:bodyPr/>
            <a:lstStyle/>
            <a:p/>
          </p:txBody>
        </p:sp>
        <p:sp>
          <p:nvSpPr>
            <p:cNvPr id="57" name="rc57"/>
            <p:cNvSpPr/>
            <p:nvPr/>
          </p:nvSpPr>
          <p:spPr>
            <a:xfrm>
              <a:off x="2628989" y="3276090"/>
              <a:ext cx="239888" cy="393700"/>
            </a:xfrm>
            <a:prstGeom prst="rect">
              <a:avLst/>
            </a:prstGeom>
            <a:solidFill>
              <a:srgbClr val="B3B3B3">
                <a:alpha val="85098"/>
              </a:srgbClr>
            </a:solidFill>
          </p:spPr>
          <p:txBody>
            <a:bodyPr/>
            <a:lstStyle/>
            <a:p/>
          </p:txBody>
        </p:sp>
        <p:sp>
          <p:nvSpPr>
            <p:cNvPr id="58" name="rc58"/>
            <p:cNvSpPr/>
            <p:nvPr/>
          </p:nvSpPr>
          <p:spPr>
            <a:xfrm>
              <a:off x="2895532" y="3340298"/>
              <a:ext cx="239888" cy="401201"/>
            </a:xfrm>
            <a:prstGeom prst="rect">
              <a:avLst/>
            </a:prstGeom>
            <a:solidFill>
              <a:srgbClr val="B3B3B3">
                <a:alpha val="85098"/>
              </a:srgbClr>
            </a:solidFill>
          </p:spPr>
          <p:txBody>
            <a:bodyPr/>
            <a:lstStyle/>
            <a:p/>
          </p:txBody>
        </p:sp>
        <p:sp>
          <p:nvSpPr>
            <p:cNvPr id="59" name="rc59"/>
            <p:cNvSpPr/>
            <p:nvPr/>
          </p:nvSpPr>
          <p:spPr>
            <a:xfrm>
              <a:off x="3162075" y="3405556"/>
              <a:ext cx="239888" cy="409852"/>
            </a:xfrm>
            <a:prstGeom prst="rect">
              <a:avLst/>
            </a:prstGeom>
            <a:solidFill>
              <a:srgbClr val="B3B3B3">
                <a:alpha val="85098"/>
              </a:srgbClr>
            </a:solidFill>
          </p:spPr>
          <p:txBody>
            <a:bodyPr/>
            <a:lstStyle/>
            <a:p/>
          </p:txBody>
        </p:sp>
        <p:sp>
          <p:nvSpPr>
            <p:cNvPr id="60" name="rc60"/>
            <p:cNvSpPr/>
            <p:nvPr/>
          </p:nvSpPr>
          <p:spPr>
            <a:xfrm>
              <a:off x="3428618" y="3480966"/>
              <a:ext cx="239888" cy="386549"/>
            </a:xfrm>
            <a:prstGeom prst="rect">
              <a:avLst/>
            </a:prstGeom>
            <a:solidFill>
              <a:srgbClr val="B3B3B3">
                <a:alpha val="85098"/>
              </a:srgbClr>
            </a:solidFill>
          </p:spPr>
          <p:txBody>
            <a:bodyPr/>
            <a:lstStyle/>
            <a:p/>
          </p:txBody>
        </p:sp>
        <p:sp>
          <p:nvSpPr>
            <p:cNvPr id="61" name="rc61"/>
            <p:cNvSpPr/>
            <p:nvPr/>
          </p:nvSpPr>
          <p:spPr>
            <a:xfrm>
              <a:off x="3695161" y="3556876"/>
              <a:ext cx="239888" cy="391400"/>
            </a:xfrm>
            <a:prstGeom prst="rect">
              <a:avLst/>
            </a:prstGeom>
            <a:solidFill>
              <a:srgbClr val="B3B3B3">
                <a:alpha val="85098"/>
              </a:srgbClr>
            </a:solidFill>
          </p:spPr>
          <p:txBody>
            <a:bodyPr/>
            <a:lstStyle/>
            <a:p/>
          </p:txBody>
        </p:sp>
        <p:sp>
          <p:nvSpPr>
            <p:cNvPr id="62" name="rc62"/>
            <p:cNvSpPr/>
            <p:nvPr/>
          </p:nvSpPr>
          <p:spPr>
            <a:xfrm>
              <a:off x="3961705" y="3633185"/>
              <a:ext cx="239888" cy="283986"/>
            </a:xfrm>
            <a:prstGeom prst="rect">
              <a:avLst/>
            </a:prstGeom>
            <a:solidFill>
              <a:srgbClr val="B3B3B3">
                <a:alpha val="85098"/>
              </a:srgbClr>
            </a:solidFill>
          </p:spPr>
          <p:txBody>
            <a:bodyPr/>
            <a:lstStyle/>
            <a:p/>
          </p:txBody>
        </p:sp>
        <p:sp>
          <p:nvSpPr>
            <p:cNvPr id="63" name="rc63"/>
            <p:cNvSpPr/>
            <p:nvPr/>
          </p:nvSpPr>
          <p:spPr>
            <a:xfrm>
              <a:off x="4228248" y="3710295"/>
              <a:ext cx="239888" cy="173872"/>
            </a:xfrm>
            <a:prstGeom prst="rect">
              <a:avLst/>
            </a:prstGeom>
            <a:solidFill>
              <a:srgbClr val="B3B3B3">
                <a:alpha val="85098"/>
              </a:srgbClr>
            </a:solidFill>
          </p:spPr>
          <p:txBody>
            <a:bodyPr/>
            <a:lstStyle/>
            <a:p/>
          </p:txBody>
        </p:sp>
        <p:sp>
          <p:nvSpPr>
            <p:cNvPr id="64" name="rc64"/>
            <p:cNvSpPr/>
            <p:nvPr/>
          </p:nvSpPr>
          <p:spPr>
            <a:xfrm>
              <a:off x="4494791" y="3733098"/>
              <a:ext cx="239888" cy="206176"/>
            </a:xfrm>
            <a:prstGeom prst="rect">
              <a:avLst/>
            </a:prstGeom>
            <a:solidFill>
              <a:srgbClr val="B3B3B3">
                <a:alpha val="85098"/>
              </a:srgbClr>
            </a:solidFill>
          </p:spPr>
          <p:txBody>
            <a:bodyPr/>
            <a:lstStyle/>
            <a:p/>
          </p:txBody>
        </p:sp>
        <p:sp>
          <p:nvSpPr>
            <p:cNvPr id="65" name="rc65"/>
            <p:cNvSpPr/>
            <p:nvPr/>
          </p:nvSpPr>
          <p:spPr>
            <a:xfrm>
              <a:off x="4761334" y="3727497"/>
              <a:ext cx="239888" cy="179322"/>
            </a:xfrm>
            <a:prstGeom prst="rect">
              <a:avLst/>
            </a:prstGeom>
            <a:solidFill>
              <a:srgbClr val="B3B3B3">
                <a:alpha val="85098"/>
              </a:srgbClr>
            </a:solidFill>
          </p:spPr>
          <p:txBody>
            <a:bodyPr/>
            <a:lstStyle/>
            <a:p/>
          </p:txBody>
        </p:sp>
        <p:sp>
          <p:nvSpPr>
            <p:cNvPr id="66" name="rc66"/>
            <p:cNvSpPr/>
            <p:nvPr/>
          </p:nvSpPr>
          <p:spPr>
            <a:xfrm>
              <a:off x="5027877" y="3697344"/>
              <a:ext cx="239888" cy="179422"/>
            </a:xfrm>
            <a:prstGeom prst="rect">
              <a:avLst/>
            </a:prstGeom>
            <a:solidFill>
              <a:srgbClr val="B3B3B3">
                <a:alpha val="85098"/>
              </a:srgbClr>
            </a:solidFill>
          </p:spPr>
          <p:txBody>
            <a:bodyPr/>
            <a:lstStyle/>
            <a:p/>
          </p:txBody>
        </p:sp>
        <p:sp>
          <p:nvSpPr>
            <p:cNvPr id="67" name="rc67"/>
            <p:cNvSpPr/>
            <p:nvPr/>
          </p:nvSpPr>
          <p:spPr>
            <a:xfrm>
              <a:off x="5294420" y="3696643"/>
              <a:ext cx="239888" cy="149769"/>
            </a:xfrm>
            <a:prstGeom prst="rect">
              <a:avLst/>
            </a:prstGeom>
            <a:solidFill>
              <a:srgbClr val="B3B3B3">
                <a:alpha val="85098"/>
              </a:srgbClr>
            </a:solidFill>
          </p:spPr>
          <p:txBody>
            <a:bodyPr/>
            <a:lstStyle/>
            <a:p/>
          </p:txBody>
        </p:sp>
        <p:sp>
          <p:nvSpPr>
            <p:cNvPr id="68" name="rc68"/>
            <p:cNvSpPr/>
            <p:nvPr/>
          </p:nvSpPr>
          <p:spPr>
            <a:xfrm>
              <a:off x="5560963" y="3667590"/>
              <a:ext cx="239888" cy="149469"/>
            </a:xfrm>
            <a:prstGeom prst="rect">
              <a:avLst/>
            </a:prstGeom>
            <a:solidFill>
              <a:srgbClr val="B3B3B3">
                <a:alpha val="85098"/>
              </a:srgbClr>
            </a:solidFill>
          </p:spPr>
          <p:txBody>
            <a:bodyPr/>
            <a:lstStyle/>
            <a:p/>
          </p:txBody>
        </p:sp>
        <p:sp>
          <p:nvSpPr>
            <p:cNvPr id="69" name="rc69"/>
            <p:cNvSpPr/>
            <p:nvPr/>
          </p:nvSpPr>
          <p:spPr>
            <a:xfrm>
              <a:off x="5827506" y="3494268"/>
              <a:ext cx="239888" cy="355295"/>
            </a:xfrm>
            <a:prstGeom prst="rect">
              <a:avLst/>
            </a:prstGeom>
            <a:solidFill>
              <a:srgbClr val="B3B3B3">
                <a:alpha val="85098"/>
              </a:srgbClr>
            </a:solidFill>
          </p:spPr>
          <p:txBody>
            <a:bodyPr/>
            <a:lstStyle/>
            <a:p/>
          </p:txBody>
        </p:sp>
        <p:sp>
          <p:nvSpPr>
            <p:cNvPr id="70" name="rc70"/>
            <p:cNvSpPr/>
            <p:nvPr/>
          </p:nvSpPr>
          <p:spPr>
            <a:xfrm>
              <a:off x="6094049" y="3669890"/>
              <a:ext cx="239888" cy="297388"/>
            </a:xfrm>
            <a:prstGeom prst="rect">
              <a:avLst/>
            </a:prstGeom>
            <a:solidFill>
              <a:srgbClr val="B3B3B3">
                <a:alpha val="85098"/>
              </a:srgbClr>
            </a:solidFill>
          </p:spPr>
          <p:txBody>
            <a:bodyPr/>
            <a:lstStyle/>
            <a:p/>
          </p:txBody>
        </p:sp>
        <p:sp>
          <p:nvSpPr>
            <p:cNvPr id="71" name="rc71"/>
            <p:cNvSpPr/>
            <p:nvPr/>
          </p:nvSpPr>
          <p:spPr>
            <a:xfrm>
              <a:off x="6360593" y="3636286"/>
              <a:ext cx="239888" cy="209876"/>
            </a:xfrm>
            <a:prstGeom prst="rect">
              <a:avLst/>
            </a:prstGeom>
            <a:solidFill>
              <a:srgbClr val="B3B3B3">
                <a:alpha val="85098"/>
              </a:srgbClr>
            </a:solidFill>
          </p:spPr>
          <p:txBody>
            <a:bodyPr/>
            <a:lstStyle/>
            <a:p/>
          </p:txBody>
        </p:sp>
        <p:sp>
          <p:nvSpPr>
            <p:cNvPr id="72" name="rc72"/>
            <p:cNvSpPr/>
            <p:nvPr/>
          </p:nvSpPr>
          <p:spPr>
            <a:xfrm>
              <a:off x="6627136" y="3570927"/>
              <a:ext cx="239888" cy="363396"/>
            </a:xfrm>
            <a:prstGeom prst="rect">
              <a:avLst/>
            </a:prstGeom>
            <a:solidFill>
              <a:srgbClr val="B3B3B3">
                <a:alpha val="85098"/>
              </a:srgbClr>
            </a:solidFill>
          </p:spPr>
          <p:txBody>
            <a:bodyPr/>
            <a:lstStyle/>
            <a:p/>
          </p:txBody>
        </p:sp>
        <p:sp>
          <p:nvSpPr>
            <p:cNvPr id="73" name="rc73"/>
            <p:cNvSpPr/>
            <p:nvPr/>
          </p:nvSpPr>
          <p:spPr>
            <a:xfrm>
              <a:off x="6893679" y="3443561"/>
              <a:ext cx="239888" cy="397350"/>
            </a:xfrm>
            <a:prstGeom prst="rect">
              <a:avLst/>
            </a:prstGeom>
            <a:solidFill>
              <a:srgbClr val="B3B3B3">
                <a:alpha val="85098"/>
              </a:srgbClr>
            </a:solidFill>
          </p:spPr>
          <p:txBody>
            <a:bodyPr/>
            <a:lstStyle/>
            <a:p/>
          </p:txBody>
        </p:sp>
        <p:sp>
          <p:nvSpPr>
            <p:cNvPr id="74" name="rc74"/>
            <p:cNvSpPr/>
            <p:nvPr/>
          </p:nvSpPr>
          <p:spPr>
            <a:xfrm>
              <a:off x="7160222" y="3746700"/>
              <a:ext cx="239888" cy="153869"/>
            </a:xfrm>
            <a:prstGeom prst="rect">
              <a:avLst/>
            </a:prstGeom>
            <a:solidFill>
              <a:srgbClr val="B3B3B3">
                <a:alpha val="85098"/>
              </a:srgbClr>
            </a:solidFill>
          </p:spPr>
          <p:txBody>
            <a:bodyPr/>
            <a:lstStyle/>
            <a:p/>
          </p:txBody>
        </p:sp>
        <p:sp>
          <p:nvSpPr>
            <p:cNvPr id="75" name="rc75"/>
            <p:cNvSpPr/>
            <p:nvPr/>
          </p:nvSpPr>
          <p:spPr>
            <a:xfrm>
              <a:off x="7426765" y="3836361"/>
              <a:ext cx="239888" cy="124315"/>
            </a:xfrm>
            <a:prstGeom prst="rect">
              <a:avLst/>
            </a:prstGeom>
            <a:solidFill>
              <a:srgbClr val="B3B3B3">
                <a:alpha val="85098"/>
              </a:srgbClr>
            </a:solidFill>
          </p:spPr>
          <p:txBody>
            <a:bodyPr/>
            <a:lstStyle/>
            <a:p/>
          </p:txBody>
        </p:sp>
        <p:sp>
          <p:nvSpPr>
            <p:cNvPr id="76" name="rc76"/>
            <p:cNvSpPr/>
            <p:nvPr/>
          </p:nvSpPr>
          <p:spPr>
            <a:xfrm>
              <a:off x="7693308" y="3646887"/>
              <a:ext cx="239888" cy="125066"/>
            </a:xfrm>
            <a:prstGeom prst="rect">
              <a:avLst/>
            </a:prstGeom>
            <a:solidFill>
              <a:srgbClr val="B3B3B3">
                <a:alpha val="85098"/>
              </a:srgbClr>
            </a:solidFill>
          </p:spPr>
          <p:txBody>
            <a:bodyPr/>
            <a:lstStyle/>
            <a:p/>
          </p:txBody>
        </p:sp>
        <p:sp>
          <p:nvSpPr>
            <p:cNvPr id="77" name="rc77"/>
            <p:cNvSpPr/>
            <p:nvPr/>
          </p:nvSpPr>
          <p:spPr>
            <a:xfrm>
              <a:off x="7959851" y="3612333"/>
              <a:ext cx="239888" cy="188874"/>
            </a:xfrm>
            <a:prstGeom prst="rect">
              <a:avLst/>
            </a:prstGeom>
            <a:solidFill>
              <a:srgbClr val="B3B3B3">
                <a:alpha val="85098"/>
              </a:srgbClr>
            </a:solidFill>
          </p:spPr>
          <p:txBody>
            <a:bodyPr/>
            <a:lstStyle/>
            <a:p/>
          </p:txBody>
        </p:sp>
        <p:sp>
          <p:nvSpPr>
            <p:cNvPr id="78" name="pl78"/>
            <p:cNvSpPr/>
            <p:nvPr/>
          </p:nvSpPr>
          <p:spPr>
            <a:xfrm>
              <a:off x="1416218" y="2157876"/>
              <a:ext cx="6663577" cy="453459"/>
            </a:xfrm>
            <a:custGeom>
              <a:avLst/>
              <a:pathLst>
                <a:path w="6663577" h="453459">
                  <a:moveTo>
                    <a:pt x="0" y="453459"/>
                  </a:moveTo>
                  <a:lnTo>
                    <a:pt x="266543" y="412236"/>
                  </a:lnTo>
                  <a:lnTo>
                    <a:pt x="533086" y="371012"/>
                  </a:lnTo>
                  <a:lnTo>
                    <a:pt x="799629" y="329788"/>
                  </a:lnTo>
                  <a:lnTo>
                    <a:pt x="1066172" y="288565"/>
                  </a:lnTo>
                  <a:lnTo>
                    <a:pt x="1332715" y="247341"/>
                  </a:lnTo>
                  <a:lnTo>
                    <a:pt x="1599258" y="185506"/>
                  </a:lnTo>
                  <a:lnTo>
                    <a:pt x="1865801" y="123670"/>
                  </a:lnTo>
                  <a:lnTo>
                    <a:pt x="2132344" y="82447"/>
                  </a:lnTo>
                  <a:lnTo>
                    <a:pt x="2398888" y="20611"/>
                  </a:lnTo>
                  <a:lnTo>
                    <a:pt x="2665431" y="41223"/>
                  </a:lnTo>
                  <a:lnTo>
                    <a:pt x="2931974" y="61835"/>
                  </a:lnTo>
                  <a:lnTo>
                    <a:pt x="3198517" y="20611"/>
                  </a:lnTo>
                  <a:lnTo>
                    <a:pt x="3465060" y="41223"/>
                  </a:lnTo>
                  <a:lnTo>
                    <a:pt x="3731603" y="61835"/>
                  </a:lnTo>
                  <a:lnTo>
                    <a:pt x="3998146" y="82447"/>
                  </a:lnTo>
                  <a:lnTo>
                    <a:pt x="4264689" y="103059"/>
                  </a:lnTo>
                  <a:lnTo>
                    <a:pt x="4531233" y="82447"/>
                  </a:lnTo>
                  <a:lnTo>
                    <a:pt x="4797776" y="0"/>
                  </a:lnTo>
                  <a:lnTo>
                    <a:pt x="5064319" y="82447"/>
                  </a:lnTo>
                  <a:lnTo>
                    <a:pt x="5330862" y="20611"/>
                  </a:lnTo>
                  <a:lnTo>
                    <a:pt x="5597405" y="82447"/>
                  </a:lnTo>
                  <a:lnTo>
                    <a:pt x="5863948" y="41223"/>
                  </a:lnTo>
                  <a:lnTo>
                    <a:pt x="6130491" y="0"/>
                  </a:lnTo>
                  <a:lnTo>
                    <a:pt x="6397034" y="123670"/>
                  </a:lnTo>
                  <a:lnTo>
                    <a:pt x="6663577" y="103059"/>
                  </a:lnTo>
                </a:path>
              </a:pathLst>
            </a:custGeom>
            <a:ln w="27101" cap="flat">
              <a:solidFill>
                <a:srgbClr val="0058AB">
                  <a:alpha val="100000"/>
                </a:srgbClr>
              </a:solidFill>
              <a:prstDash val="solid"/>
              <a:round/>
            </a:ln>
          </p:spPr>
          <p:txBody>
            <a:bodyPr/>
            <a:lstStyle/>
            <a:p/>
          </p:txBody>
        </p:sp>
        <p:sp>
          <p:nvSpPr>
            <p:cNvPr id="79" name="pl79"/>
            <p:cNvSpPr/>
            <p:nvPr/>
          </p:nvSpPr>
          <p:spPr>
            <a:xfrm>
              <a:off x="1416218" y="2240323"/>
              <a:ext cx="6663577" cy="865695"/>
            </a:xfrm>
            <a:custGeom>
              <a:avLst/>
              <a:pathLst>
                <a:path w="6663577" h="865695">
                  <a:moveTo>
                    <a:pt x="0" y="865695"/>
                  </a:moveTo>
                  <a:lnTo>
                    <a:pt x="266543" y="783248"/>
                  </a:lnTo>
                  <a:lnTo>
                    <a:pt x="533086" y="700801"/>
                  </a:lnTo>
                  <a:lnTo>
                    <a:pt x="799629" y="638965"/>
                  </a:lnTo>
                  <a:lnTo>
                    <a:pt x="1066172" y="556518"/>
                  </a:lnTo>
                  <a:lnTo>
                    <a:pt x="1332715" y="474071"/>
                  </a:lnTo>
                  <a:lnTo>
                    <a:pt x="1599258" y="412236"/>
                  </a:lnTo>
                  <a:lnTo>
                    <a:pt x="1865801" y="350400"/>
                  </a:lnTo>
                  <a:lnTo>
                    <a:pt x="2132344" y="288565"/>
                  </a:lnTo>
                  <a:lnTo>
                    <a:pt x="2398888" y="226729"/>
                  </a:lnTo>
                  <a:lnTo>
                    <a:pt x="2665431" y="164894"/>
                  </a:lnTo>
                  <a:lnTo>
                    <a:pt x="2931974" y="103059"/>
                  </a:lnTo>
                  <a:lnTo>
                    <a:pt x="3198517" y="82447"/>
                  </a:lnTo>
                  <a:lnTo>
                    <a:pt x="3465060" y="82447"/>
                  </a:lnTo>
                  <a:lnTo>
                    <a:pt x="3731603" y="103059"/>
                  </a:lnTo>
                  <a:lnTo>
                    <a:pt x="3998146" y="103059"/>
                  </a:lnTo>
                  <a:lnTo>
                    <a:pt x="4264689" y="123670"/>
                  </a:lnTo>
                  <a:lnTo>
                    <a:pt x="4531233" y="247341"/>
                  </a:lnTo>
                  <a:lnTo>
                    <a:pt x="4797776" y="123670"/>
                  </a:lnTo>
                  <a:lnTo>
                    <a:pt x="5064319" y="144282"/>
                  </a:lnTo>
                  <a:lnTo>
                    <a:pt x="5330862" y="185506"/>
                  </a:lnTo>
                  <a:lnTo>
                    <a:pt x="5597405" y="267953"/>
                  </a:lnTo>
                  <a:lnTo>
                    <a:pt x="5863948" y="61835"/>
                  </a:lnTo>
                  <a:lnTo>
                    <a:pt x="6130491" y="0"/>
                  </a:lnTo>
                  <a:lnTo>
                    <a:pt x="6397034" y="123670"/>
                  </a:lnTo>
                  <a:lnTo>
                    <a:pt x="6663577" y="144282"/>
                  </a:lnTo>
                </a:path>
              </a:pathLst>
            </a:custGeom>
            <a:ln w="27101" cap="flat">
              <a:solidFill>
                <a:srgbClr val="F26A21">
                  <a:alpha val="100000"/>
                </a:srgbClr>
              </a:solidFill>
              <a:prstDash val="solid"/>
              <a:round/>
            </a:ln>
          </p:spPr>
          <p:txBody>
            <a:bodyPr/>
            <a:lstStyle/>
            <a:p/>
          </p:txBody>
        </p:sp>
        <p:sp>
          <p:nvSpPr>
            <p:cNvPr id="80" name="tx80"/>
            <p:cNvSpPr/>
            <p:nvPr/>
          </p:nvSpPr>
          <p:spPr>
            <a:xfrm>
              <a:off x="1355928"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2688644"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4021359"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5354075"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642024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668679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695333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48642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752963"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90" name="tx90"/>
            <p:cNvSpPr/>
            <p:nvPr/>
          </p:nvSpPr>
          <p:spPr>
            <a:xfrm>
              <a:off x="801950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1" name="tx91"/>
            <p:cNvSpPr/>
            <p:nvPr/>
          </p:nvSpPr>
          <p:spPr>
            <a:xfrm>
              <a:off x="1355928" y="3158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49</a:t>
              </a:r>
            </a:p>
          </p:txBody>
        </p:sp>
        <p:sp>
          <p:nvSpPr>
            <p:cNvPr id="92" name="tx92"/>
            <p:cNvSpPr/>
            <p:nvPr/>
          </p:nvSpPr>
          <p:spPr>
            <a:xfrm>
              <a:off x="2688644"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3" name="tx93"/>
            <p:cNvSpPr/>
            <p:nvPr/>
          </p:nvSpPr>
          <p:spPr>
            <a:xfrm>
              <a:off x="4021359"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4" name="tx94"/>
            <p:cNvSpPr/>
            <p:nvPr/>
          </p:nvSpPr>
          <p:spPr>
            <a:xfrm>
              <a:off x="5354075"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5" name="tx95"/>
            <p:cNvSpPr/>
            <p:nvPr/>
          </p:nvSpPr>
          <p:spPr>
            <a:xfrm>
              <a:off x="6420247"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6686790"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7" name="tx97"/>
            <p:cNvSpPr/>
            <p:nvPr/>
          </p:nvSpPr>
          <p:spPr>
            <a:xfrm>
              <a:off x="6953334"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8" name="tx98"/>
            <p:cNvSpPr/>
            <p:nvPr/>
          </p:nvSpPr>
          <p:spPr>
            <a:xfrm>
              <a:off x="721987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9" name="tx99"/>
            <p:cNvSpPr/>
            <p:nvPr/>
          </p:nvSpPr>
          <p:spPr>
            <a:xfrm>
              <a:off x="748642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0" name="tx100"/>
            <p:cNvSpPr/>
            <p:nvPr/>
          </p:nvSpPr>
          <p:spPr>
            <a:xfrm>
              <a:off x="7752963"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1" name="tx101"/>
            <p:cNvSpPr/>
            <p:nvPr/>
          </p:nvSpPr>
          <p:spPr>
            <a:xfrm>
              <a:off x="801950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102" name="tx102"/>
            <p:cNvSpPr/>
            <p:nvPr/>
          </p:nvSpPr>
          <p:spPr>
            <a:xfrm>
              <a:off x="1310724" y="37481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3" name="tx103"/>
            <p:cNvSpPr/>
            <p:nvPr/>
          </p:nvSpPr>
          <p:spPr>
            <a:xfrm>
              <a:off x="2673584" y="38524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4" name="tx104"/>
            <p:cNvSpPr/>
            <p:nvPr/>
          </p:nvSpPr>
          <p:spPr>
            <a:xfrm>
              <a:off x="4051504" y="39777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5" name="tx105"/>
            <p:cNvSpPr/>
            <p:nvPr/>
          </p:nvSpPr>
          <p:spPr>
            <a:xfrm>
              <a:off x="5339016" y="394108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6" name="tx106"/>
            <p:cNvSpPr/>
            <p:nvPr/>
          </p:nvSpPr>
          <p:spPr>
            <a:xfrm>
              <a:off x="6405188" y="394095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7" name="tx107"/>
            <p:cNvSpPr/>
            <p:nvPr/>
          </p:nvSpPr>
          <p:spPr>
            <a:xfrm>
              <a:off x="6671731" y="39846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8" name="tx108"/>
            <p:cNvSpPr/>
            <p:nvPr/>
          </p:nvSpPr>
          <p:spPr>
            <a:xfrm>
              <a:off x="6938274" y="3939391"/>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9" name="tx109"/>
            <p:cNvSpPr/>
            <p:nvPr/>
          </p:nvSpPr>
          <p:spPr>
            <a:xfrm>
              <a:off x="7204817" y="39677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0" name="tx110"/>
            <p:cNvSpPr/>
            <p:nvPr/>
          </p:nvSpPr>
          <p:spPr>
            <a:xfrm>
              <a:off x="7471361" y="39978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1" name="tx111"/>
            <p:cNvSpPr/>
            <p:nvPr/>
          </p:nvSpPr>
          <p:spPr>
            <a:xfrm>
              <a:off x="7737904" y="39035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2" name="tx112"/>
            <p:cNvSpPr/>
            <p:nvPr/>
          </p:nvSpPr>
          <p:spPr>
            <a:xfrm>
              <a:off x="8004447" y="39181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3" name="tx113"/>
            <p:cNvSpPr/>
            <p:nvPr/>
          </p:nvSpPr>
          <p:spPr>
            <a:xfrm>
              <a:off x="1310724" y="31298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14" name="tx114"/>
            <p:cNvSpPr/>
            <p:nvPr/>
          </p:nvSpPr>
          <p:spPr>
            <a:xfrm>
              <a:off x="2673584" y="34325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15" name="tx115"/>
            <p:cNvSpPr/>
            <p:nvPr/>
          </p:nvSpPr>
          <p:spPr>
            <a:xfrm>
              <a:off x="4006300" y="37360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6" name="tx116"/>
            <p:cNvSpPr/>
            <p:nvPr/>
          </p:nvSpPr>
          <p:spPr>
            <a:xfrm>
              <a:off x="5384220" y="37310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7" name="tx117"/>
            <p:cNvSpPr/>
            <p:nvPr/>
          </p:nvSpPr>
          <p:spPr>
            <a:xfrm>
              <a:off x="6405188" y="37021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8" name="tx118"/>
            <p:cNvSpPr/>
            <p:nvPr/>
          </p:nvSpPr>
          <p:spPr>
            <a:xfrm>
              <a:off x="6671731" y="37121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9" name="tx119"/>
            <p:cNvSpPr/>
            <p:nvPr/>
          </p:nvSpPr>
          <p:spPr>
            <a:xfrm>
              <a:off x="6983478" y="3601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20" name="tx120"/>
            <p:cNvSpPr/>
            <p:nvPr/>
          </p:nvSpPr>
          <p:spPr>
            <a:xfrm>
              <a:off x="7204817" y="37831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1" name="tx121"/>
            <p:cNvSpPr/>
            <p:nvPr/>
          </p:nvSpPr>
          <p:spPr>
            <a:xfrm>
              <a:off x="7471361" y="38580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2" name="tx122"/>
            <p:cNvSpPr/>
            <p:nvPr/>
          </p:nvSpPr>
          <p:spPr>
            <a:xfrm>
              <a:off x="7737904" y="36689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3" name="tx123"/>
            <p:cNvSpPr/>
            <p:nvPr/>
          </p:nvSpPr>
          <p:spPr>
            <a:xfrm>
              <a:off x="8004447" y="36662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24" name="tx124"/>
            <p:cNvSpPr/>
            <p:nvPr/>
          </p:nvSpPr>
          <p:spPr>
            <a:xfrm>
              <a:off x="1310724" y="276257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25" name="tx125"/>
            <p:cNvSpPr/>
            <p:nvPr/>
          </p:nvSpPr>
          <p:spPr>
            <a:xfrm>
              <a:off x="2643440" y="31580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26" name="tx126"/>
            <p:cNvSpPr/>
            <p:nvPr/>
          </p:nvSpPr>
          <p:spPr>
            <a:xfrm>
              <a:off x="4006300" y="35151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 name="tx127"/>
            <p:cNvSpPr/>
            <p:nvPr/>
          </p:nvSpPr>
          <p:spPr>
            <a:xfrm>
              <a:off x="5339016" y="35786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8" name="tx128"/>
            <p:cNvSpPr/>
            <p:nvPr/>
          </p:nvSpPr>
          <p:spPr>
            <a:xfrm>
              <a:off x="6405188" y="35182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9" name="tx129"/>
            <p:cNvSpPr/>
            <p:nvPr/>
          </p:nvSpPr>
          <p:spPr>
            <a:xfrm>
              <a:off x="6641586" y="34528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10.9</a:t>
              </a:r>
            </a:p>
          </p:txBody>
        </p:sp>
        <p:sp>
          <p:nvSpPr>
            <p:cNvPr id="130" name="tx130"/>
            <p:cNvSpPr/>
            <p:nvPr/>
          </p:nvSpPr>
          <p:spPr>
            <a:xfrm>
              <a:off x="6908130" y="33254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31" name="tx131"/>
            <p:cNvSpPr/>
            <p:nvPr/>
          </p:nvSpPr>
          <p:spPr>
            <a:xfrm>
              <a:off x="7204817" y="363030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32" name="tx132"/>
            <p:cNvSpPr/>
            <p:nvPr/>
          </p:nvSpPr>
          <p:spPr>
            <a:xfrm>
              <a:off x="7471361" y="37183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33" name="tx133"/>
            <p:cNvSpPr/>
            <p:nvPr/>
          </p:nvSpPr>
          <p:spPr>
            <a:xfrm>
              <a:off x="7737904" y="35288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4" name="tx134"/>
            <p:cNvSpPr/>
            <p:nvPr/>
          </p:nvSpPr>
          <p:spPr>
            <a:xfrm>
              <a:off x="7974302" y="34942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a:t>
              </a:r>
            </a:p>
          </p:txBody>
        </p:sp>
        <p:sp>
          <p:nvSpPr>
            <p:cNvPr id="135" name="tx135"/>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6" name="tx136"/>
            <p:cNvSpPr/>
            <p:nvPr/>
          </p:nvSpPr>
          <p:spPr>
            <a:xfrm>
              <a:off x="639902" y="356381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7" name="tx137"/>
            <p:cNvSpPr/>
            <p:nvPr/>
          </p:nvSpPr>
          <p:spPr>
            <a:xfrm>
              <a:off x="639902" y="306375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8" name="tx138"/>
            <p:cNvSpPr/>
            <p:nvPr/>
          </p:nvSpPr>
          <p:spPr>
            <a:xfrm>
              <a:off x="639902" y="256362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9" name="tx139"/>
            <p:cNvSpPr/>
            <p:nvPr/>
          </p:nvSpPr>
          <p:spPr>
            <a:xfrm>
              <a:off x="639902" y="206362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40" name="tx14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2" name="tx14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4" name="tx14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7" name="tx147"/>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8" name="tx148"/>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9" name="tx149"/>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1" name="tx151"/>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2" name="tx152"/>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3" name="tx153"/>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6" name="tx15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8" name="pl158"/>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9" name="pl159"/>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0" name="tx160"/>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1" name="tx161"/>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2" name="rc162"/>
            <p:cNvSpPr/>
            <p:nvPr/>
          </p:nvSpPr>
          <p:spPr>
            <a:xfrm>
              <a:off x="4663170" y="4979579"/>
              <a:ext cx="201456" cy="201456"/>
            </a:xfrm>
            <a:prstGeom prst="rect">
              <a:avLst/>
            </a:prstGeom>
            <a:solidFill>
              <a:srgbClr val="B3B3B3">
                <a:alpha val="85098"/>
              </a:srgbClr>
            </a:solidFill>
          </p:spPr>
          <p:txBody>
            <a:bodyPr/>
            <a:lstStyle/>
            <a:p/>
          </p:txBody>
        </p:sp>
        <p:sp>
          <p:nvSpPr>
            <p:cNvPr id="163" name="rc163"/>
            <p:cNvSpPr/>
            <p:nvPr/>
          </p:nvSpPr>
          <p:spPr>
            <a:xfrm>
              <a:off x="5565324" y="4979579"/>
              <a:ext cx="201456" cy="201456"/>
            </a:xfrm>
            <a:prstGeom prst="rect">
              <a:avLst/>
            </a:prstGeom>
            <a:solidFill>
              <a:srgbClr val="1CABE2">
                <a:alpha val="85098"/>
              </a:srgbClr>
            </a:solidFill>
          </p:spPr>
          <p:txBody>
            <a:bodyPr/>
            <a:lstStyle/>
            <a:p/>
          </p:txBody>
        </p:sp>
        <p:sp>
          <p:nvSpPr>
            <p:cNvPr id="164" name="tx164"/>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5" name="tx165"/>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7" name="tx167"/>
            <p:cNvSpPr/>
            <p:nvPr/>
          </p:nvSpPr>
          <p:spPr>
            <a:xfrm>
              <a:off x="951100" y="1592892"/>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2000-2025</a:t>
              </a:r>
            </a:p>
          </p:txBody>
        </p:sp>
        <p:sp>
          <p:nvSpPr>
            <p:cNvPr id="168" name="pl168"/>
            <p:cNvSpPr/>
            <p:nvPr/>
          </p:nvSpPr>
          <p:spPr>
            <a:xfrm>
              <a:off x="21530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386656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55800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29362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30098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2333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4368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15039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296273" y="5726143"/>
              <a:ext cx="3698481" cy="119033"/>
            </a:xfrm>
            <a:prstGeom prst="rect">
              <a:avLst/>
            </a:prstGeom>
            <a:solidFill>
              <a:srgbClr val="1CABE2">
                <a:alpha val="85098"/>
              </a:srgbClr>
            </a:solidFill>
          </p:spPr>
          <p:txBody>
            <a:bodyPr/>
            <a:lstStyle/>
            <a:p/>
          </p:txBody>
        </p:sp>
        <p:sp>
          <p:nvSpPr>
            <p:cNvPr id="181" name="rc181"/>
            <p:cNvSpPr/>
            <p:nvPr/>
          </p:nvSpPr>
          <p:spPr>
            <a:xfrm>
              <a:off x="1296273" y="5577352"/>
              <a:ext cx="4715632" cy="119033"/>
            </a:xfrm>
            <a:prstGeom prst="rect">
              <a:avLst/>
            </a:prstGeom>
            <a:solidFill>
              <a:srgbClr val="1CABE2">
                <a:alpha val="85098"/>
              </a:srgbClr>
            </a:solidFill>
          </p:spPr>
          <p:txBody>
            <a:bodyPr/>
            <a:lstStyle/>
            <a:p/>
          </p:txBody>
        </p:sp>
        <p:sp>
          <p:nvSpPr>
            <p:cNvPr id="182" name="rc182"/>
            <p:cNvSpPr/>
            <p:nvPr/>
          </p:nvSpPr>
          <p:spPr>
            <a:xfrm>
              <a:off x="1296273" y="5428560"/>
              <a:ext cx="4314666" cy="119033"/>
            </a:xfrm>
            <a:prstGeom prst="rect">
              <a:avLst/>
            </a:prstGeom>
            <a:solidFill>
              <a:srgbClr val="1CABE2">
                <a:alpha val="85098"/>
              </a:srgbClr>
            </a:solidFill>
          </p:spPr>
          <p:txBody>
            <a:bodyPr/>
            <a:lstStyle/>
            <a:p/>
          </p:txBody>
        </p:sp>
        <p:sp>
          <p:nvSpPr>
            <p:cNvPr id="183" name="rc183"/>
            <p:cNvSpPr/>
            <p:nvPr/>
          </p:nvSpPr>
          <p:spPr>
            <a:xfrm>
              <a:off x="4994755" y="5726143"/>
              <a:ext cx="2876672" cy="119033"/>
            </a:xfrm>
            <a:prstGeom prst="rect">
              <a:avLst/>
            </a:prstGeom>
            <a:solidFill>
              <a:srgbClr val="B3B3B3">
                <a:alpha val="85098"/>
              </a:srgbClr>
            </a:solidFill>
          </p:spPr>
          <p:txBody>
            <a:bodyPr/>
            <a:lstStyle/>
            <a:p/>
          </p:txBody>
        </p:sp>
        <p:sp>
          <p:nvSpPr>
            <p:cNvPr id="184" name="rc184"/>
            <p:cNvSpPr/>
            <p:nvPr/>
          </p:nvSpPr>
          <p:spPr>
            <a:xfrm>
              <a:off x="6011906" y="5577352"/>
              <a:ext cx="1714214" cy="119033"/>
            </a:xfrm>
            <a:prstGeom prst="rect">
              <a:avLst/>
            </a:prstGeom>
            <a:solidFill>
              <a:srgbClr val="B3B3B3">
                <a:alpha val="85098"/>
              </a:srgbClr>
            </a:solidFill>
          </p:spPr>
          <p:txBody>
            <a:bodyPr/>
            <a:lstStyle/>
            <a:p/>
          </p:txBody>
        </p:sp>
        <p:sp>
          <p:nvSpPr>
            <p:cNvPr id="185" name="rc185"/>
            <p:cNvSpPr/>
            <p:nvPr/>
          </p:nvSpPr>
          <p:spPr>
            <a:xfrm>
              <a:off x="5610940" y="5428560"/>
              <a:ext cx="2588800" cy="119033"/>
            </a:xfrm>
            <a:prstGeom prst="rect">
              <a:avLst/>
            </a:prstGeom>
            <a:solidFill>
              <a:srgbClr val="B3B3B3">
                <a:alpha val="85098"/>
              </a:srgbClr>
            </a:solidFill>
          </p:spPr>
          <p:txBody>
            <a:bodyPr/>
            <a:lstStyle/>
            <a:p/>
          </p:txBody>
        </p:sp>
        <p:sp>
          <p:nvSpPr>
            <p:cNvPr id="186" name="tx186"/>
            <p:cNvSpPr/>
            <p:nvPr/>
          </p:nvSpPr>
          <p:spPr>
            <a:xfrm>
              <a:off x="795180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a:t>
              </a:r>
            </a:p>
          </p:txBody>
        </p:sp>
        <p:sp>
          <p:nvSpPr>
            <p:cNvPr id="187" name="tx187"/>
            <p:cNvSpPr/>
            <p:nvPr/>
          </p:nvSpPr>
          <p:spPr>
            <a:xfrm>
              <a:off x="7806493"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a:t>
              </a:r>
            </a:p>
          </p:txBody>
        </p:sp>
        <p:sp>
          <p:nvSpPr>
            <p:cNvPr id="188" name="tx188"/>
            <p:cNvSpPr/>
            <p:nvPr/>
          </p:nvSpPr>
          <p:spPr>
            <a:xfrm>
              <a:off x="831226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9" name="tx189"/>
            <p:cNvSpPr/>
            <p:nvPr/>
          </p:nvSpPr>
          <p:spPr>
            <a:xfrm>
              <a:off x="3065142" y="574286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a:t>
              </a:r>
            </a:p>
          </p:txBody>
        </p:sp>
        <p:sp>
          <p:nvSpPr>
            <p:cNvPr id="190" name="tx190"/>
            <p:cNvSpPr/>
            <p:nvPr/>
          </p:nvSpPr>
          <p:spPr>
            <a:xfrm>
              <a:off x="3573718"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91" name="tx191"/>
            <p:cNvSpPr/>
            <p:nvPr/>
          </p:nvSpPr>
          <p:spPr>
            <a:xfrm>
              <a:off x="3373235"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a:t>
              </a:r>
            </a:p>
          </p:txBody>
        </p:sp>
        <p:sp>
          <p:nvSpPr>
            <p:cNvPr id="192" name="tx192"/>
            <p:cNvSpPr/>
            <p:nvPr/>
          </p:nvSpPr>
          <p:spPr>
            <a:xfrm>
              <a:off x="6352719"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93" name="tx193"/>
            <p:cNvSpPr/>
            <p:nvPr/>
          </p:nvSpPr>
          <p:spPr>
            <a:xfrm>
              <a:off x="6788641"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94" name="tx194"/>
            <p:cNvSpPr/>
            <p:nvPr/>
          </p:nvSpPr>
          <p:spPr>
            <a:xfrm>
              <a:off x="6824968"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95" name="tx19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99" name="tx199"/>
            <p:cNvSpPr/>
            <p:nvPr/>
          </p:nvSpPr>
          <p:spPr>
            <a:xfrm>
              <a:off x="286611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200" name="tx200"/>
            <p:cNvSpPr/>
            <p:nvPr/>
          </p:nvSpPr>
          <p:spPr>
            <a:xfrm>
              <a:off x="4579641"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1" name="tx201"/>
            <p:cNvSpPr/>
            <p:nvPr/>
          </p:nvSpPr>
          <p:spPr>
            <a:xfrm>
              <a:off x="6293171" y="593585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202" name="tx202"/>
            <p:cNvSpPr/>
            <p:nvPr/>
          </p:nvSpPr>
          <p:spPr>
            <a:xfrm>
              <a:off x="7967853" y="5935450"/>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3" name="tx20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4" name="tx20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6" name="tx20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Guinea-Bissau.
In 2025, DTP1 coverage in Guinea-Bissau remained relatively constant within 1% at 90%. The number of children missing out on any DTP vaccination (zero-dose children) improved from 7,000 in 2024 to 6,000 in 2025.
DTP3 coverage remained relatively constant within 1% at 84% in 2025, leaving 10,000 children vulnerable to vaccine-preventable diseases.</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90% and DTP3 was 84%, leaving 10,000 children un- or under-vaccinated, including 6,000 zero-dose and 4,000 with only partial protection.</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481169"/>
            </a:xfrm>
            <a:custGeom>
              <a:avLst/>
              <a:pathLst>
                <a:path w="3397293" h="481169">
                  <a:moveTo>
                    <a:pt x="0" y="481169"/>
                  </a:moveTo>
                  <a:lnTo>
                    <a:pt x="135891" y="437426"/>
                  </a:lnTo>
                  <a:lnTo>
                    <a:pt x="271783" y="393684"/>
                  </a:lnTo>
                  <a:lnTo>
                    <a:pt x="407675" y="349941"/>
                  </a:lnTo>
                  <a:lnTo>
                    <a:pt x="543566" y="306198"/>
                  </a:lnTo>
                  <a:lnTo>
                    <a:pt x="679458" y="262456"/>
                  </a:lnTo>
                  <a:lnTo>
                    <a:pt x="815350" y="196842"/>
                  </a:lnTo>
                  <a:lnTo>
                    <a:pt x="951242" y="131228"/>
                  </a:lnTo>
                  <a:lnTo>
                    <a:pt x="1087133" y="87485"/>
                  </a:lnTo>
                  <a:lnTo>
                    <a:pt x="1223025" y="21871"/>
                  </a:lnTo>
                  <a:lnTo>
                    <a:pt x="1358917" y="43742"/>
                  </a:lnTo>
                  <a:lnTo>
                    <a:pt x="1494809" y="65614"/>
                  </a:lnTo>
                  <a:lnTo>
                    <a:pt x="1630700" y="21871"/>
                  </a:lnTo>
                  <a:lnTo>
                    <a:pt x="1766592" y="43742"/>
                  </a:lnTo>
                  <a:lnTo>
                    <a:pt x="1902484" y="65614"/>
                  </a:lnTo>
                  <a:lnTo>
                    <a:pt x="2038375" y="87485"/>
                  </a:lnTo>
                  <a:lnTo>
                    <a:pt x="2174267" y="109356"/>
                  </a:lnTo>
                  <a:lnTo>
                    <a:pt x="2310159" y="87485"/>
                  </a:lnTo>
                  <a:lnTo>
                    <a:pt x="2446051" y="0"/>
                  </a:lnTo>
                  <a:lnTo>
                    <a:pt x="2581942" y="87485"/>
                  </a:lnTo>
                  <a:lnTo>
                    <a:pt x="2717834" y="21871"/>
                  </a:lnTo>
                  <a:lnTo>
                    <a:pt x="2853726" y="87485"/>
                  </a:lnTo>
                  <a:lnTo>
                    <a:pt x="2989618" y="43742"/>
                  </a:lnTo>
                  <a:lnTo>
                    <a:pt x="3125509" y="0"/>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481169"/>
            </a:xfrm>
            <a:custGeom>
              <a:avLst/>
              <a:pathLst>
                <a:path w="3397293" h="481169">
                  <a:moveTo>
                    <a:pt x="0" y="481169"/>
                  </a:moveTo>
                  <a:lnTo>
                    <a:pt x="135891" y="437426"/>
                  </a:lnTo>
                  <a:lnTo>
                    <a:pt x="271783" y="393684"/>
                  </a:lnTo>
                  <a:lnTo>
                    <a:pt x="407675" y="349941"/>
                  </a:lnTo>
                  <a:lnTo>
                    <a:pt x="543566" y="306198"/>
                  </a:lnTo>
                  <a:lnTo>
                    <a:pt x="679458" y="262456"/>
                  </a:lnTo>
                  <a:lnTo>
                    <a:pt x="815350" y="196842"/>
                  </a:lnTo>
                  <a:lnTo>
                    <a:pt x="951242" y="131228"/>
                  </a:lnTo>
                  <a:lnTo>
                    <a:pt x="1087133" y="87485"/>
                  </a:lnTo>
                  <a:lnTo>
                    <a:pt x="1223025" y="21871"/>
                  </a:lnTo>
                  <a:lnTo>
                    <a:pt x="1358917" y="43742"/>
                  </a:lnTo>
                  <a:lnTo>
                    <a:pt x="1494809" y="65614"/>
                  </a:lnTo>
                  <a:lnTo>
                    <a:pt x="1630700" y="21871"/>
                  </a:lnTo>
                  <a:lnTo>
                    <a:pt x="1766592" y="43742"/>
                  </a:lnTo>
                  <a:lnTo>
                    <a:pt x="1902484" y="65614"/>
                  </a:lnTo>
                  <a:lnTo>
                    <a:pt x="2038375" y="87485"/>
                  </a:lnTo>
                  <a:lnTo>
                    <a:pt x="2174267" y="109356"/>
                  </a:lnTo>
                  <a:lnTo>
                    <a:pt x="2310159" y="87485"/>
                  </a:lnTo>
                  <a:lnTo>
                    <a:pt x="2446051" y="0"/>
                  </a:lnTo>
                  <a:lnTo>
                    <a:pt x="2581942" y="87485"/>
                  </a:lnTo>
                  <a:lnTo>
                    <a:pt x="2717834" y="21871"/>
                  </a:lnTo>
                  <a:lnTo>
                    <a:pt x="2853726" y="87485"/>
                  </a:lnTo>
                  <a:lnTo>
                    <a:pt x="2989618" y="43742"/>
                  </a:lnTo>
                  <a:lnTo>
                    <a:pt x="3125509" y="0"/>
                  </a:lnTo>
                  <a:lnTo>
                    <a:pt x="3261401" y="131228"/>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481169"/>
            </a:xfrm>
            <a:custGeom>
              <a:avLst/>
              <a:pathLst>
                <a:path w="3397293" h="481169">
                  <a:moveTo>
                    <a:pt x="0" y="481169"/>
                  </a:moveTo>
                  <a:lnTo>
                    <a:pt x="135891" y="437426"/>
                  </a:lnTo>
                  <a:lnTo>
                    <a:pt x="271783" y="393684"/>
                  </a:lnTo>
                  <a:lnTo>
                    <a:pt x="407675" y="349941"/>
                  </a:lnTo>
                  <a:lnTo>
                    <a:pt x="543566" y="306198"/>
                  </a:lnTo>
                  <a:lnTo>
                    <a:pt x="679458" y="262456"/>
                  </a:lnTo>
                  <a:lnTo>
                    <a:pt x="815350" y="196842"/>
                  </a:lnTo>
                  <a:lnTo>
                    <a:pt x="951242" y="131228"/>
                  </a:lnTo>
                  <a:lnTo>
                    <a:pt x="1087133" y="87485"/>
                  </a:lnTo>
                  <a:lnTo>
                    <a:pt x="1223025" y="21871"/>
                  </a:lnTo>
                  <a:lnTo>
                    <a:pt x="1358917" y="43742"/>
                  </a:lnTo>
                  <a:lnTo>
                    <a:pt x="1494809" y="65614"/>
                  </a:lnTo>
                  <a:lnTo>
                    <a:pt x="1630700" y="21871"/>
                  </a:lnTo>
                  <a:lnTo>
                    <a:pt x="1766592" y="43742"/>
                  </a:lnTo>
                  <a:lnTo>
                    <a:pt x="1902484" y="65614"/>
                  </a:lnTo>
                  <a:lnTo>
                    <a:pt x="2038375" y="87485"/>
                  </a:lnTo>
                  <a:lnTo>
                    <a:pt x="2174267" y="109356"/>
                  </a:lnTo>
                  <a:lnTo>
                    <a:pt x="2310159" y="87485"/>
                  </a:lnTo>
                  <a:lnTo>
                    <a:pt x="2446051" y="0"/>
                  </a:lnTo>
                  <a:lnTo>
                    <a:pt x="2581942" y="87485"/>
                  </a:lnTo>
                  <a:lnTo>
                    <a:pt x="2717834" y="21871"/>
                  </a:lnTo>
                  <a:lnTo>
                    <a:pt x="2853726" y="87485"/>
                  </a:lnTo>
                  <a:lnTo>
                    <a:pt x="2989618" y="43742"/>
                  </a:lnTo>
                  <a:lnTo>
                    <a:pt x="3125509" y="0"/>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649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649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3987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023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32034" y="4988970"/>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60" name="tx60"/>
            <p:cNvSpPr/>
            <p:nvPr/>
          </p:nvSpPr>
          <p:spPr>
            <a:xfrm>
              <a:off x="30069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6942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41302" y="1403693"/>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Guinea-Bissau, 2000-2025</a:t>
              </a:r>
            </a:p>
          </p:txBody>
        </p:sp>
        <p:sp>
          <p:nvSpPr>
            <p:cNvPr id="63" name="pl63"/>
            <p:cNvSpPr/>
            <p:nvPr/>
          </p:nvSpPr>
          <p:spPr>
            <a:xfrm>
              <a:off x="5267799" y="35631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24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01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734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528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321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11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3876"/>
              <a:ext cx="3397293" cy="1365481"/>
            </a:xfrm>
            <a:custGeom>
              <a:avLst/>
              <a:pathLst>
                <a:path w="3397293" h="1365481">
                  <a:moveTo>
                    <a:pt x="0" y="1365481"/>
                  </a:moveTo>
                  <a:lnTo>
                    <a:pt x="135891" y="1241346"/>
                  </a:lnTo>
                  <a:lnTo>
                    <a:pt x="271783" y="1117212"/>
                  </a:lnTo>
                  <a:lnTo>
                    <a:pt x="407675" y="993077"/>
                  </a:lnTo>
                  <a:lnTo>
                    <a:pt x="543566" y="868942"/>
                  </a:lnTo>
                  <a:lnTo>
                    <a:pt x="679458" y="744808"/>
                  </a:lnTo>
                  <a:lnTo>
                    <a:pt x="815350" y="558606"/>
                  </a:lnTo>
                  <a:lnTo>
                    <a:pt x="951242" y="372404"/>
                  </a:lnTo>
                  <a:lnTo>
                    <a:pt x="1087133" y="248269"/>
                  </a:lnTo>
                  <a:lnTo>
                    <a:pt x="1223025" y="62067"/>
                  </a:lnTo>
                  <a:lnTo>
                    <a:pt x="1358917" y="124134"/>
                  </a:lnTo>
                  <a:lnTo>
                    <a:pt x="1494809" y="186202"/>
                  </a:lnTo>
                  <a:lnTo>
                    <a:pt x="1630700" y="62067"/>
                  </a:lnTo>
                  <a:lnTo>
                    <a:pt x="1766592" y="124134"/>
                  </a:lnTo>
                  <a:lnTo>
                    <a:pt x="1902484" y="186202"/>
                  </a:lnTo>
                  <a:lnTo>
                    <a:pt x="2038375" y="248269"/>
                  </a:lnTo>
                  <a:lnTo>
                    <a:pt x="2174267" y="310336"/>
                  </a:lnTo>
                  <a:lnTo>
                    <a:pt x="2310159" y="248269"/>
                  </a:lnTo>
                  <a:lnTo>
                    <a:pt x="2446051" y="0"/>
                  </a:lnTo>
                  <a:lnTo>
                    <a:pt x="2581942" y="248269"/>
                  </a:lnTo>
                  <a:lnTo>
                    <a:pt x="2717834" y="62067"/>
                  </a:lnTo>
                  <a:lnTo>
                    <a:pt x="2853726" y="248269"/>
                  </a:lnTo>
                  <a:lnTo>
                    <a:pt x="2989618" y="124134"/>
                  </a:lnTo>
                  <a:lnTo>
                    <a:pt x="3125509" y="0"/>
                  </a:lnTo>
                  <a:lnTo>
                    <a:pt x="3261401" y="372404"/>
                  </a:lnTo>
                  <a:lnTo>
                    <a:pt x="3397293" y="31033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32146"/>
              <a:ext cx="3397293" cy="558606"/>
            </a:xfrm>
            <a:custGeom>
              <a:avLst/>
              <a:pathLst>
                <a:path w="3397293" h="558606">
                  <a:moveTo>
                    <a:pt x="0" y="558606"/>
                  </a:moveTo>
                  <a:lnTo>
                    <a:pt x="135891" y="496538"/>
                  </a:lnTo>
                  <a:lnTo>
                    <a:pt x="271783" y="496538"/>
                  </a:lnTo>
                  <a:lnTo>
                    <a:pt x="407675" y="434471"/>
                  </a:lnTo>
                  <a:lnTo>
                    <a:pt x="543566" y="372404"/>
                  </a:lnTo>
                  <a:lnTo>
                    <a:pt x="679458" y="310336"/>
                  </a:lnTo>
                  <a:lnTo>
                    <a:pt x="815350" y="248269"/>
                  </a:lnTo>
                  <a:lnTo>
                    <a:pt x="951242" y="248269"/>
                  </a:lnTo>
                  <a:lnTo>
                    <a:pt x="1087133" y="186202"/>
                  </a:lnTo>
                  <a:lnTo>
                    <a:pt x="1223025" y="124134"/>
                  </a:lnTo>
                  <a:lnTo>
                    <a:pt x="1358917" y="124134"/>
                  </a:lnTo>
                  <a:lnTo>
                    <a:pt x="1494809" y="62067"/>
                  </a:lnTo>
                  <a:lnTo>
                    <a:pt x="1630700" y="124134"/>
                  </a:lnTo>
                  <a:lnTo>
                    <a:pt x="1766592" y="124134"/>
                  </a:lnTo>
                  <a:lnTo>
                    <a:pt x="1902484" y="124134"/>
                  </a:lnTo>
                  <a:lnTo>
                    <a:pt x="2038375" y="124134"/>
                  </a:lnTo>
                  <a:lnTo>
                    <a:pt x="2174267" y="62067"/>
                  </a:lnTo>
                  <a:lnTo>
                    <a:pt x="2310159" y="62067"/>
                  </a:lnTo>
                  <a:lnTo>
                    <a:pt x="2446051" y="62067"/>
                  </a:lnTo>
                  <a:lnTo>
                    <a:pt x="2581942" y="0"/>
                  </a:lnTo>
                  <a:lnTo>
                    <a:pt x="2717834" y="186202"/>
                  </a:lnTo>
                  <a:lnTo>
                    <a:pt x="2853726" y="310336"/>
                  </a:lnTo>
                  <a:lnTo>
                    <a:pt x="2989618" y="124134"/>
                  </a:lnTo>
                  <a:lnTo>
                    <a:pt x="3125509" y="124134"/>
                  </a:lnTo>
                  <a:lnTo>
                    <a:pt x="3261401" y="124134"/>
                  </a:lnTo>
                  <a:lnTo>
                    <a:pt x="3397293" y="620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70078"/>
              <a:ext cx="3397293" cy="1489616"/>
            </a:xfrm>
            <a:custGeom>
              <a:avLst/>
              <a:pathLst>
                <a:path w="3397293" h="1489616">
                  <a:moveTo>
                    <a:pt x="0" y="1489616"/>
                  </a:moveTo>
                  <a:lnTo>
                    <a:pt x="135891" y="1489616"/>
                  </a:lnTo>
                  <a:lnTo>
                    <a:pt x="271783" y="1427548"/>
                  </a:lnTo>
                  <a:lnTo>
                    <a:pt x="407675" y="1303414"/>
                  </a:lnTo>
                  <a:lnTo>
                    <a:pt x="543566" y="1117212"/>
                  </a:lnTo>
                  <a:lnTo>
                    <a:pt x="679458" y="931010"/>
                  </a:lnTo>
                  <a:lnTo>
                    <a:pt x="815350" y="806875"/>
                  </a:lnTo>
                  <a:lnTo>
                    <a:pt x="951242" y="682740"/>
                  </a:lnTo>
                  <a:lnTo>
                    <a:pt x="1087133" y="372404"/>
                  </a:lnTo>
                  <a:lnTo>
                    <a:pt x="1223025" y="124134"/>
                  </a:lnTo>
                  <a:lnTo>
                    <a:pt x="1358917" y="496538"/>
                  </a:lnTo>
                  <a:lnTo>
                    <a:pt x="1494809" y="558606"/>
                  </a:lnTo>
                  <a:lnTo>
                    <a:pt x="1630700" y="620673"/>
                  </a:lnTo>
                  <a:lnTo>
                    <a:pt x="1766592" y="744808"/>
                  </a:lnTo>
                  <a:lnTo>
                    <a:pt x="1902484" y="682740"/>
                  </a:lnTo>
                  <a:lnTo>
                    <a:pt x="2038375" y="620673"/>
                  </a:lnTo>
                  <a:lnTo>
                    <a:pt x="2174267" y="310336"/>
                  </a:lnTo>
                  <a:lnTo>
                    <a:pt x="2310159" y="248269"/>
                  </a:lnTo>
                  <a:lnTo>
                    <a:pt x="2446051" y="124134"/>
                  </a:lnTo>
                  <a:lnTo>
                    <a:pt x="2581942" y="62067"/>
                  </a:lnTo>
                  <a:lnTo>
                    <a:pt x="2717834" y="124134"/>
                  </a:lnTo>
                  <a:lnTo>
                    <a:pt x="2853726" y="434471"/>
                  </a:lnTo>
                  <a:lnTo>
                    <a:pt x="2989618" y="248269"/>
                  </a:lnTo>
                  <a:lnTo>
                    <a:pt x="3125509" y="62067"/>
                  </a:lnTo>
                  <a:lnTo>
                    <a:pt x="3261401"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3214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3876"/>
              <a:ext cx="3397293" cy="1365481"/>
            </a:xfrm>
            <a:custGeom>
              <a:avLst/>
              <a:pathLst>
                <a:path w="3397293" h="1365481">
                  <a:moveTo>
                    <a:pt x="0" y="1365481"/>
                  </a:moveTo>
                  <a:lnTo>
                    <a:pt x="135891" y="1241346"/>
                  </a:lnTo>
                  <a:lnTo>
                    <a:pt x="271783" y="1117212"/>
                  </a:lnTo>
                  <a:lnTo>
                    <a:pt x="407675" y="993077"/>
                  </a:lnTo>
                  <a:lnTo>
                    <a:pt x="543566" y="868942"/>
                  </a:lnTo>
                  <a:lnTo>
                    <a:pt x="679458" y="744808"/>
                  </a:lnTo>
                  <a:lnTo>
                    <a:pt x="815350" y="558606"/>
                  </a:lnTo>
                  <a:lnTo>
                    <a:pt x="951242" y="372404"/>
                  </a:lnTo>
                  <a:lnTo>
                    <a:pt x="1087133" y="248269"/>
                  </a:lnTo>
                  <a:lnTo>
                    <a:pt x="1223025" y="62067"/>
                  </a:lnTo>
                  <a:lnTo>
                    <a:pt x="1358917" y="124134"/>
                  </a:lnTo>
                  <a:lnTo>
                    <a:pt x="1494809" y="186202"/>
                  </a:lnTo>
                  <a:lnTo>
                    <a:pt x="1630700" y="62067"/>
                  </a:lnTo>
                  <a:lnTo>
                    <a:pt x="1766592" y="124134"/>
                  </a:lnTo>
                  <a:lnTo>
                    <a:pt x="1902484" y="186202"/>
                  </a:lnTo>
                  <a:lnTo>
                    <a:pt x="2038375" y="248269"/>
                  </a:lnTo>
                  <a:lnTo>
                    <a:pt x="2174267" y="310336"/>
                  </a:lnTo>
                  <a:lnTo>
                    <a:pt x="2310159" y="248269"/>
                  </a:lnTo>
                  <a:lnTo>
                    <a:pt x="2446051" y="0"/>
                  </a:lnTo>
                  <a:lnTo>
                    <a:pt x="2581942" y="248269"/>
                  </a:lnTo>
                  <a:lnTo>
                    <a:pt x="2717834" y="62067"/>
                  </a:lnTo>
                  <a:lnTo>
                    <a:pt x="2853726" y="248269"/>
                  </a:lnTo>
                  <a:lnTo>
                    <a:pt x="2989618" y="124134"/>
                  </a:lnTo>
                  <a:lnTo>
                    <a:pt x="3125509" y="0"/>
                  </a:lnTo>
                  <a:lnTo>
                    <a:pt x="3261401" y="372404"/>
                  </a:lnTo>
                  <a:lnTo>
                    <a:pt x="3397293" y="310336"/>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46636"/>
              <a:ext cx="0" cy="1402721"/>
            </a:xfrm>
            <a:custGeom>
              <a:avLst/>
              <a:pathLst>
                <a:path w="0" h="1402721">
                  <a:moveTo>
                    <a:pt x="0" y="14027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46636"/>
              <a:ext cx="0" cy="782048"/>
            </a:xfrm>
            <a:custGeom>
              <a:avLst/>
              <a:pathLst>
                <a:path w="0" h="782048">
                  <a:moveTo>
                    <a:pt x="0" y="78204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46636"/>
              <a:ext cx="0" cy="161375"/>
            </a:xfrm>
            <a:custGeom>
              <a:avLst/>
              <a:pathLst>
                <a:path w="0" h="161375">
                  <a:moveTo>
                    <a:pt x="0" y="1613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46636"/>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46636"/>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46636"/>
              <a:ext cx="0" cy="409644"/>
            </a:xfrm>
            <a:custGeom>
              <a:avLst/>
              <a:pathLst>
                <a:path w="0" h="409644">
                  <a:moveTo>
                    <a:pt x="0" y="4096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46636"/>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3876"/>
              <a:ext cx="3397293" cy="1365481"/>
            </a:xfrm>
            <a:custGeom>
              <a:avLst/>
              <a:pathLst>
                <a:path w="3397293" h="1365481">
                  <a:moveTo>
                    <a:pt x="0" y="1365481"/>
                  </a:moveTo>
                  <a:lnTo>
                    <a:pt x="135891" y="1241346"/>
                  </a:lnTo>
                  <a:lnTo>
                    <a:pt x="271783" y="1117212"/>
                  </a:lnTo>
                  <a:lnTo>
                    <a:pt x="407675" y="993077"/>
                  </a:lnTo>
                  <a:lnTo>
                    <a:pt x="543566" y="868942"/>
                  </a:lnTo>
                  <a:lnTo>
                    <a:pt x="679458" y="744808"/>
                  </a:lnTo>
                  <a:lnTo>
                    <a:pt x="815350" y="558606"/>
                  </a:lnTo>
                  <a:lnTo>
                    <a:pt x="951242" y="372404"/>
                  </a:lnTo>
                  <a:lnTo>
                    <a:pt x="1087133" y="248269"/>
                  </a:lnTo>
                  <a:lnTo>
                    <a:pt x="1223025" y="62067"/>
                  </a:lnTo>
                  <a:lnTo>
                    <a:pt x="1358917" y="124134"/>
                  </a:lnTo>
                  <a:lnTo>
                    <a:pt x="1494809" y="186202"/>
                  </a:lnTo>
                  <a:lnTo>
                    <a:pt x="1630700" y="62067"/>
                  </a:lnTo>
                  <a:lnTo>
                    <a:pt x="1766592" y="124134"/>
                  </a:lnTo>
                  <a:lnTo>
                    <a:pt x="1902484" y="186202"/>
                  </a:lnTo>
                  <a:lnTo>
                    <a:pt x="2038375" y="248269"/>
                  </a:lnTo>
                  <a:lnTo>
                    <a:pt x="2174267" y="310336"/>
                  </a:lnTo>
                  <a:lnTo>
                    <a:pt x="2310159" y="248269"/>
                  </a:lnTo>
                  <a:lnTo>
                    <a:pt x="2446051" y="0"/>
                  </a:lnTo>
                  <a:lnTo>
                    <a:pt x="2581942" y="248269"/>
                  </a:lnTo>
                  <a:lnTo>
                    <a:pt x="2717834" y="62067"/>
                  </a:lnTo>
                  <a:lnTo>
                    <a:pt x="2853726" y="248269"/>
                  </a:lnTo>
                  <a:lnTo>
                    <a:pt x="2989618" y="124134"/>
                  </a:lnTo>
                  <a:lnTo>
                    <a:pt x="3125509" y="0"/>
                  </a:lnTo>
                  <a:lnTo>
                    <a:pt x="3261401" y="372404"/>
                  </a:lnTo>
                  <a:lnTo>
                    <a:pt x="3397293" y="310336"/>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8136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2" name="tx92"/>
            <p:cNvSpPr/>
            <p:nvPr/>
          </p:nvSpPr>
          <p:spPr>
            <a:xfrm>
              <a:off x="6068928" y="22813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766436" y="22826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445895" y="228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8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826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22826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530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213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007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800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59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816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816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5657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81902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48733" y="4988970"/>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117" name="tx117"/>
            <p:cNvSpPr/>
            <p:nvPr/>
          </p:nvSpPr>
          <p:spPr>
            <a:xfrm>
              <a:off x="732367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8612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813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097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380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766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455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739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022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5742320"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6699019"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9594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522431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735267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Guinea-Bissau (90%) was the same as the global average and 9 percentage points higher than the average across all WCAR countries (81%).
National DTP1 coverage was 1 percentage point lower than in 2019 (91%).
This equates to 6,000 zero-dose children in 2025 compared to 5,000 zero-dose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Guinea-Bissau DTP1 coverage was 90% - this is 1 percentage point lower than in 2019 and the same as the global average.</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Guinea-Bissau ranked number 13 out of 24 countries for lowest DTP1 coverage (based on tied ranks).
Guinea-Bissau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Guinea-Bissau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Guinea-Bissau ranked number 22 out of 24 countries with 6,000 zero-dose children.
In 2025, Guinea-Bissau ranked number 22 out of 24 countries with 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5944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0757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5570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3351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5816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4185494"/>
              <a:ext cx="203168" cy="499893"/>
            </a:xfrm>
            <a:prstGeom prst="rect">
              <a:avLst/>
            </a:prstGeom>
            <a:solidFill>
              <a:srgbClr val="80BD41">
                <a:alpha val="100000"/>
              </a:srgbClr>
            </a:solidFill>
          </p:spPr>
          <p:txBody>
            <a:bodyPr/>
            <a:lstStyle/>
            <a:p/>
          </p:txBody>
        </p:sp>
        <p:sp>
          <p:nvSpPr>
            <p:cNvPr id="25" name="rc25"/>
            <p:cNvSpPr/>
            <p:nvPr/>
          </p:nvSpPr>
          <p:spPr>
            <a:xfrm>
              <a:off x="1332670" y="3665215"/>
              <a:ext cx="203168" cy="275443"/>
            </a:xfrm>
            <a:prstGeom prst="rect">
              <a:avLst/>
            </a:prstGeom>
            <a:solidFill>
              <a:srgbClr val="0058AB">
                <a:alpha val="100000"/>
              </a:srgbClr>
            </a:solidFill>
          </p:spPr>
          <p:txBody>
            <a:bodyPr/>
            <a:lstStyle/>
            <a:p/>
          </p:txBody>
        </p:sp>
        <p:sp>
          <p:nvSpPr>
            <p:cNvPr id="26" name="rc26"/>
            <p:cNvSpPr/>
            <p:nvPr/>
          </p:nvSpPr>
          <p:spPr>
            <a:xfrm>
              <a:off x="1332670" y="3940659"/>
              <a:ext cx="203168" cy="244834"/>
            </a:xfrm>
            <a:prstGeom prst="rect">
              <a:avLst/>
            </a:prstGeom>
            <a:solidFill>
              <a:srgbClr val="1CABE2">
                <a:alpha val="100000"/>
              </a:srgbClr>
            </a:solidFill>
          </p:spPr>
          <p:txBody>
            <a:bodyPr/>
            <a:lstStyle/>
            <a:p/>
          </p:txBody>
        </p:sp>
        <p:sp>
          <p:nvSpPr>
            <p:cNvPr id="27" name="rc27"/>
            <p:cNvSpPr/>
            <p:nvPr/>
          </p:nvSpPr>
          <p:spPr>
            <a:xfrm>
              <a:off x="1558413" y="4139274"/>
              <a:ext cx="203168" cy="546112"/>
            </a:xfrm>
            <a:prstGeom prst="rect">
              <a:avLst/>
            </a:prstGeom>
            <a:solidFill>
              <a:srgbClr val="80BD41">
                <a:alpha val="100000"/>
              </a:srgbClr>
            </a:solidFill>
          </p:spPr>
          <p:txBody>
            <a:bodyPr/>
            <a:lstStyle/>
            <a:p/>
          </p:txBody>
        </p:sp>
        <p:sp>
          <p:nvSpPr>
            <p:cNvPr id="28" name="rc28"/>
            <p:cNvSpPr/>
            <p:nvPr/>
          </p:nvSpPr>
          <p:spPr>
            <a:xfrm>
              <a:off x="1558413" y="3654970"/>
              <a:ext cx="203168" cy="257604"/>
            </a:xfrm>
            <a:prstGeom prst="rect">
              <a:avLst/>
            </a:prstGeom>
            <a:solidFill>
              <a:srgbClr val="0058AB">
                <a:alpha val="100000"/>
              </a:srgbClr>
            </a:solidFill>
          </p:spPr>
          <p:txBody>
            <a:bodyPr/>
            <a:lstStyle/>
            <a:p/>
          </p:txBody>
        </p:sp>
        <p:sp>
          <p:nvSpPr>
            <p:cNvPr id="29" name="rc29"/>
            <p:cNvSpPr/>
            <p:nvPr/>
          </p:nvSpPr>
          <p:spPr>
            <a:xfrm>
              <a:off x="1558413" y="3912574"/>
              <a:ext cx="203168" cy="226700"/>
            </a:xfrm>
            <a:prstGeom prst="rect">
              <a:avLst/>
            </a:prstGeom>
            <a:solidFill>
              <a:srgbClr val="1CABE2">
                <a:alpha val="100000"/>
              </a:srgbClr>
            </a:solidFill>
          </p:spPr>
          <p:txBody>
            <a:bodyPr/>
            <a:lstStyle/>
            <a:p/>
          </p:txBody>
        </p:sp>
        <p:sp>
          <p:nvSpPr>
            <p:cNvPr id="30" name="rc30"/>
            <p:cNvSpPr/>
            <p:nvPr/>
          </p:nvSpPr>
          <p:spPr>
            <a:xfrm>
              <a:off x="1784155" y="4087164"/>
              <a:ext cx="203168" cy="598222"/>
            </a:xfrm>
            <a:prstGeom prst="rect">
              <a:avLst/>
            </a:prstGeom>
            <a:solidFill>
              <a:srgbClr val="80BD41">
                <a:alpha val="100000"/>
              </a:srgbClr>
            </a:solidFill>
          </p:spPr>
          <p:txBody>
            <a:bodyPr/>
            <a:lstStyle/>
            <a:p/>
          </p:txBody>
        </p:sp>
        <p:sp>
          <p:nvSpPr>
            <p:cNvPr id="31" name="rc31"/>
            <p:cNvSpPr/>
            <p:nvPr/>
          </p:nvSpPr>
          <p:spPr>
            <a:xfrm>
              <a:off x="1784155" y="3635868"/>
              <a:ext cx="203168" cy="241384"/>
            </a:xfrm>
            <a:prstGeom prst="rect">
              <a:avLst/>
            </a:prstGeom>
            <a:solidFill>
              <a:srgbClr val="0058AB">
                <a:alpha val="100000"/>
              </a:srgbClr>
            </a:solidFill>
          </p:spPr>
          <p:txBody>
            <a:bodyPr/>
            <a:lstStyle/>
            <a:p/>
          </p:txBody>
        </p:sp>
        <p:sp>
          <p:nvSpPr>
            <p:cNvPr id="32" name="rc32"/>
            <p:cNvSpPr/>
            <p:nvPr/>
          </p:nvSpPr>
          <p:spPr>
            <a:xfrm>
              <a:off x="1784155" y="3877252"/>
              <a:ext cx="203168" cy="209912"/>
            </a:xfrm>
            <a:prstGeom prst="rect">
              <a:avLst/>
            </a:prstGeom>
            <a:solidFill>
              <a:srgbClr val="1CABE2">
                <a:alpha val="100000"/>
              </a:srgbClr>
            </a:solidFill>
          </p:spPr>
          <p:txBody>
            <a:bodyPr/>
            <a:lstStyle/>
            <a:p/>
          </p:txBody>
        </p:sp>
        <p:sp>
          <p:nvSpPr>
            <p:cNvPr id="33" name="rc33"/>
            <p:cNvSpPr/>
            <p:nvPr/>
          </p:nvSpPr>
          <p:spPr>
            <a:xfrm>
              <a:off x="2009898" y="4044122"/>
              <a:ext cx="203168" cy="641265"/>
            </a:xfrm>
            <a:prstGeom prst="rect">
              <a:avLst/>
            </a:prstGeom>
            <a:solidFill>
              <a:srgbClr val="80BD41">
                <a:alpha val="100000"/>
              </a:srgbClr>
            </a:solidFill>
          </p:spPr>
          <p:txBody>
            <a:bodyPr/>
            <a:lstStyle/>
            <a:p/>
          </p:txBody>
        </p:sp>
        <p:sp>
          <p:nvSpPr>
            <p:cNvPr id="34" name="rc34"/>
            <p:cNvSpPr/>
            <p:nvPr/>
          </p:nvSpPr>
          <p:spPr>
            <a:xfrm>
              <a:off x="2009898" y="3616598"/>
              <a:ext cx="203168" cy="224449"/>
            </a:xfrm>
            <a:prstGeom prst="rect">
              <a:avLst/>
            </a:prstGeom>
            <a:solidFill>
              <a:srgbClr val="0058AB">
                <a:alpha val="100000"/>
              </a:srgbClr>
            </a:solidFill>
          </p:spPr>
          <p:txBody>
            <a:bodyPr/>
            <a:lstStyle/>
            <a:p/>
          </p:txBody>
        </p:sp>
        <p:sp>
          <p:nvSpPr>
            <p:cNvPr id="35" name="rc35"/>
            <p:cNvSpPr/>
            <p:nvPr/>
          </p:nvSpPr>
          <p:spPr>
            <a:xfrm>
              <a:off x="2009898" y="3841047"/>
              <a:ext cx="203168" cy="203074"/>
            </a:xfrm>
            <a:prstGeom prst="rect">
              <a:avLst/>
            </a:prstGeom>
            <a:solidFill>
              <a:srgbClr val="1CABE2">
                <a:alpha val="100000"/>
              </a:srgbClr>
            </a:solidFill>
          </p:spPr>
          <p:txBody>
            <a:bodyPr/>
            <a:lstStyle/>
            <a:p/>
          </p:txBody>
        </p:sp>
        <p:sp>
          <p:nvSpPr>
            <p:cNvPr id="36" name="rc36"/>
            <p:cNvSpPr/>
            <p:nvPr/>
          </p:nvSpPr>
          <p:spPr>
            <a:xfrm>
              <a:off x="2235640" y="3992348"/>
              <a:ext cx="203168" cy="693038"/>
            </a:xfrm>
            <a:prstGeom prst="rect">
              <a:avLst/>
            </a:prstGeom>
            <a:solidFill>
              <a:srgbClr val="80BD41">
                <a:alpha val="100000"/>
              </a:srgbClr>
            </a:solidFill>
          </p:spPr>
          <p:txBody>
            <a:bodyPr/>
            <a:lstStyle/>
            <a:p/>
          </p:txBody>
        </p:sp>
        <p:sp>
          <p:nvSpPr>
            <p:cNvPr id="37" name="rc37"/>
            <p:cNvSpPr/>
            <p:nvPr/>
          </p:nvSpPr>
          <p:spPr>
            <a:xfrm>
              <a:off x="2235640" y="3602524"/>
              <a:ext cx="203168" cy="205746"/>
            </a:xfrm>
            <a:prstGeom prst="rect">
              <a:avLst/>
            </a:prstGeom>
            <a:solidFill>
              <a:srgbClr val="0058AB">
                <a:alpha val="100000"/>
              </a:srgbClr>
            </a:solidFill>
          </p:spPr>
          <p:txBody>
            <a:bodyPr/>
            <a:lstStyle/>
            <a:p/>
          </p:txBody>
        </p:sp>
        <p:sp>
          <p:nvSpPr>
            <p:cNvPr id="38" name="rc38"/>
            <p:cNvSpPr/>
            <p:nvPr/>
          </p:nvSpPr>
          <p:spPr>
            <a:xfrm>
              <a:off x="2235640" y="3808270"/>
              <a:ext cx="203168" cy="184078"/>
            </a:xfrm>
            <a:prstGeom prst="rect">
              <a:avLst/>
            </a:prstGeom>
            <a:solidFill>
              <a:srgbClr val="1CABE2">
                <a:alpha val="100000"/>
              </a:srgbClr>
            </a:solidFill>
          </p:spPr>
          <p:txBody>
            <a:bodyPr/>
            <a:lstStyle/>
            <a:p/>
          </p:txBody>
        </p:sp>
        <p:sp>
          <p:nvSpPr>
            <p:cNvPr id="39" name="rc39"/>
            <p:cNvSpPr/>
            <p:nvPr/>
          </p:nvSpPr>
          <p:spPr>
            <a:xfrm>
              <a:off x="2461382" y="3934558"/>
              <a:ext cx="203168" cy="750828"/>
            </a:xfrm>
            <a:prstGeom prst="rect">
              <a:avLst/>
            </a:prstGeom>
            <a:solidFill>
              <a:srgbClr val="80BD41">
                <a:alpha val="100000"/>
              </a:srgbClr>
            </a:solidFill>
          </p:spPr>
          <p:txBody>
            <a:bodyPr/>
            <a:lstStyle/>
            <a:p/>
          </p:txBody>
        </p:sp>
        <p:sp>
          <p:nvSpPr>
            <p:cNvPr id="40" name="rc40"/>
            <p:cNvSpPr/>
            <p:nvPr/>
          </p:nvSpPr>
          <p:spPr>
            <a:xfrm>
              <a:off x="2461382" y="3581213"/>
              <a:ext cx="203168" cy="187717"/>
            </a:xfrm>
            <a:prstGeom prst="rect">
              <a:avLst/>
            </a:prstGeom>
            <a:solidFill>
              <a:srgbClr val="0058AB">
                <a:alpha val="100000"/>
              </a:srgbClr>
            </a:solidFill>
          </p:spPr>
          <p:txBody>
            <a:bodyPr/>
            <a:lstStyle/>
            <a:p/>
          </p:txBody>
        </p:sp>
        <p:sp>
          <p:nvSpPr>
            <p:cNvPr id="41" name="rc41"/>
            <p:cNvSpPr/>
            <p:nvPr/>
          </p:nvSpPr>
          <p:spPr>
            <a:xfrm>
              <a:off x="2461382" y="3768930"/>
              <a:ext cx="203168" cy="165628"/>
            </a:xfrm>
            <a:prstGeom prst="rect">
              <a:avLst/>
            </a:prstGeom>
            <a:solidFill>
              <a:srgbClr val="1CABE2">
                <a:alpha val="100000"/>
              </a:srgbClr>
            </a:solidFill>
          </p:spPr>
          <p:txBody>
            <a:bodyPr/>
            <a:lstStyle/>
            <a:p/>
          </p:txBody>
        </p:sp>
        <p:sp>
          <p:nvSpPr>
            <p:cNvPr id="42" name="rc42"/>
            <p:cNvSpPr/>
            <p:nvPr/>
          </p:nvSpPr>
          <p:spPr>
            <a:xfrm>
              <a:off x="2687125" y="3886404"/>
              <a:ext cx="203168" cy="798983"/>
            </a:xfrm>
            <a:prstGeom prst="rect">
              <a:avLst/>
            </a:prstGeom>
            <a:solidFill>
              <a:srgbClr val="80BD41">
                <a:alpha val="100000"/>
              </a:srgbClr>
            </a:solidFill>
          </p:spPr>
          <p:txBody>
            <a:bodyPr/>
            <a:lstStyle/>
            <a:p/>
          </p:txBody>
        </p:sp>
        <p:sp>
          <p:nvSpPr>
            <p:cNvPr id="43" name="rc43"/>
            <p:cNvSpPr/>
            <p:nvPr/>
          </p:nvSpPr>
          <p:spPr>
            <a:xfrm>
              <a:off x="2687125" y="3560070"/>
              <a:ext cx="203168" cy="157549"/>
            </a:xfrm>
            <a:prstGeom prst="rect">
              <a:avLst/>
            </a:prstGeom>
            <a:solidFill>
              <a:srgbClr val="0058AB">
                <a:alpha val="100000"/>
              </a:srgbClr>
            </a:solidFill>
          </p:spPr>
          <p:txBody>
            <a:bodyPr/>
            <a:lstStyle/>
            <a:p/>
          </p:txBody>
        </p:sp>
        <p:sp>
          <p:nvSpPr>
            <p:cNvPr id="44" name="rc44"/>
            <p:cNvSpPr/>
            <p:nvPr/>
          </p:nvSpPr>
          <p:spPr>
            <a:xfrm>
              <a:off x="2687125" y="3717620"/>
              <a:ext cx="203168" cy="168783"/>
            </a:xfrm>
            <a:prstGeom prst="rect">
              <a:avLst/>
            </a:prstGeom>
            <a:solidFill>
              <a:srgbClr val="1CABE2">
                <a:alpha val="100000"/>
              </a:srgbClr>
            </a:solidFill>
          </p:spPr>
          <p:txBody>
            <a:bodyPr/>
            <a:lstStyle/>
            <a:p/>
          </p:txBody>
        </p:sp>
        <p:sp>
          <p:nvSpPr>
            <p:cNvPr id="45" name="rc45"/>
            <p:cNvSpPr/>
            <p:nvPr/>
          </p:nvSpPr>
          <p:spPr>
            <a:xfrm>
              <a:off x="2912867" y="3834757"/>
              <a:ext cx="203168" cy="850630"/>
            </a:xfrm>
            <a:prstGeom prst="rect">
              <a:avLst/>
            </a:prstGeom>
            <a:solidFill>
              <a:srgbClr val="80BD41">
                <a:alpha val="100000"/>
              </a:srgbClr>
            </a:solidFill>
          </p:spPr>
          <p:txBody>
            <a:bodyPr/>
            <a:lstStyle/>
            <a:p/>
          </p:txBody>
        </p:sp>
        <p:sp>
          <p:nvSpPr>
            <p:cNvPr id="46" name="rc46"/>
            <p:cNvSpPr/>
            <p:nvPr/>
          </p:nvSpPr>
          <p:spPr>
            <a:xfrm>
              <a:off x="2912867" y="3535877"/>
              <a:ext cx="203168" cy="126456"/>
            </a:xfrm>
            <a:prstGeom prst="rect">
              <a:avLst/>
            </a:prstGeom>
            <a:solidFill>
              <a:srgbClr val="0058AB">
                <a:alpha val="100000"/>
              </a:srgbClr>
            </a:solidFill>
          </p:spPr>
          <p:txBody>
            <a:bodyPr/>
            <a:lstStyle/>
            <a:p/>
          </p:txBody>
        </p:sp>
        <p:sp>
          <p:nvSpPr>
            <p:cNvPr id="47" name="rc47"/>
            <p:cNvSpPr/>
            <p:nvPr/>
          </p:nvSpPr>
          <p:spPr>
            <a:xfrm>
              <a:off x="2912867" y="3662333"/>
              <a:ext cx="203168" cy="172423"/>
            </a:xfrm>
            <a:prstGeom prst="rect">
              <a:avLst/>
            </a:prstGeom>
            <a:solidFill>
              <a:srgbClr val="1CABE2">
                <a:alpha val="100000"/>
              </a:srgbClr>
            </a:solidFill>
          </p:spPr>
          <p:txBody>
            <a:bodyPr/>
            <a:lstStyle/>
            <a:p/>
          </p:txBody>
        </p:sp>
        <p:sp>
          <p:nvSpPr>
            <p:cNvPr id="48" name="rc48"/>
            <p:cNvSpPr/>
            <p:nvPr/>
          </p:nvSpPr>
          <p:spPr>
            <a:xfrm>
              <a:off x="3138609" y="3790999"/>
              <a:ext cx="203168" cy="894388"/>
            </a:xfrm>
            <a:prstGeom prst="rect">
              <a:avLst/>
            </a:prstGeom>
            <a:solidFill>
              <a:srgbClr val="80BD41">
                <a:alpha val="100000"/>
              </a:srgbClr>
            </a:solidFill>
          </p:spPr>
          <p:txBody>
            <a:bodyPr/>
            <a:lstStyle/>
            <a:p/>
          </p:txBody>
        </p:sp>
        <p:sp>
          <p:nvSpPr>
            <p:cNvPr id="49" name="rc49"/>
            <p:cNvSpPr/>
            <p:nvPr/>
          </p:nvSpPr>
          <p:spPr>
            <a:xfrm>
              <a:off x="3138609" y="3523843"/>
              <a:ext cx="203168" cy="104535"/>
            </a:xfrm>
            <a:prstGeom prst="rect">
              <a:avLst/>
            </a:prstGeom>
            <a:solidFill>
              <a:srgbClr val="0058AB">
                <a:alpha val="100000"/>
              </a:srgbClr>
            </a:solidFill>
          </p:spPr>
          <p:txBody>
            <a:bodyPr/>
            <a:lstStyle/>
            <a:p/>
          </p:txBody>
        </p:sp>
        <p:sp>
          <p:nvSpPr>
            <p:cNvPr id="50" name="rc50"/>
            <p:cNvSpPr/>
            <p:nvPr/>
          </p:nvSpPr>
          <p:spPr>
            <a:xfrm>
              <a:off x="3138609" y="3628379"/>
              <a:ext cx="203168" cy="162619"/>
            </a:xfrm>
            <a:prstGeom prst="rect">
              <a:avLst/>
            </a:prstGeom>
            <a:solidFill>
              <a:srgbClr val="1CABE2">
                <a:alpha val="100000"/>
              </a:srgbClr>
            </a:solidFill>
          </p:spPr>
          <p:txBody>
            <a:bodyPr/>
            <a:lstStyle/>
            <a:p/>
          </p:txBody>
        </p:sp>
        <p:sp>
          <p:nvSpPr>
            <p:cNvPr id="51" name="rc51"/>
            <p:cNvSpPr/>
            <p:nvPr/>
          </p:nvSpPr>
          <p:spPr>
            <a:xfrm>
              <a:off x="3364352" y="3744527"/>
              <a:ext cx="203168" cy="940860"/>
            </a:xfrm>
            <a:prstGeom prst="rect">
              <a:avLst/>
            </a:prstGeom>
            <a:solidFill>
              <a:srgbClr val="80BD41">
                <a:alpha val="100000"/>
              </a:srgbClr>
            </a:solidFill>
          </p:spPr>
          <p:txBody>
            <a:bodyPr/>
            <a:lstStyle/>
            <a:p/>
          </p:txBody>
        </p:sp>
        <p:sp>
          <p:nvSpPr>
            <p:cNvPr id="52" name="rc52"/>
            <p:cNvSpPr/>
            <p:nvPr/>
          </p:nvSpPr>
          <p:spPr>
            <a:xfrm>
              <a:off x="3364352" y="3509306"/>
              <a:ext cx="203168" cy="70559"/>
            </a:xfrm>
            <a:prstGeom prst="rect">
              <a:avLst/>
            </a:prstGeom>
            <a:solidFill>
              <a:srgbClr val="0058AB">
                <a:alpha val="100000"/>
              </a:srgbClr>
            </a:solidFill>
          </p:spPr>
          <p:txBody>
            <a:bodyPr/>
            <a:lstStyle/>
            <a:p/>
          </p:txBody>
        </p:sp>
        <p:sp>
          <p:nvSpPr>
            <p:cNvPr id="53" name="rc53"/>
            <p:cNvSpPr/>
            <p:nvPr/>
          </p:nvSpPr>
          <p:spPr>
            <a:xfrm>
              <a:off x="3364352" y="3579866"/>
              <a:ext cx="203168" cy="164660"/>
            </a:xfrm>
            <a:prstGeom prst="rect">
              <a:avLst/>
            </a:prstGeom>
            <a:solidFill>
              <a:srgbClr val="1CABE2">
                <a:alpha val="100000"/>
              </a:srgbClr>
            </a:solidFill>
          </p:spPr>
          <p:txBody>
            <a:bodyPr/>
            <a:lstStyle/>
            <a:p/>
          </p:txBody>
        </p:sp>
        <p:sp>
          <p:nvSpPr>
            <p:cNvPr id="54" name="rc54"/>
            <p:cNvSpPr/>
            <p:nvPr/>
          </p:nvSpPr>
          <p:spPr>
            <a:xfrm>
              <a:off x="3590094" y="3693658"/>
              <a:ext cx="203168" cy="991728"/>
            </a:xfrm>
            <a:prstGeom prst="rect">
              <a:avLst/>
            </a:prstGeom>
            <a:solidFill>
              <a:srgbClr val="80BD41">
                <a:alpha val="100000"/>
              </a:srgbClr>
            </a:solidFill>
          </p:spPr>
          <p:txBody>
            <a:bodyPr/>
            <a:lstStyle/>
            <a:p/>
          </p:txBody>
        </p:sp>
        <p:sp>
          <p:nvSpPr>
            <p:cNvPr id="55" name="rc55"/>
            <p:cNvSpPr/>
            <p:nvPr/>
          </p:nvSpPr>
          <p:spPr>
            <a:xfrm>
              <a:off x="3590094" y="3490541"/>
              <a:ext cx="203168" cy="83645"/>
            </a:xfrm>
            <a:prstGeom prst="rect">
              <a:avLst/>
            </a:prstGeom>
            <a:solidFill>
              <a:srgbClr val="0058AB">
                <a:alpha val="100000"/>
              </a:srgbClr>
            </a:solidFill>
          </p:spPr>
          <p:txBody>
            <a:bodyPr/>
            <a:lstStyle/>
            <a:p/>
          </p:txBody>
        </p:sp>
        <p:sp>
          <p:nvSpPr>
            <p:cNvPr id="56" name="rc56"/>
            <p:cNvSpPr/>
            <p:nvPr/>
          </p:nvSpPr>
          <p:spPr>
            <a:xfrm>
              <a:off x="3590094" y="3574186"/>
              <a:ext cx="203168" cy="119471"/>
            </a:xfrm>
            <a:prstGeom prst="rect">
              <a:avLst/>
            </a:prstGeom>
            <a:solidFill>
              <a:srgbClr val="1CABE2">
                <a:alpha val="100000"/>
              </a:srgbClr>
            </a:solidFill>
          </p:spPr>
          <p:txBody>
            <a:bodyPr/>
            <a:lstStyle/>
            <a:p/>
          </p:txBody>
        </p:sp>
        <p:sp>
          <p:nvSpPr>
            <p:cNvPr id="57" name="rc57"/>
            <p:cNvSpPr/>
            <p:nvPr/>
          </p:nvSpPr>
          <p:spPr>
            <a:xfrm>
              <a:off x="3815836" y="3636962"/>
              <a:ext cx="203168" cy="1048424"/>
            </a:xfrm>
            <a:prstGeom prst="rect">
              <a:avLst/>
            </a:prstGeom>
            <a:solidFill>
              <a:srgbClr val="80BD41">
                <a:alpha val="100000"/>
              </a:srgbClr>
            </a:solidFill>
          </p:spPr>
          <p:txBody>
            <a:bodyPr/>
            <a:lstStyle/>
            <a:p/>
          </p:txBody>
        </p:sp>
        <p:sp>
          <p:nvSpPr>
            <p:cNvPr id="58" name="rc58"/>
            <p:cNvSpPr/>
            <p:nvPr/>
          </p:nvSpPr>
          <p:spPr>
            <a:xfrm>
              <a:off x="3815836" y="3466285"/>
              <a:ext cx="203168" cy="97529"/>
            </a:xfrm>
            <a:prstGeom prst="rect">
              <a:avLst/>
            </a:prstGeom>
            <a:solidFill>
              <a:srgbClr val="0058AB">
                <a:alpha val="100000"/>
              </a:srgbClr>
            </a:solidFill>
          </p:spPr>
          <p:txBody>
            <a:bodyPr/>
            <a:lstStyle/>
            <a:p/>
          </p:txBody>
        </p:sp>
        <p:sp>
          <p:nvSpPr>
            <p:cNvPr id="59" name="rc59"/>
            <p:cNvSpPr/>
            <p:nvPr/>
          </p:nvSpPr>
          <p:spPr>
            <a:xfrm>
              <a:off x="3815836" y="3563815"/>
              <a:ext cx="203168" cy="73147"/>
            </a:xfrm>
            <a:prstGeom prst="rect">
              <a:avLst/>
            </a:prstGeom>
            <a:solidFill>
              <a:srgbClr val="1CABE2">
                <a:alpha val="100000"/>
              </a:srgbClr>
            </a:solidFill>
          </p:spPr>
          <p:txBody>
            <a:bodyPr/>
            <a:lstStyle/>
            <a:p/>
          </p:txBody>
        </p:sp>
        <p:sp>
          <p:nvSpPr>
            <p:cNvPr id="60" name="rc60"/>
            <p:cNvSpPr/>
            <p:nvPr/>
          </p:nvSpPr>
          <p:spPr>
            <a:xfrm>
              <a:off x="4041579" y="3607404"/>
              <a:ext cx="203168" cy="1077982"/>
            </a:xfrm>
            <a:prstGeom prst="rect">
              <a:avLst/>
            </a:prstGeom>
            <a:solidFill>
              <a:srgbClr val="80BD41">
                <a:alpha val="100000"/>
              </a:srgbClr>
            </a:solidFill>
          </p:spPr>
          <p:txBody>
            <a:bodyPr/>
            <a:lstStyle/>
            <a:p/>
          </p:txBody>
        </p:sp>
        <p:sp>
          <p:nvSpPr>
            <p:cNvPr id="61" name="rc61"/>
            <p:cNvSpPr/>
            <p:nvPr/>
          </p:nvSpPr>
          <p:spPr>
            <a:xfrm>
              <a:off x="4041579" y="3446320"/>
              <a:ext cx="203168" cy="74346"/>
            </a:xfrm>
            <a:prstGeom prst="rect">
              <a:avLst/>
            </a:prstGeom>
            <a:solidFill>
              <a:srgbClr val="0058AB">
                <a:alpha val="100000"/>
              </a:srgbClr>
            </a:solidFill>
          </p:spPr>
          <p:txBody>
            <a:bodyPr/>
            <a:lstStyle/>
            <a:p/>
          </p:txBody>
        </p:sp>
        <p:sp>
          <p:nvSpPr>
            <p:cNvPr id="62" name="rc62"/>
            <p:cNvSpPr/>
            <p:nvPr/>
          </p:nvSpPr>
          <p:spPr>
            <a:xfrm>
              <a:off x="4041579" y="3520667"/>
              <a:ext cx="203168" cy="86737"/>
            </a:xfrm>
            <a:prstGeom prst="rect">
              <a:avLst/>
            </a:prstGeom>
            <a:solidFill>
              <a:srgbClr val="1CABE2">
                <a:alpha val="100000"/>
              </a:srgbClr>
            </a:solidFill>
          </p:spPr>
          <p:txBody>
            <a:bodyPr/>
            <a:lstStyle/>
            <a:p/>
          </p:txBody>
        </p:sp>
        <p:sp>
          <p:nvSpPr>
            <p:cNvPr id="63" name="rc63"/>
            <p:cNvSpPr/>
            <p:nvPr/>
          </p:nvSpPr>
          <p:spPr>
            <a:xfrm>
              <a:off x="4267321" y="3591542"/>
              <a:ext cx="203168" cy="1093844"/>
            </a:xfrm>
            <a:prstGeom prst="rect">
              <a:avLst/>
            </a:prstGeom>
            <a:solidFill>
              <a:srgbClr val="80BD41">
                <a:alpha val="100000"/>
              </a:srgbClr>
            </a:solidFill>
          </p:spPr>
          <p:txBody>
            <a:bodyPr/>
            <a:lstStyle/>
            <a:p/>
          </p:txBody>
        </p:sp>
        <p:sp>
          <p:nvSpPr>
            <p:cNvPr id="64" name="rc64"/>
            <p:cNvSpPr/>
            <p:nvPr/>
          </p:nvSpPr>
          <p:spPr>
            <a:xfrm>
              <a:off x="4267321" y="3428102"/>
              <a:ext cx="203168" cy="87999"/>
            </a:xfrm>
            <a:prstGeom prst="rect">
              <a:avLst/>
            </a:prstGeom>
            <a:solidFill>
              <a:srgbClr val="0058AB">
                <a:alpha val="100000"/>
              </a:srgbClr>
            </a:solidFill>
          </p:spPr>
          <p:txBody>
            <a:bodyPr/>
            <a:lstStyle/>
            <a:p/>
          </p:txBody>
        </p:sp>
        <p:sp>
          <p:nvSpPr>
            <p:cNvPr id="65" name="rc65"/>
            <p:cNvSpPr/>
            <p:nvPr/>
          </p:nvSpPr>
          <p:spPr>
            <a:xfrm>
              <a:off x="4267321" y="3516102"/>
              <a:ext cx="203168" cy="75440"/>
            </a:xfrm>
            <a:prstGeom prst="rect">
              <a:avLst/>
            </a:prstGeom>
            <a:solidFill>
              <a:srgbClr val="1CABE2">
                <a:alpha val="100000"/>
              </a:srgbClr>
            </a:solidFill>
          </p:spPr>
          <p:txBody>
            <a:bodyPr/>
            <a:lstStyle/>
            <a:p/>
          </p:txBody>
        </p:sp>
        <p:sp>
          <p:nvSpPr>
            <p:cNvPr id="66" name="rc66"/>
            <p:cNvSpPr/>
            <p:nvPr/>
          </p:nvSpPr>
          <p:spPr>
            <a:xfrm>
              <a:off x="4493063" y="3603512"/>
              <a:ext cx="203168" cy="1081874"/>
            </a:xfrm>
            <a:prstGeom prst="rect">
              <a:avLst/>
            </a:prstGeom>
            <a:solidFill>
              <a:srgbClr val="80BD41">
                <a:alpha val="100000"/>
              </a:srgbClr>
            </a:solidFill>
          </p:spPr>
          <p:txBody>
            <a:bodyPr/>
            <a:lstStyle/>
            <a:p/>
          </p:txBody>
        </p:sp>
        <p:sp>
          <p:nvSpPr>
            <p:cNvPr id="67" name="rc67"/>
            <p:cNvSpPr/>
            <p:nvPr/>
          </p:nvSpPr>
          <p:spPr>
            <a:xfrm>
              <a:off x="4493063" y="3427386"/>
              <a:ext cx="203168" cy="100643"/>
            </a:xfrm>
            <a:prstGeom prst="rect">
              <a:avLst/>
            </a:prstGeom>
            <a:solidFill>
              <a:srgbClr val="0058AB">
                <a:alpha val="100000"/>
              </a:srgbClr>
            </a:solidFill>
          </p:spPr>
          <p:txBody>
            <a:bodyPr/>
            <a:lstStyle/>
            <a:p/>
          </p:txBody>
        </p:sp>
        <p:sp>
          <p:nvSpPr>
            <p:cNvPr id="68" name="rc68"/>
            <p:cNvSpPr/>
            <p:nvPr/>
          </p:nvSpPr>
          <p:spPr>
            <a:xfrm>
              <a:off x="4493063" y="3528030"/>
              <a:ext cx="203168" cy="75482"/>
            </a:xfrm>
            <a:prstGeom prst="rect">
              <a:avLst/>
            </a:prstGeom>
            <a:solidFill>
              <a:srgbClr val="1CABE2">
                <a:alpha val="100000"/>
              </a:srgbClr>
            </a:solidFill>
          </p:spPr>
          <p:txBody>
            <a:bodyPr/>
            <a:lstStyle/>
            <a:p/>
          </p:txBody>
        </p:sp>
        <p:sp>
          <p:nvSpPr>
            <p:cNvPr id="69" name="rc69"/>
            <p:cNvSpPr/>
            <p:nvPr/>
          </p:nvSpPr>
          <p:spPr>
            <a:xfrm>
              <a:off x="4718806" y="3601598"/>
              <a:ext cx="203168" cy="1083788"/>
            </a:xfrm>
            <a:prstGeom prst="rect">
              <a:avLst/>
            </a:prstGeom>
            <a:solidFill>
              <a:srgbClr val="80BD41">
                <a:alpha val="100000"/>
              </a:srgbClr>
            </a:solidFill>
          </p:spPr>
          <p:txBody>
            <a:bodyPr/>
            <a:lstStyle/>
            <a:p/>
          </p:txBody>
        </p:sp>
        <p:sp>
          <p:nvSpPr>
            <p:cNvPr id="70" name="rc70"/>
            <p:cNvSpPr/>
            <p:nvPr/>
          </p:nvSpPr>
          <p:spPr>
            <a:xfrm>
              <a:off x="4718806" y="3425177"/>
              <a:ext cx="203168" cy="113413"/>
            </a:xfrm>
            <a:prstGeom prst="rect">
              <a:avLst/>
            </a:prstGeom>
            <a:solidFill>
              <a:srgbClr val="0058AB">
                <a:alpha val="100000"/>
              </a:srgbClr>
            </a:solidFill>
          </p:spPr>
          <p:txBody>
            <a:bodyPr/>
            <a:lstStyle/>
            <a:p/>
          </p:txBody>
        </p:sp>
        <p:sp>
          <p:nvSpPr>
            <p:cNvPr id="71" name="rc71"/>
            <p:cNvSpPr/>
            <p:nvPr/>
          </p:nvSpPr>
          <p:spPr>
            <a:xfrm>
              <a:off x="4718806" y="3538591"/>
              <a:ext cx="203168" cy="63007"/>
            </a:xfrm>
            <a:prstGeom prst="rect">
              <a:avLst/>
            </a:prstGeom>
            <a:solidFill>
              <a:srgbClr val="1CABE2">
                <a:alpha val="100000"/>
              </a:srgbClr>
            </a:solidFill>
          </p:spPr>
          <p:txBody>
            <a:bodyPr/>
            <a:lstStyle/>
            <a:p/>
          </p:txBody>
        </p:sp>
        <p:sp>
          <p:nvSpPr>
            <p:cNvPr id="72" name="rc72"/>
            <p:cNvSpPr/>
            <p:nvPr/>
          </p:nvSpPr>
          <p:spPr>
            <a:xfrm>
              <a:off x="4944548" y="3616408"/>
              <a:ext cx="203168" cy="1068978"/>
            </a:xfrm>
            <a:prstGeom prst="rect">
              <a:avLst/>
            </a:prstGeom>
            <a:solidFill>
              <a:srgbClr val="80BD41">
                <a:alpha val="100000"/>
              </a:srgbClr>
            </a:solidFill>
          </p:spPr>
          <p:txBody>
            <a:bodyPr/>
            <a:lstStyle/>
            <a:p/>
          </p:txBody>
        </p:sp>
        <p:sp>
          <p:nvSpPr>
            <p:cNvPr id="73" name="rc73"/>
            <p:cNvSpPr/>
            <p:nvPr/>
          </p:nvSpPr>
          <p:spPr>
            <a:xfrm>
              <a:off x="4944548" y="3427765"/>
              <a:ext cx="203168" cy="125762"/>
            </a:xfrm>
            <a:prstGeom prst="rect">
              <a:avLst/>
            </a:prstGeom>
            <a:solidFill>
              <a:srgbClr val="0058AB">
                <a:alpha val="100000"/>
              </a:srgbClr>
            </a:solidFill>
          </p:spPr>
          <p:txBody>
            <a:bodyPr/>
            <a:lstStyle/>
            <a:p/>
          </p:txBody>
        </p:sp>
        <p:sp>
          <p:nvSpPr>
            <p:cNvPr id="74" name="rc74"/>
            <p:cNvSpPr/>
            <p:nvPr/>
          </p:nvSpPr>
          <p:spPr>
            <a:xfrm>
              <a:off x="4944548" y="3553527"/>
              <a:ext cx="203168" cy="62881"/>
            </a:xfrm>
            <a:prstGeom prst="rect">
              <a:avLst/>
            </a:prstGeom>
            <a:solidFill>
              <a:srgbClr val="1CABE2">
                <a:alpha val="100000"/>
              </a:srgbClr>
            </a:solidFill>
          </p:spPr>
          <p:txBody>
            <a:bodyPr/>
            <a:lstStyle/>
            <a:p/>
          </p:txBody>
        </p:sp>
        <p:sp>
          <p:nvSpPr>
            <p:cNvPr id="75" name="rc75"/>
            <p:cNvSpPr/>
            <p:nvPr/>
          </p:nvSpPr>
          <p:spPr>
            <a:xfrm>
              <a:off x="5170291" y="3701442"/>
              <a:ext cx="203168" cy="983944"/>
            </a:xfrm>
            <a:prstGeom prst="rect">
              <a:avLst/>
            </a:prstGeom>
            <a:solidFill>
              <a:srgbClr val="80BD41">
                <a:alpha val="100000"/>
              </a:srgbClr>
            </a:solidFill>
          </p:spPr>
          <p:txBody>
            <a:bodyPr/>
            <a:lstStyle/>
            <a:p/>
          </p:txBody>
        </p:sp>
        <p:sp>
          <p:nvSpPr>
            <p:cNvPr id="76" name="rc76"/>
            <p:cNvSpPr/>
            <p:nvPr/>
          </p:nvSpPr>
          <p:spPr>
            <a:xfrm>
              <a:off x="5170291" y="3439883"/>
              <a:ext cx="203168" cy="112087"/>
            </a:xfrm>
            <a:prstGeom prst="rect">
              <a:avLst/>
            </a:prstGeom>
            <a:solidFill>
              <a:srgbClr val="0058AB">
                <a:alpha val="100000"/>
              </a:srgbClr>
            </a:solidFill>
          </p:spPr>
          <p:txBody>
            <a:bodyPr/>
            <a:lstStyle/>
            <a:p/>
          </p:txBody>
        </p:sp>
        <p:sp>
          <p:nvSpPr>
            <p:cNvPr id="77" name="rc77"/>
            <p:cNvSpPr/>
            <p:nvPr/>
          </p:nvSpPr>
          <p:spPr>
            <a:xfrm>
              <a:off x="5170291" y="3551970"/>
              <a:ext cx="203168" cy="149471"/>
            </a:xfrm>
            <a:prstGeom prst="rect">
              <a:avLst/>
            </a:prstGeom>
            <a:solidFill>
              <a:srgbClr val="1CABE2">
                <a:alpha val="100000"/>
              </a:srgbClr>
            </a:solidFill>
          </p:spPr>
          <p:txBody>
            <a:bodyPr/>
            <a:lstStyle/>
            <a:p/>
          </p:txBody>
        </p:sp>
        <p:sp>
          <p:nvSpPr>
            <p:cNvPr id="78" name="rc78"/>
            <p:cNvSpPr/>
            <p:nvPr/>
          </p:nvSpPr>
          <p:spPr>
            <a:xfrm>
              <a:off x="5396033" y="3621878"/>
              <a:ext cx="203168" cy="1063508"/>
            </a:xfrm>
            <a:prstGeom prst="rect">
              <a:avLst/>
            </a:prstGeom>
            <a:solidFill>
              <a:srgbClr val="80BD41">
                <a:alpha val="100000"/>
              </a:srgbClr>
            </a:solidFill>
          </p:spPr>
          <p:txBody>
            <a:bodyPr/>
            <a:lstStyle/>
            <a:p/>
          </p:txBody>
        </p:sp>
        <p:sp>
          <p:nvSpPr>
            <p:cNvPr id="79" name="rc79"/>
            <p:cNvSpPr/>
            <p:nvPr/>
          </p:nvSpPr>
          <p:spPr>
            <a:xfrm>
              <a:off x="5396033" y="3434203"/>
              <a:ext cx="203168" cy="62565"/>
            </a:xfrm>
            <a:prstGeom prst="rect">
              <a:avLst/>
            </a:prstGeom>
            <a:solidFill>
              <a:srgbClr val="0058AB">
                <a:alpha val="100000"/>
              </a:srgbClr>
            </a:solidFill>
          </p:spPr>
          <p:txBody>
            <a:bodyPr/>
            <a:lstStyle/>
            <a:p/>
          </p:txBody>
        </p:sp>
        <p:sp>
          <p:nvSpPr>
            <p:cNvPr id="80" name="rc80"/>
            <p:cNvSpPr/>
            <p:nvPr/>
          </p:nvSpPr>
          <p:spPr>
            <a:xfrm>
              <a:off x="5396033" y="3496768"/>
              <a:ext cx="203168" cy="125109"/>
            </a:xfrm>
            <a:prstGeom prst="rect">
              <a:avLst/>
            </a:prstGeom>
            <a:solidFill>
              <a:srgbClr val="1CABE2">
                <a:alpha val="100000"/>
              </a:srgbClr>
            </a:solidFill>
          </p:spPr>
          <p:txBody>
            <a:bodyPr/>
            <a:lstStyle/>
            <a:p/>
          </p:txBody>
        </p:sp>
        <p:sp>
          <p:nvSpPr>
            <p:cNvPr id="81" name="rc81"/>
            <p:cNvSpPr/>
            <p:nvPr/>
          </p:nvSpPr>
          <p:spPr>
            <a:xfrm>
              <a:off x="5621775" y="3625875"/>
              <a:ext cx="203168" cy="1059511"/>
            </a:xfrm>
            <a:prstGeom prst="rect">
              <a:avLst/>
            </a:prstGeom>
            <a:solidFill>
              <a:srgbClr val="80BD41">
                <a:alpha val="100000"/>
              </a:srgbClr>
            </a:solidFill>
          </p:spPr>
          <p:txBody>
            <a:bodyPr/>
            <a:lstStyle/>
            <a:p/>
          </p:txBody>
        </p:sp>
        <p:sp>
          <p:nvSpPr>
            <p:cNvPr id="82" name="rc82"/>
            <p:cNvSpPr/>
            <p:nvPr/>
          </p:nvSpPr>
          <p:spPr>
            <a:xfrm>
              <a:off x="5621775" y="3424063"/>
              <a:ext cx="203168" cy="113518"/>
            </a:xfrm>
            <a:prstGeom prst="rect">
              <a:avLst/>
            </a:prstGeom>
            <a:solidFill>
              <a:srgbClr val="0058AB">
                <a:alpha val="100000"/>
              </a:srgbClr>
            </a:solidFill>
          </p:spPr>
          <p:txBody>
            <a:bodyPr/>
            <a:lstStyle/>
            <a:p/>
          </p:txBody>
        </p:sp>
        <p:sp>
          <p:nvSpPr>
            <p:cNvPr id="83" name="rc83"/>
            <p:cNvSpPr/>
            <p:nvPr/>
          </p:nvSpPr>
          <p:spPr>
            <a:xfrm>
              <a:off x="5621775" y="3537581"/>
              <a:ext cx="203168" cy="88294"/>
            </a:xfrm>
            <a:prstGeom prst="rect">
              <a:avLst/>
            </a:prstGeom>
            <a:solidFill>
              <a:srgbClr val="1CABE2">
                <a:alpha val="100000"/>
              </a:srgbClr>
            </a:solidFill>
          </p:spPr>
          <p:txBody>
            <a:bodyPr/>
            <a:lstStyle/>
            <a:p/>
          </p:txBody>
        </p:sp>
        <p:sp>
          <p:nvSpPr>
            <p:cNvPr id="84" name="rc84"/>
            <p:cNvSpPr/>
            <p:nvPr/>
          </p:nvSpPr>
          <p:spPr>
            <a:xfrm>
              <a:off x="5847518" y="3640770"/>
              <a:ext cx="203168" cy="1044616"/>
            </a:xfrm>
            <a:prstGeom prst="rect">
              <a:avLst/>
            </a:prstGeom>
            <a:solidFill>
              <a:srgbClr val="80BD41">
                <a:alpha val="100000"/>
              </a:srgbClr>
            </a:solidFill>
          </p:spPr>
          <p:txBody>
            <a:bodyPr/>
            <a:lstStyle/>
            <a:p/>
          </p:txBody>
        </p:sp>
        <p:sp>
          <p:nvSpPr>
            <p:cNvPr id="85" name="rc85"/>
            <p:cNvSpPr/>
            <p:nvPr/>
          </p:nvSpPr>
          <p:spPr>
            <a:xfrm>
              <a:off x="5847518" y="3411461"/>
              <a:ext cx="203168" cy="76429"/>
            </a:xfrm>
            <a:prstGeom prst="rect">
              <a:avLst/>
            </a:prstGeom>
            <a:solidFill>
              <a:srgbClr val="0058AB">
                <a:alpha val="100000"/>
              </a:srgbClr>
            </a:solidFill>
          </p:spPr>
          <p:txBody>
            <a:bodyPr/>
            <a:lstStyle/>
            <a:p/>
          </p:txBody>
        </p:sp>
        <p:sp>
          <p:nvSpPr>
            <p:cNvPr id="86" name="rc86"/>
            <p:cNvSpPr/>
            <p:nvPr/>
          </p:nvSpPr>
          <p:spPr>
            <a:xfrm>
              <a:off x="5847518" y="3487890"/>
              <a:ext cx="203168" cy="152879"/>
            </a:xfrm>
            <a:prstGeom prst="rect">
              <a:avLst/>
            </a:prstGeom>
            <a:solidFill>
              <a:srgbClr val="1CABE2">
                <a:alpha val="100000"/>
              </a:srgbClr>
            </a:solidFill>
          </p:spPr>
          <p:txBody>
            <a:bodyPr/>
            <a:lstStyle/>
            <a:p/>
          </p:txBody>
        </p:sp>
        <p:sp>
          <p:nvSpPr>
            <p:cNvPr id="87" name="rc87"/>
            <p:cNvSpPr/>
            <p:nvPr/>
          </p:nvSpPr>
          <p:spPr>
            <a:xfrm>
              <a:off x="6073260" y="3682382"/>
              <a:ext cx="203168" cy="1003004"/>
            </a:xfrm>
            <a:prstGeom prst="rect">
              <a:avLst/>
            </a:prstGeom>
            <a:solidFill>
              <a:srgbClr val="80BD41">
                <a:alpha val="100000"/>
              </a:srgbClr>
            </a:solidFill>
          </p:spPr>
          <p:txBody>
            <a:bodyPr/>
            <a:lstStyle/>
            <a:p/>
          </p:txBody>
        </p:sp>
        <p:sp>
          <p:nvSpPr>
            <p:cNvPr id="88" name="rc88"/>
            <p:cNvSpPr/>
            <p:nvPr/>
          </p:nvSpPr>
          <p:spPr>
            <a:xfrm>
              <a:off x="6073260" y="3399491"/>
              <a:ext cx="203168" cy="115727"/>
            </a:xfrm>
            <a:prstGeom prst="rect">
              <a:avLst/>
            </a:prstGeom>
            <a:solidFill>
              <a:srgbClr val="0058AB">
                <a:alpha val="100000"/>
              </a:srgbClr>
            </a:solidFill>
          </p:spPr>
          <p:txBody>
            <a:bodyPr/>
            <a:lstStyle/>
            <a:p/>
          </p:txBody>
        </p:sp>
        <p:sp>
          <p:nvSpPr>
            <p:cNvPr id="89" name="rc89"/>
            <p:cNvSpPr/>
            <p:nvPr/>
          </p:nvSpPr>
          <p:spPr>
            <a:xfrm>
              <a:off x="6073260" y="3515218"/>
              <a:ext cx="203168" cy="167163"/>
            </a:xfrm>
            <a:prstGeom prst="rect">
              <a:avLst/>
            </a:prstGeom>
            <a:solidFill>
              <a:srgbClr val="1CABE2">
                <a:alpha val="100000"/>
              </a:srgbClr>
            </a:solidFill>
          </p:spPr>
          <p:txBody>
            <a:bodyPr/>
            <a:lstStyle/>
            <a:p/>
          </p:txBody>
        </p:sp>
        <p:sp>
          <p:nvSpPr>
            <p:cNvPr id="90" name="rc90"/>
            <p:cNvSpPr/>
            <p:nvPr/>
          </p:nvSpPr>
          <p:spPr>
            <a:xfrm>
              <a:off x="6299002" y="3546059"/>
              <a:ext cx="203168" cy="1139327"/>
            </a:xfrm>
            <a:prstGeom prst="rect">
              <a:avLst/>
            </a:prstGeom>
            <a:solidFill>
              <a:srgbClr val="80BD41">
                <a:alpha val="100000"/>
              </a:srgbClr>
            </a:solidFill>
          </p:spPr>
          <p:txBody>
            <a:bodyPr/>
            <a:lstStyle/>
            <a:p/>
          </p:txBody>
        </p:sp>
        <p:sp>
          <p:nvSpPr>
            <p:cNvPr id="91" name="rc91"/>
            <p:cNvSpPr/>
            <p:nvPr/>
          </p:nvSpPr>
          <p:spPr>
            <a:xfrm>
              <a:off x="6299002" y="3390697"/>
              <a:ext cx="203168" cy="90629"/>
            </a:xfrm>
            <a:prstGeom prst="rect">
              <a:avLst/>
            </a:prstGeom>
            <a:solidFill>
              <a:srgbClr val="0058AB">
                <a:alpha val="100000"/>
              </a:srgbClr>
            </a:solidFill>
          </p:spPr>
          <p:txBody>
            <a:bodyPr/>
            <a:lstStyle/>
            <a:p/>
          </p:txBody>
        </p:sp>
        <p:sp>
          <p:nvSpPr>
            <p:cNvPr id="92" name="rc92"/>
            <p:cNvSpPr/>
            <p:nvPr/>
          </p:nvSpPr>
          <p:spPr>
            <a:xfrm>
              <a:off x="6299002" y="3481327"/>
              <a:ext cx="203168" cy="64732"/>
            </a:xfrm>
            <a:prstGeom prst="rect">
              <a:avLst/>
            </a:prstGeom>
            <a:solidFill>
              <a:srgbClr val="1CABE2">
                <a:alpha val="100000"/>
              </a:srgbClr>
            </a:solidFill>
          </p:spPr>
          <p:txBody>
            <a:bodyPr/>
            <a:lstStyle/>
            <a:p/>
          </p:txBody>
        </p:sp>
        <p:sp>
          <p:nvSpPr>
            <p:cNvPr id="93" name="rc93"/>
            <p:cNvSpPr/>
            <p:nvPr/>
          </p:nvSpPr>
          <p:spPr>
            <a:xfrm>
              <a:off x="6524745" y="3495990"/>
              <a:ext cx="203168" cy="1189397"/>
            </a:xfrm>
            <a:prstGeom prst="rect">
              <a:avLst/>
            </a:prstGeom>
            <a:solidFill>
              <a:srgbClr val="80BD41">
                <a:alpha val="100000"/>
              </a:srgbClr>
            </a:solidFill>
          </p:spPr>
          <p:txBody>
            <a:bodyPr/>
            <a:lstStyle/>
            <a:p/>
          </p:txBody>
        </p:sp>
        <p:sp>
          <p:nvSpPr>
            <p:cNvPr id="94" name="rc94"/>
            <p:cNvSpPr/>
            <p:nvPr/>
          </p:nvSpPr>
          <p:spPr>
            <a:xfrm>
              <a:off x="6524745" y="3378348"/>
              <a:ext cx="203168" cy="65342"/>
            </a:xfrm>
            <a:prstGeom prst="rect">
              <a:avLst/>
            </a:prstGeom>
            <a:solidFill>
              <a:srgbClr val="0058AB">
                <a:alpha val="100000"/>
              </a:srgbClr>
            </a:solidFill>
          </p:spPr>
          <p:txBody>
            <a:bodyPr/>
            <a:lstStyle/>
            <a:p/>
          </p:txBody>
        </p:sp>
        <p:sp>
          <p:nvSpPr>
            <p:cNvPr id="95" name="rc95"/>
            <p:cNvSpPr/>
            <p:nvPr/>
          </p:nvSpPr>
          <p:spPr>
            <a:xfrm>
              <a:off x="6524745" y="3443690"/>
              <a:ext cx="203168" cy="52299"/>
            </a:xfrm>
            <a:prstGeom prst="rect">
              <a:avLst/>
            </a:prstGeom>
            <a:solidFill>
              <a:srgbClr val="1CABE2">
                <a:alpha val="100000"/>
              </a:srgbClr>
            </a:solidFill>
          </p:spPr>
          <p:txBody>
            <a:bodyPr/>
            <a:lstStyle/>
            <a:p/>
          </p:txBody>
        </p:sp>
        <p:sp>
          <p:nvSpPr>
            <p:cNvPr id="96" name="rc96"/>
            <p:cNvSpPr/>
            <p:nvPr/>
          </p:nvSpPr>
          <p:spPr>
            <a:xfrm>
              <a:off x="6750487" y="3567033"/>
              <a:ext cx="203168" cy="1118353"/>
            </a:xfrm>
            <a:prstGeom prst="rect">
              <a:avLst/>
            </a:prstGeom>
            <a:solidFill>
              <a:srgbClr val="80BD41">
                <a:alpha val="100000"/>
              </a:srgbClr>
            </a:solidFill>
          </p:spPr>
          <p:txBody>
            <a:bodyPr/>
            <a:lstStyle/>
            <a:p/>
          </p:txBody>
        </p:sp>
        <p:sp>
          <p:nvSpPr>
            <p:cNvPr id="97" name="rc97"/>
            <p:cNvSpPr/>
            <p:nvPr/>
          </p:nvSpPr>
          <p:spPr>
            <a:xfrm>
              <a:off x="6750487" y="3369681"/>
              <a:ext cx="203168" cy="144737"/>
            </a:xfrm>
            <a:prstGeom prst="rect">
              <a:avLst/>
            </a:prstGeom>
            <a:solidFill>
              <a:srgbClr val="0058AB">
                <a:alpha val="100000"/>
              </a:srgbClr>
            </a:solidFill>
          </p:spPr>
          <p:txBody>
            <a:bodyPr/>
            <a:lstStyle/>
            <a:p/>
          </p:txBody>
        </p:sp>
        <p:sp>
          <p:nvSpPr>
            <p:cNvPr id="98" name="rc98"/>
            <p:cNvSpPr/>
            <p:nvPr/>
          </p:nvSpPr>
          <p:spPr>
            <a:xfrm>
              <a:off x="6750487" y="3514419"/>
              <a:ext cx="203168" cy="52614"/>
            </a:xfrm>
            <a:prstGeom prst="rect">
              <a:avLst/>
            </a:prstGeom>
            <a:solidFill>
              <a:srgbClr val="1CABE2">
                <a:alpha val="100000"/>
              </a:srgbClr>
            </a:solidFill>
          </p:spPr>
          <p:txBody>
            <a:bodyPr/>
            <a:lstStyle/>
            <a:p/>
          </p:txBody>
        </p:sp>
        <p:sp>
          <p:nvSpPr>
            <p:cNvPr id="99" name="rc99"/>
            <p:cNvSpPr/>
            <p:nvPr/>
          </p:nvSpPr>
          <p:spPr>
            <a:xfrm>
              <a:off x="6976229" y="3572903"/>
              <a:ext cx="203168" cy="1112483"/>
            </a:xfrm>
            <a:prstGeom prst="rect">
              <a:avLst/>
            </a:prstGeom>
            <a:solidFill>
              <a:srgbClr val="80BD41">
                <a:alpha val="100000"/>
              </a:srgbClr>
            </a:solidFill>
          </p:spPr>
          <p:txBody>
            <a:bodyPr/>
            <a:lstStyle/>
            <a:p/>
          </p:txBody>
        </p:sp>
        <p:sp>
          <p:nvSpPr>
            <p:cNvPr id="100" name="rc100"/>
            <p:cNvSpPr/>
            <p:nvPr/>
          </p:nvSpPr>
          <p:spPr>
            <a:xfrm>
              <a:off x="6976229" y="3361013"/>
              <a:ext cx="203168" cy="132431"/>
            </a:xfrm>
            <a:prstGeom prst="rect">
              <a:avLst/>
            </a:prstGeom>
            <a:solidFill>
              <a:srgbClr val="0058AB">
                <a:alpha val="100000"/>
              </a:srgbClr>
            </a:solidFill>
          </p:spPr>
          <p:txBody>
            <a:bodyPr/>
            <a:lstStyle/>
            <a:p/>
          </p:txBody>
        </p:sp>
        <p:sp>
          <p:nvSpPr>
            <p:cNvPr id="101" name="rc101"/>
            <p:cNvSpPr/>
            <p:nvPr/>
          </p:nvSpPr>
          <p:spPr>
            <a:xfrm>
              <a:off x="6976229" y="3493444"/>
              <a:ext cx="203168" cy="79458"/>
            </a:xfrm>
            <a:prstGeom prst="rect">
              <a:avLst/>
            </a:prstGeom>
            <a:solidFill>
              <a:srgbClr val="1CABE2">
                <a:alpha val="100000"/>
              </a:srgbClr>
            </a:solidFill>
          </p:spPr>
          <p:txBody>
            <a:bodyPr/>
            <a:lstStyle/>
            <a:p/>
          </p:txBody>
        </p:sp>
        <p:sp>
          <p:nvSpPr>
            <p:cNvPr id="102" name="rc102"/>
            <p:cNvSpPr/>
            <p:nvPr/>
          </p:nvSpPr>
          <p:spPr>
            <a:xfrm>
              <a:off x="7201972" y="3348896"/>
              <a:ext cx="203168" cy="111788"/>
            </a:xfrm>
            <a:prstGeom prst="rect">
              <a:avLst/>
            </a:prstGeom>
            <a:solidFill>
              <a:srgbClr val="F26A21">
                <a:alpha val="100000"/>
              </a:srgbClr>
            </a:solidFill>
          </p:spPr>
          <p:txBody>
            <a:bodyPr/>
            <a:lstStyle/>
            <a:p/>
          </p:txBody>
        </p:sp>
        <p:sp>
          <p:nvSpPr>
            <p:cNvPr id="103" name="rc103"/>
            <p:cNvSpPr/>
            <p:nvPr/>
          </p:nvSpPr>
          <p:spPr>
            <a:xfrm>
              <a:off x="7201972" y="3460685"/>
              <a:ext cx="203168" cy="1224702"/>
            </a:xfrm>
            <a:prstGeom prst="rect">
              <a:avLst/>
            </a:prstGeom>
            <a:solidFill>
              <a:srgbClr val="FFC20E">
                <a:alpha val="100000"/>
              </a:srgbClr>
            </a:solidFill>
          </p:spPr>
          <p:txBody>
            <a:bodyPr/>
            <a:lstStyle/>
            <a:p/>
          </p:txBody>
        </p:sp>
        <p:sp>
          <p:nvSpPr>
            <p:cNvPr id="104" name="rc104"/>
            <p:cNvSpPr/>
            <p:nvPr/>
          </p:nvSpPr>
          <p:spPr>
            <a:xfrm>
              <a:off x="7427714" y="3336462"/>
              <a:ext cx="203168" cy="94364"/>
            </a:xfrm>
            <a:prstGeom prst="rect">
              <a:avLst/>
            </a:prstGeom>
            <a:solidFill>
              <a:srgbClr val="F26A21">
                <a:alpha val="100000"/>
              </a:srgbClr>
            </a:solidFill>
          </p:spPr>
          <p:txBody>
            <a:bodyPr/>
            <a:lstStyle/>
            <a:p/>
          </p:txBody>
        </p:sp>
        <p:sp>
          <p:nvSpPr>
            <p:cNvPr id="105" name="rc105"/>
            <p:cNvSpPr/>
            <p:nvPr/>
          </p:nvSpPr>
          <p:spPr>
            <a:xfrm>
              <a:off x="7427714" y="3430827"/>
              <a:ext cx="203168" cy="1254559"/>
            </a:xfrm>
            <a:prstGeom prst="rect">
              <a:avLst/>
            </a:prstGeom>
            <a:solidFill>
              <a:srgbClr val="FFC20E">
                <a:alpha val="100000"/>
              </a:srgbClr>
            </a:solidFill>
          </p:spPr>
          <p:txBody>
            <a:bodyPr/>
            <a:lstStyle/>
            <a:p/>
          </p:txBody>
        </p:sp>
        <p:sp>
          <p:nvSpPr>
            <p:cNvPr id="106" name="rc106"/>
            <p:cNvSpPr/>
            <p:nvPr/>
          </p:nvSpPr>
          <p:spPr>
            <a:xfrm>
              <a:off x="7653457" y="3324829"/>
              <a:ext cx="203168" cy="79655"/>
            </a:xfrm>
            <a:prstGeom prst="rect">
              <a:avLst/>
            </a:prstGeom>
            <a:solidFill>
              <a:srgbClr val="F26A21">
                <a:alpha val="100000"/>
              </a:srgbClr>
            </a:solidFill>
          </p:spPr>
          <p:txBody>
            <a:bodyPr/>
            <a:lstStyle/>
            <a:p/>
          </p:txBody>
        </p:sp>
        <p:sp>
          <p:nvSpPr>
            <p:cNvPr id="107" name="rc107"/>
            <p:cNvSpPr/>
            <p:nvPr/>
          </p:nvSpPr>
          <p:spPr>
            <a:xfrm>
              <a:off x="7653457" y="3404484"/>
              <a:ext cx="203168" cy="1280902"/>
            </a:xfrm>
            <a:prstGeom prst="rect">
              <a:avLst/>
            </a:prstGeom>
            <a:solidFill>
              <a:srgbClr val="FFC20E">
                <a:alpha val="100000"/>
              </a:srgbClr>
            </a:solidFill>
          </p:spPr>
          <p:txBody>
            <a:bodyPr/>
            <a:lstStyle/>
            <a:p/>
          </p:txBody>
        </p:sp>
        <p:sp>
          <p:nvSpPr>
            <p:cNvPr id="108" name="rc108"/>
            <p:cNvSpPr/>
            <p:nvPr/>
          </p:nvSpPr>
          <p:spPr>
            <a:xfrm>
              <a:off x="7879199" y="3314668"/>
              <a:ext cx="203168" cy="67239"/>
            </a:xfrm>
            <a:prstGeom prst="rect">
              <a:avLst/>
            </a:prstGeom>
            <a:solidFill>
              <a:srgbClr val="F26A21">
                <a:alpha val="100000"/>
              </a:srgbClr>
            </a:solidFill>
          </p:spPr>
          <p:txBody>
            <a:bodyPr/>
            <a:lstStyle/>
            <a:p/>
          </p:txBody>
        </p:sp>
        <p:sp>
          <p:nvSpPr>
            <p:cNvPr id="109" name="rc109"/>
            <p:cNvSpPr/>
            <p:nvPr/>
          </p:nvSpPr>
          <p:spPr>
            <a:xfrm>
              <a:off x="7879199" y="3381907"/>
              <a:ext cx="203168" cy="1303479"/>
            </a:xfrm>
            <a:prstGeom prst="rect">
              <a:avLst/>
            </a:prstGeom>
            <a:solidFill>
              <a:srgbClr val="FFC20E">
                <a:alpha val="100000"/>
              </a:srgbClr>
            </a:solidFill>
          </p:spPr>
          <p:txBody>
            <a:bodyPr/>
            <a:lstStyle/>
            <a:p/>
          </p:txBody>
        </p:sp>
        <p:sp>
          <p:nvSpPr>
            <p:cNvPr id="110" name="rc110"/>
            <p:cNvSpPr/>
            <p:nvPr/>
          </p:nvSpPr>
          <p:spPr>
            <a:xfrm>
              <a:off x="8104941" y="3308251"/>
              <a:ext cx="203168" cy="56759"/>
            </a:xfrm>
            <a:prstGeom prst="rect">
              <a:avLst/>
            </a:prstGeom>
            <a:solidFill>
              <a:srgbClr val="F26A21">
                <a:alpha val="100000"/>
              </a:srgbClr>
            </a:solidFill>
          </p:spPr>
          <p:txBody>
            <a:bodyPr/>
            <a:lstStyle/>
            <a:p/>
          </p:txBody>
        </p:sp>
        <p:sp>
          <p:nvSpPr>
            <p:cNvPr id="111" name="rc111"/>
            <p:cNvSpPr/>
            <p:nvPr/>
          </p:nvSpPr>
          <p:spPr>
            <a:xfrm>
              <a:off x="8104941" y="3365010"/>
              <a:ext cx="203168" cy="1320376"/>
            </a:xfrm>
            <a:prstGeom prst="rect">
              <a:avLst/>
            </a:prstGeom>
            <a:solidFill>
              <a:srgbClr val="FFC20E">
                <a:alpha val="100000"/>
              </a:srgbClr>
            </a:solidFill>
          </p:spPr>
          <p:txBody>
            <a:bodyPr/>
            <a:lstStyle/>
            <a:p/>
          </p:txBody>
        </p:sp>
        <p:sp>
          <p:nvSpPr>
            <p:cNvPr id="112" name="pl112"/>
            <p:cNvSpPr/>
            <p:nvPr/>
          </p:nvSpPr>
          <p:spPr>
            <a:xfrm>
              <a:off x="1434255" y="2176671"/>
              <a:ext cx="5643558" cy="580965"/>
            </a:xfrm>
            <a:custGeom>
              <a:avLst/>
              <a:pathLst>
                <a:path w="5643558" h="580965">
                  <a:moveTo>
                    <a:pt x="0" y="580965"/>
                  </a:moveTo>
                  <a:lnTo>
                    <a:pt x="225742" y="528150"/>
                  </a:lnTo>
                  <a:lnTo>
                    <a:pt x="451484" y="475335"/>
                  </a:lnTo>
                  <a:lnTo>
                    <a:pt x="677227" y="422520"/>
                  </a:lnTo>
                  <a:lnTo>
                    <a:pt x="902969" y="369705"/>
                  </a:lnTo>
                  <a:lnTo>
                    <a:pt x="1128711" y="316890"/>
                  </a:lnTo>
                  <a:lnTo>
                    <a:pt x="1354454" y="237667"/>
                  </a:lnTo>
                  <a:lnTo>
                    <a:pt x="1580196" y="158445"/>
                  </a:lnTo>
                  <a:lnTo>
                    <a:pt x="1805938" y="105630"/>
                  </a:lnTo>
                  <a:lnTo>
                    <a:pt x="2031681" y="26407"/>
                  </a:lnTo>
                  <a:lnTo>
                    <a:pt x="2257423" y="52815"/>
                  </a:lnTo>
                  <a:lnTo>
                    <a:pt x="2483165" y="79222"/>
                  </a:lnTo>
                  <a:lnTo>
                    <a:pt x="2708908" y="26407"/>
                  </a:lnTo>
                  <a:lnTo>
                    <a:pt x="2934650" y="52815"/>
                  </a:lnTo>
                  <a:lnTo>
                    <a:pt x="3160393" y="79222"/>
                  </a:lnTo>
                  <a:lnTo>
                    <a:pt x="3386135" y="105630"/>
                  </a:lnTo>
                  <a:lnTo>
                    <a:pt x="3611877" y="132037"/>
                  </a:lnTo>
                  <a:lnTo>
                    <a:pt x="3837620" y="105630"/>
                  </a:lnTo>
                  <a:lnTo>
                    <a:pt x="4063362" y="0"/>
                  </a:lnTo>
                  <a:lnTo>
                    <a:pt x="4289104" y="105630"/>
                  </a:lnTo>
                  <a:lnTo>
                    <a:pt x="4514847" y="26407"/>
                  </a:lnTo>
                  <a:lnTo>
                    <a:pt x="4740589" y="105630"/>
                  </a:lnTo>
                  <a:lnTo>
                    <a:pt x="4966331" y="52815"/>
                  </a:lnTo>
                  <a:lnTo>
                    <a:pt x="5192074" y="0"/>
                  </a:lnTo>
                  <a:lnTo>
                    <a:pt x="5417816" y="158445"/>
                  </a:lnTo>
                  <a:lnTo>
                    <a:pt x="5643558" y="132037"/>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282302"/>
              <a:ext cx="5643558" cy="1109116"/>
            </a:xfrm>
            <a:custGeom>
              <a:avLst/>
              <a:pathLst>
                <a:path w="5643558" h="1109116">
                  <a:moveTo>
                    <a:pt x="0" y="1109116"/>
                  </a:moveTo>
                  <a:lnTo>
                    <a:pt x="225742" y="1003486"/>
                  </a:lnTo>
                  <a:lnTo>
                    <a:pt x="451484" y="897855"/>
                  </a:lnTo>
                  <a:lnTo>
                    <a:pt x="677227" y="818633"/>
                  </a:lnTo>
                  <a:lnTo>
                    <a:pt x="902969" y="713003"/>
                  </a:lnTo>
                  <a:lnTo>
                    <a:pt x="1128711" y="607373"/>
                  </a:lnTo>
                  <a:lnTo>
                    <a:pt x="1354454" y="528150"/>
                  </a:lnTo>
                  <a:lnTo>
                    <a:pt x="1580196" y="448927"/>
                  </a:lnTo>
                  <a:lnTo>
                    <a:pt x="1805938" y="369705"/>
                  </a:lnTo>
                  <a:lnTo>
                    <a:pt x="2031681" y="290482"/>
                  </a:lnTo>
                  <a:lnTo>
                    <a:pt x="2257423" y="211260"/>
                  </a:lnTo>
                  <a:lnTo>
                    <a:pt x="2483165" y="132037"/>
                  </a:lnTo>
                  <a:lnTo>
                    <a:pt x="2708908" y="105630"/>
                  </a:lnTo>
                  <a:lnTo>
                    <a:pt x="2934650" y="105630"/>
                  </a:lnTo>
                  <a:lnTo>
                    <a:pt x="3160393" y="132037"/>
                  </a:lnTo>
                  <a:lnTo>
                    <a:pt x="3386135" y="132037"/>
                  </a:lnTo>
                  <a:lnTo>
                    <a:pt x="3611877" y="158445"/>
                  </a:lnTo>
                  <a:lnTo>
                    <a:pt x="3837620" y="316890"/>
                  </a:lnTo>
                  <a:lnTo>
                    <a:pt x="4063362" y="158445"/>
                  </a:lnTo>
                  <a:lnTo>
                    <a:pt x="4289104" y="184852"/>
                  </a:lnTo>
                  <a:lnTo>
                    <a:pt x="4514847" y="237667"/>
                  </a:lnTo>
                  <a:lnTo>
                    <a:pt x="4740589" y="343297"/>
                  </a:lnTo>
                  <a:lnTo>
                    <a:pt x="4966331" y="79222"/>
                  </a:lnTo>
                  <a:lnTo>
                    <a:pt x="5192074" y="0"/>
                  </a:lnTo>
                  <a:lnTo>
                    <a:pt x="5417816" y="158445"/>
                  </a:lnTo>
                  <a:lnTo>
                    <a:pt x="5643558" y="184852"/>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5" name="tx115"/>
            <p:cNvSpPr/>
            <p:nvPr/>
          </p:nvSpPr>
          <p:spPr>
            <a:xfrm>
              <a:off x="2494638"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6" name="tx116"/>
            <p:cNvSpPr/>
            <p:nvPr/>
          </p:nvSpPr>
          <p:spPr>
            <a:xfrm>
              <a:off x="362335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4752062"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565503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9" name="tx119"/>
            <p:cNvSpPr/>
            <p:nvPr/>
          </p:nvSpPr>
          <p:spPr>
            <a:xfrm>
              <a:off x="588077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610651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633225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55800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78374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4" name="tx124"/>
            <p:cNvSpPr/>
            <p:nvPr/>
          </p:nvSpPr>
          <p:spPr>
            <a:xfrm>
              <a:off x="700948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1365926" y="34599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26" name="tx126"/>
            <p:cNvSpPr/>
            <p:nvPr/>
          </p:nvSpPr>
          <p:spPr>
            <a:xfrm>
              <a:off x="2494638"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27" name="tx127"/>
            <p:cNvSpPr/>
            <p:nvPr/>
          </p:nvSpPr>
          <p:spPr>
            <a:xfrm>
              <a:off x="3623350"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8" name="tx128"/>
            <p:cNvSpPr/>
            <p:nvPr/>
          </p:nvSpPr>
          <p:spPr>
            <a:xfrm>
              <a:off x="4752062"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9" name="tx129"/>
            <p:cNvSpPr/>
            <p:nvPr/>
          </p:nvSpPr>
          <p:spPr>
            <a:xfrm>
              <a:off x="5655031"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5880773"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6106516"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2" name="tx132"/>
            <p:cNvSpPr/>
            <p:nvPr/>
          </p:nvSpPr>
          <p:spPr>
            <a:xfrm>
              <a:off x="6332258"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655800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678374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700948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57608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08103" y="25242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22891"/>
              <a:ext cx="201455" cy="201456"/>
            </a:xfrm>
            <a:prstGeom prst="rect">
              <a:avLst/>
            </a:prstGeom>
            <a:solidFill>
              <a:srgbClr val="80BD41">
                <a:alpha val="100000"/>
              </a:srgbClr>
            </a:solidFill>
          </p:spPr>
          <p:txBody>
            <a:bodyPr/>
            <a:lstStyle/>
            <a:p/>
          </p:txBody>
        </p:sp>
        <p:sp>
          <p:nvSpPr>
            <p:cNvPr id="161" name="rc161"/>
            <p:cNvSpPr/>
            <p:nvPr/>
          </p:nvSpPr>
          <p:spPr>
            <a:xfrm>
              <a:off x="2617773" y="5522891"/>
              <a:ext cx="201456" cy="201456"/>
            </a:xfrm>
            <a:prstGeom prst="rect">
              <a:avLst/>
            </a:prstGeom>
            <a:solidFill>
              <a:srgbClr val="1CABE2">
                <a:alpha val="100000"/>
              </a:srgbClr>
            </a:solidFill>
          </p:spPr>
          <p:txBody>
            <a:bodyPr/>
            <a:lstStyle/>
            <a:p/>
          </p:txBody>
        </p:sp>
        <p:sp>
          <p:nvSpPr>
            <p:cNvPr id="162" name="rc162"/>
            <p:cNvSpPr/>
            <p:nvPr/>
          </p:nvSpPr>
          <p:spPr>
            <a:xfrm>
              <a:off x="3690596" y="5522891"/>
              <a:ext cx="201456" cy="201456"/>
            </a:xfrm>
            <a:prstGeom prst="rect">
              <a:avLst/>
            </a:prstGeom>
            <a:solidFill>
              <a:srgbClr val="0058AB">
                <a:alpha val="100000"/>
              </a:srgbClr>
            </a:solidFill>
          </p:spPr>
          <p:txBody>
            <a:bodyPr/>
            <a:lstStyle/>
            <a:p/>
          </p:txBody>
        </p:sp>
        <p:sp>
          <p:nvSpPr>
            <p:cNvPr id="163" name="rc163"/>
            <p:cNvSpPr/>
            <p:nvPr/>
          </p:nvSpPr>
          <p:spPr>
            <a:xfrm>
              <a:off x="4685930" y="5522891"/>
              <a:ext cx="201456" cy="201456"/>
            </a:xfrm>
            <a:prstGeom prst="rect">
              <a:avLst/>
            </a:prstGeom>
            <a:solidFill>
              <a:srgbClr val="FFC20E">
                <a:alpha val="100000"/>
              </a:srgbClr>
            </a:solidFill>
          </p:spPr>
          <p:txBody>
            <a:bodyPr/>
            <a:lstStyle/>
            <a:p/>
          </p:txBody>
        </p:sp>
        <p:sp>
          <p:nvSpPr>
            <p:cNvPr id="164" name="rc164"/>
            <p:cNvSpPr/>
            <p:nvPr/>
          </p:nvSpPr>
          <p:spPr>
            <a:xfrm>
              <a:off x="6590063" y="5522891"/>
              <a:ext cx="201456" cy="201456"/>
            </a:xfrm>
            <a:prstGeom prst="rect">
              <a:avLst/>
            </a:prstGeom>
            <a:solidFill>
              <a:srgbClr val="F26A21">
                <a:alpha val="100000"/>
              </a:srgbClr>
            </a:solidFill>
          </p:spPr>
          <p:txBody>
            <a:bodyPr/>
            <a:lstStyle/>
            <a:p/>
          </p:txBody>
        </p:sp>
        <p:sp>
          <p:nvSpPr>
            <p:cNvPr id="165" name="tx165"/>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983899" y="1511762"/>
              <a:ext cx="47716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Guinea-Bissau</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Guinea-Bissau is projected to have a  small increase (&lt;10,000) in the number of surviving infants by 2030. Therefore, to achieve the IA2030 ZD target, more (~2.07%) children need to be vaccinated with DTP1 each year.</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2183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6426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9067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9304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5354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1757558"/>
              <a:ext cx="215906" cy="3293053"/>
            </a:xfrm>
            <a:prstGeom prst="rect">
              <a:avLst/>
            </a:prstGeom>
            <a:solidFill>
              <a:srgbClr val="0058AB">
                <a:alpha val="100000"/>
              </a:srgbClr>
            </a:solidFill>
          </p:spPr>
          <p:txBody>
            <a:bodyPr/>
            <a:lstStyle/>
            <a:p/>
          </p:txBody>
        </p:sp>
        <p:sp>
          <p:nvSpPr>
            <p:cNvPr id="39" name="rc39"/>
            <p:cNvSpPr/>
            <p:nvPr/>
          </p:nvSpPr>
          <p:spPr>
            <a:xfrm>
              <a:off x="1530867" y="1970841"/>
              <a:ext cx="215906" cy="3079770"/>
            </a:xfrm>
            <a:prstGeom prst="rect">
              <a:avLst/>
            </a:prstGeom>
            <a:solidFill>
              <a:srgbClr val="0058AB">
                <a:alpha val="100000"/>
              </a:srgbClr>
            </a:solidFill>
          </p:spPr>
          <p:txBody>
            <a:bodyPr/>
            <a:lstStyle/>
            <a:p/>
          </p:txBody>
        </p:sp>
        <p:sp>
          <p:nvSpPr>
            <p:cNvPr id="40" name="rc40"/>
            <p:cNvSpPr/>
            <p:nvPr/>
          </p:nvSpPr>
          <p:spPr>
            <a:xfrm>
              <a:off x="1770763" y="2164757"/>
              <a:ext cx="215906" cy="2885854"/>
            </a:xfrm>
            <a:prstGeom prst="rect">
              <a:avLst/>
            </a:prstGeom>
            <a:solidFill>
              <a:srgbClr val="0058AB">
                <a:alpha val="100000"/>
              </a:srgbClr>
            </a:solidFill>
          </p:spPr>
          <p:txBody>
            <a:bodyPr/>
            <a:lstStyle/>
            <a:p/>
          </p:txBody>
        </p:sp>
        <p:sp>
          <p:nvSpPr>
            <p:cNvPr id="41" name="rc41"/>
            <p:cNvSpPr/>
            <p:nvPr/>
          </p:nvSpPr>
          <p:spPr>
            <a:xfrm>
              <a:off x="2010660" y="2367224"/>
              <a:ext cx="215906" cy="2683386"/>
            </a:xfrm>
            <a:prstGeom prst="rect">
              <a:avLst/>
            </a:prstGeom>
            <a:solidFill>
              <a:srgbClr val="0058AB">
                <a:alpha val="100000"/>
              </a:srgbClr>
            </a:solidFill>
          </p:spPr>
          <p:txBody>
            <a:bodyPr/>
            <a:lstStyle/>
            <a:p/>
          </p:txBody>
        </p:sp>
        <p:sp>
          <p:nvSpPr>
            <p:cNvPr id="42" name="rc42"/>
            <p:cNvSpPr/>
            <p:nvPr/>
          </p:nvSpPr>
          <p:spPr>
            <a:xfrm>
              <a:off x="2250556" y="2590819"/>
              <a:ext cx="215906" cy="2459792"/>
            </a:xfrm>
            <a:prstGeom prst="rect">
              <a:avLst/>
            </a:prstGeom>
            <a:solidFill>
              <a:srgbClr val="0058AB">
                <a:alpha val="100000"/>
              </a:srgbClr>
            </a:solidFill>
          </p:spPr>
          <p:txBody>
            <a:bodyPr/>
            <a:lstStyle/>
            <a:p/>
          </p:txBody>
        </p:sp>
        <p:sp>
          <p:nvSpPr>
            <p:cNvPr id="43" name="rc43"/>
            <p:cNvSpPr/>
            <p:nvPr/>
          </p:nvSpPr>
          <p:spPr>
            <a:xfrm>
              <a:off x="2490453" y="2806365"/>
              <a:ext cx="215906" cy="2244246"/>
            </a:xfrm>
            <a:prstGeom prst="rect">
              <a:avLst/>
            </a:prstGeom>
            <a:solidFill>
              <a:srgbClr val="0058AB">
                <a:alpha val="100000"/>
              </a:srgbClr>
            </a:solidFill>
          </p:spPr>
          <p:txBody>
            <a:bodyPr/>
            <a:lstStyle/>
            <a:p/>
          </p:txBody>
        </p:sp>
        <p:sp>
          <p:nvSpPr>
            <p:cNvPr id="44" name="rc44"/>
            <p:cNvSpPr/>
            <p:nvPr/>
          </p:nvSpPr>
          <p:spPr>
            <a:xfrm>
              <a:off x="2730349" y="3167034"/>
              <a:ext cx="215906" cy="1883577"/>
            </a:xfrm>
            <a:prstGeom prst="rect">
              <a:avLst/>
            </a:prstGeom>
            <a:solidFill>
              <a:srgbClr val="0058AB">
                <a:alpha val="100000"/>
              </a:srgbClr>
            </a:solidFill>
          </p:spPr>
          <p:txBody>
            <a:bodyPr/>
            <a:lstStyle/>
            <a:p/>
          </p:txBody>
        </p:sp>
        <p:sp>
          <p:nvSpPr>
            <p:cNvPr id="45" name="rc45"/>
            <p:cNvSpPr/>
            <p:nvPr/>
          </p:nvSpPr>
          <p:spPr>
            <a:xfrm>
              <a:off x="2970245" y="3538770"/>
              <a:ext cx="215906" cy="1511841"/>
            </a:xfrm>
            <a:prstGeom prst="rect">
              <a:avLst/>
            </a:prstGeom>
            <a:solidFill>
              <a:srgbClr val="0058AB">
                <a:alpha val="100000"/>
              </a:srgbClr>
            </a:solidFill>
          </p:spPr>
          <p:txBody>
            <a:bodyPr/>
            <a:lstStyle/>
            <a:p/>
          </p:txBody>
        </p:sp>
        <p:sp>
          <p:nvSpPr>
            <p:cNvPr id="46" name="rc46"/>
            <p:cNvSpPr/>
            <p:nvPr/>
          </p:nvSpPr>
          <p:spPr>
            <a:xfrm>
              <a:off x="3210142" y="3800846"/>
              <a:ext cx="215906" cy="1249765"/>
            </a:xfrm>
            <a:prstGeom prst="rect">
              <a:avLst/>
            </a:prstGeom>
            <a:solidFill>
              <a:srgbClr val="0058AB">
                <a:alpha val="100000"/>
              </a:srgbClr>
            </a:solidFill>
          </p:spPr>
          <p:txBody>
            <a:bodyPr/>
            <a:lstStyle/>
            <a:p/>
          </p:txBody>
        </p:sp>
        <p:sp>
          <p:nvSpPr>
            <p:cNvPr id="47" name="rc47"/>
            <p:cNvSpPr/>
            <p:nvPr/>
          </p:nvSpPr>
          <p:spPr>
            <a:xfrm>
              <a:off x="3450038" y="4207038"/>
              <a:ext cx="215906" cy="843572"/>
            </a:xfrm>
            <a:prstGeom prst="rect">
              <a:avLst/>
            </a:prstGeom>
            <a:solidFill>
              <a:srgbClr val="0058AB">
                <a:alpha val="100000"/>
              </a:srgbClr>
            </a:solidFill>
          </p:spPr>
          <p:txBody>
            <a:bodyPr/>
            <a:lstStyle/>
            <a:p/>
          </p:txBody>
        </p:sp>
        <p:sp>
          <p:nvSpPr>
            <p:cNvPr id="48" name="rc48"/>
            <p:cNvSpPr/>
            <p:nvPr/>
          </p:nvSpPr>
          <p:spPr>
            <a:xfrm>
              <a:off x="3689935" y="4050598"/>
              <a:ext cx="215906" cy="1000013"/>
            </a:xfrm>
            <a:prstGeom prst="rect">
              <a:avLst/>
            </a:prstGeom>
            <a:solidFill>
              <a:srgbClr val="0058AB">
                <a:alpha val="100000"/>
              </a:srgbClr>
            </a:solidFill>
          </p:spPr>
          <p:txBody>
            <a:bodyPr/>
            <a:lstStyle/>
            <a:p/>
          </p:txBody>
        </p:sp>
        <p:sp>
          <p:nvSpPr>
            <p:cNvPr id="49" name="rc49"/>
            <p:cNvSpPr/>
            <p:nvPr/>
          </p:nvSpPr>
          <p:spPr>
            <a:xfrm>
              <a:off x="3929831" y="3884599"/>
              <a:ext cx="215906" cy="1166011"/>
            </a:xfrm>
            <a:prstGeom prst="rect">
              <a:avLst/>
            </a:prstGeom>
            <a:solidFill>
              <a:srgbClr val="0058AB">
                <a:alpha val="100000"/>
              </a:srgbClr>
            </a:solidFill>
          </p:spPr>
          <p:txBody>
            <a:bodyPr/>
            <a:lstStyle/>
            <a:p/>
          </p:txBody>
        </p:sp>
        <p:sp>
          <p:nvSpPr>
            <p:cNvPr id="50" name="rc50"/>
            <p:cNvSpPr/>
            <p:nvPr/>
          </p:nvSpPr>
          <p:spPr>
            <a:xfrm>
              <a:off x="4169728" y="4161766"/>
              <a:ext cx="215906" cy="888845"/>
            </a:xfrm>
            <a:prstGeom prst="rect">
              <a:avLst/>
            </a:prstGeom>
            <a:solidFill>
              <a:srgbClr val="0058AB">
                <a:alpha val="100000"/>
              </a:srgbClr>
            </a:solidFill>
          </p:spPr>
          <p:txBody>
            <a:bodyPr/>
            <a:lstStyle/>
            <a:p/>
          </p:txBody>
        </p:sp>
        <p:sp>
          <p:nvSpPr>
            <p:cNvPr id="51" name="rc51"/>
            <p:cNvSpPr/>
            <p:nvPr/>
          </p:nvSpPr>
          <p:spPr>
            <a:xfrm>
              <a:off x="4409624" y="3998534"/>
              <a:ext cx="215906" cy="1052076"/>
            </a:xfrm>
            <a:prstGeom prst="rect">
              <a:avLst/>
            </a:prstGeom>
            <a:solidFill>
              <a:srgbClr val="0058AB">
                <a:alpha val="100000"/>
              </a:srgbClr>
            </a:solidFill>
          </p:spPr>
          <p:txBody>
            <a:bodyPr/>
            <a:lstStyle/>
            <a:p/>
          </p:txBody>
        </p:sp>
        <p:sp>
          <p:nvSpPr>
            <p:cNvPr id="52" name="rc52"/>
            <p:cNvSpPr/>
            <p:nvPr/>
          </p:nvSpPr>
          <p:spPr>
            <a:xfrm>
              <a:off x="4649521" y="3847375"/>
              <a:ext cx="215906" cy="1203235"/>
            </a:xfrm>
            <a:prstGeom prst="rect">
              <a:avLst/>
            </a:prstGeom>
            <a:solidFill>
              <a:srgbClr val="0058AB">
                <a:alpha val="100000"/>
              </a:srgbClr>
            </a:solidFill>
          </p:spPr>
          <p:txBody>
            <a:bodyPr/>
            <a:lstStyle/>
            <a:p/>
          </p:txBody>
        </p:sp>
        <p:sp>
          <p:nvSpPr>
            <p:cNvPr id="53" name="rc53"/>
            <p:cNvSpPr/>
            <p:nvPr/>
          </p:nvSpPr>
          <p:spPr>
            <a:xfrm>
              <a:off x="4889417" y="3694707"/>
              <a:ext cx="215906" cy="1355903"/>
            </a:xfrm>
            <a:prstGeom prst="rect">
              <a:avLst/>
            </a:prstGeom>
            <a:solidFill>
              <a:srgbClr val="0058AB">
                <a:alpha val="100000"/>
              </a:srgbClr>
            </a:solidFill>
          </p:spPr>
          <p:txBody>
            <a:bodyPr/>
            <a:lstStyle/>
            <a:p/>
          </p:txBody>
        </p:sp>
        <p:sp>
          <p:nvSpPr>
            <p:cNvPr id="54" name="rc54"/>
            <p:cNvSpPr/>
            <p:nvPr/>
          </p:nvSpPr>
          <p:spPr>
            <a:xfrm>
              <a:off x="5129313" y="3547069"/>
              <a:ext cx="215906" cy="1503541"/>
            </a:xfrm>
            <a:prstGeom prst="rect">
              <a:avLst/>
            </a:prstGeom>
            <a:solidFill>
              <a:srgbClr val="0058AB">
                <a:alpha val="100000"/>
              </a:srgbClr>
            </a:solidFill>
          </p:spPr>
          <p:txBody>
            <a:bodyPr/>
            <a:lstStyle/>
            <a:p/>
          </p:txBody>
        </p:sp>
        <p:sp>
          <p:nvSpPr>
            <p:cNvPr id="55" name="rc55"/>
            <p:cNvSpPr/>
            <p:nvPr/>
          </p:nvSpPr>
          <p:spPr>
            <a:xfrm>
              <a:off x="5369210" y="3710553"/>
              <a:ext cx="215906" cy="1340058"/>
            </a:xfrm>
            <a:prstGeom prst="rect">
              <a:avLst/>
            </a:prstGeom>
            <a:solidFill>
              <a:srgbClr val="0058AB">
                <a:alpha val="100000"/>
              </a:srgbClr>
            </a:solidFill>
          </p:spPr>
          <p:txBody>
            <a:bodyPr/>
            <a:lstStyle/>
            <a:p/>
          </p:txBody>
        </p:sp>
        <p:sp>
          <p:nvSpPr>
            <p:cNvPr id="56" name="rc56"/>
            <p:cNvSpPr/>
            <p:nvPr/>
          </p:nvSpPr>
          <p:spPr>
            <a:xfrm>
              <a:off x="5609106" y="4302613"/>
              <a:ext cx="215906" cy="747998"/>
            </a:xfrm>
            <a:prstGeom prst="rect">
              <a:avLst/>
            </a:prstGeom>
            <a:solidFill>
              <a:srgbClr val="0058AB">
                <a:alpha val="100000"/>
              </a:srgbClr>
            </a:solidFill>
          </p:spPr>
          <p:txBody>
            <a:bodyPr/>
            <a:lstStyle/>
            <a:p/>
          </p:txBody>
        </p:sp>
        <p:sp>
          <p:nvSpPr>
            <p:cNvPr id="57" name="rc57"/>
            <p:cNvSpPr/>
            <p:nvPr/>
          </p:nvSpPr>
          <p:spPr>
            <a:xfrm>
              <a:off x="5849003" y="3693450"/>
              <a:ext cx="215906" cy="1357161"/>
            </a:xfrm>
            <a:prstGeom prst="rect">
              <a:avLst/>
            </a:prstGeom>
            <a:solidFill>
              <a:srgbClr val="0058AB">
                <a:alpha val="100000"/>
              </a:srgbClr>
            </a:solidFill>
          </p:spPr>
          <p:txBody>
            <a:bodyPr/>
            <a:lstStyle/>
            <a:p/>
          </p:txBody>
        </p:sp>
        <p:sp>
          <p:nvSpPr>
            <p:cNvPr id="58" name="rc58"/>
            <p:cNvSpPr/>
            <p:nvPr/>
          </p:nvSpPr>
          <p:spPr>
            <a:xfrm>
              <a:off x="6088899" y="4136866"/>
              <a:ext cx="215906" cy="913744"/>
            </a:xfrm>
            <a:prstGeom prst="rect">
              <a:avLst/>
            </a:prstGeom>
            <a:solidFill>
              <a:srgbClr val="0058AB">
                <a:alpha val="100000"/>
              </a:srgbClr>
            </a:solidFill>
          </p:spPr>
          <p:txBody>
            <a:bodyPr/>
            <a:lstStyle/>
            <a:p/>
          </p:txBody>
        </p:sp>
        <p:sp>
          <p:nvSpPr>
            <p:cNvPr id="59" name="rc59"/>
            <p:cNvSpPr/>
            <p:nvPr/>
          </p:nvSpPr>
          <p:spPr>
            <a:xfrm>
              <a:off x="6328796" y="3667041"/>
              <a:ext cx="215906" cy="1383570"/>
            </a:xfrm>
            <a:prstGeom prst="rect">
              <a:avLst/>
            </a:prstGeom>
            <a:solidFill>
              <a:srgbClr val="0058AB">
                <a:alpha val="100000"/>
              </a:srgbClr>
            </a:solidFill>
          </p:spPr>
          <p:txBody>
            <a:bodyPr/>
            <a:lstStyle/>
            <a:p/>
          </p:txBody>
        </p:sp>
        <p:sp>
          <p:nvSpPr>
            <p:cNvPr id="60" name="rc60"/>
            <p:cNvSpPr/>
            <p:nvPr/>
          </p:nvSpPr>
          <p:spPr>
            <a:xfrm>
              <a:off x="6568692" y="3967095"/>
              <a:ext cx="215906" cy="1083515"/>
            </a:xfrm>
            <a:prstGeom prst="rect">
              <a:avLst/>
            </a:prstGeom>
            <a:solidFill>
              <a:srgbClr val="0058AB">
                <a:alpha val="100000"/>
              </a:srgbClr>
            </a:solidFill>
          </p:spPr>
          <p:txBody>
            <a:bodyPr/>
            <a:lstStyle/>
            <a:p/>
          </p:txBody>
        </p:sp>
        <p:sp>
          <p:nvSpPr>
            <p:cNvPr id="61" name="rc61"/>
            <p:cNvSpPr/>
            <p:nvPr/>
          </p:nvSpPr>
          <p:spPr>
            <a:xfrm>
              <a:off x="6808589" y="4269413"/>
              <a:ext cx="215906" cy="781197"/>
            </a:xfrm>
            <a:prstGeom prst="rect">
              <a:avLst/>
            </a:prstGeom>
            <a:solidFill>
              <a:srgbClr val="0058AB">
                <a:alpha val="100000"/>
              </a:srgbClr>
            </a:solidFill>
          </p:spPr>
          <p:txBody>
            <a:bodyPr/>
            <a:lstStyle/>
            <a:p/>
          </p:txBody>
        </p:sp>
        <p:sp>
          <p:nvSpPr>
            <p:cNvPr id="62" name="rc62"/>
            <p:cNvSpPr/>
            <p:nvPr/>
          </p:nvSpPr>
          <p:spPr>
            <a:xfrm>
              <a:off x="7048485" y="3320205"/>
              <a:ext cx="215906" cy="1730405"/>
            </a:xfrm>
            <a:prstGeom prst="rect">
              <a:avLst/>
            </a:prstGeom>
            <a:solidFill>
              <a:srgbClr val="0058AB">
                <a:alpha val="100000"/>
              </a:srgbClr>
            </a:solidFill>
          </p:spPr>
          <p:txBody>
            <a:bodyPr/>
            <a:lstStyle/>
            <a:p/>
          </p:txBody>
        </p:sp>
        <p:sp>
          <p:nvSpPr>
            <p:cNvPr id="63" name="rc63"/>
            <p:cNvSpPr/>
            <p:nvPr/>
          </p:nvSpPr>
          <p:spPr>
            <a:xfrm>
              <a:off x="7288381" y="3467340"/>
              <a:ext cx="215906" cy="1583271"/>
            </a:xfrm>
            <a:prstGeom prst="rect">
              <a:avLst/>
            </a:prstGeom>
            <a:solidFill>
              <a:srgbClr val="0058AB">
                <a:alpha val="100000"/>
              </a:srgbClr>
            </a:solidFill>
          </p:spPr>
          <p:txBody>
            <a:bodyPr/>
            <a:lstStyle/>
            <a:p/>
          </p:txBody>
        </p:sp>
        <p:sp>
          <p:nvSpPr>
            <p:cNvPr id="64" name="rc64"/>
            <p:cNvSpPr/>
            <p:nvPr/>
          </p:nvSpPr>
          <p:spPr>
            <a:xfrm>
              <a:off x="8487864" y="4372030"/>
              <a:ext cx="215906" cy="678580"/>
            </a:xfrm>
            <a:prstGeom prst="rect">
              <a:avLst/>
            </a:prstGeom>
            <a:solidFill>
              <a:srgbClr val="69DBFF">
                <a:alpha val="100000"/>
              </a:srgbClr>
            </a:solidFill>
          </p:spPr>
          <p:txBody>
            <a:bodyPr/>
            <a:lstStyle/>
            <a:p/>
          </p:txBody>
        </p:sp>
        <p:sp>
          <p:nvSpPr>
            <p:cNvPr id="65" name="pl65"/>
            <p:cNvSpPr/>
            <p:nvPr/>
          </p:nvSpPr>
          <p:spPr>
            <a:xfrm>
              <a:off x="6196853" y="3693450"/>
              <a:ext cx="2398964" cy="678580"/>
            </a:xfrm>
            <a:custGeom>
              <a:avLst/>
              <a:pathLst>
                <a:path w="2398964" h="678580">
                  <a:moveTo>
                    <a:pt x="0" y="0"/>
                  </a:moveTo>
                  <a:lnTo>
                    <a:pt x="239896" y="67858"/>
                  </a:lnTo>
                  <a:lnTo>
                    <a:pt x="479792" y="135716"/>
                  </a:lnTo>
                  <a:lnTo>
                    <a:pt x="719689" y="203574"/>
                  </a:lnTo>
                  <a:lnTo>
                    <a:pt x="959585" y="271432"/>
                  </a:lnTo>
                  <a:lnTo>
                    <a:pt x="1199482" y="339290"/>
                  </a:lnTo>
                  <a:lnTo>
                    <a:pt x="1439378" y="407148"/>
                  </a:lnTo>
                  <a:lnTo>
                    <a:pt x="1679275" y="475006"/>
                  </a:lnTo>
                  <a:lnTo>
                    <a:pt x="1919171" y="542864"/>
                  </a:lnTo>
                  <a:lnTo>
                    <a:pt x="2159067" y="610722"/>
                  </a:lnTo>
                  <a:lnTo>
                    <a:pt x="2398964" y="678580"/>
                  </a:lnTo>
                </a:path>
              </a:pathLst>
            </a:custGeom>
            <a:ln w="13550" cap="flat">
              <a:solidFill>
                <a:srgbClr val="000000">
                  <a:alpha val="100000"/>
                </a:srgbClr>
              </a:solidFill>
              <a:prstDash val="solid"/>
              <a:round/>
            </a:ln>
          </p:spPr>
          <p:txBody>
            <a:bodyPr/>
            <a:lstStyle/>
            <a:p/>
          </p:txBody>
        </p:sp>
        <p:sp>
          <p:nvSpPr>
            <p:cNvPr id="66" name="pt66"/>
            <p:cNvSpPr/>
            <p:nvPr/>
          </p:nvSpPr>
          <p:spPr>
            <a:xfrm>
              <a:off x="6172027" y="36686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7364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8043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872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9400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0079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0757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1436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2114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2793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3472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73562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9" name="tx79"/>
            <p:cNvSpPr/>
            <p:nvPr/>
          </p:nvSpPr>
          <p:spPr>
            <a:xfrm>
              <a:off x="508103" y="24780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745048" y="1330710"/>
              <a:ext cx="65046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Guinea-Bissau</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56%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56%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Guinea-Bissau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2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2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2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78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7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75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05224"/>
              <a:ext cx="239888" cy="502797"/>
            </a:xfrm>
            <a:prstGeom prst="rect">
              <a:avLst/>
            </a:prstGeom>
            <a:solidFill>
              <a:srgbClr val="80BD41">
                <a:alpha val="100000"/>
              </a:srgbClr>
            </a:solidFill>
          </p:spPr>
          <p:txBody>
            <a:bodyPr/>
            <a:lstStyle/>
            <a:p/>
          </p:txBody>
        </p:sp>
        <p:sp>
          <p:nvSpPr>
            <p:cNvPr id="24" name="rc24"/>
            <p:cNvSpPr/>
            <p:nvPr/>
          </p:nvSpPr>
          <p:spPr>
            <a:xfrm>
              <a:off x="1296273" y="3619303"/>
              <a:ext cx="239888" cy="185921"/>
            </a:xfrm>
            <a:prstGeom prst="rect">
              <a:avLst/>
            </a:prstGeom>
            <a:solidFill>
              <a:srgbClr val="1CABE2">
                <a:alpha val="100000"/>
              </a:srgbClr>
            </a:solidFill>
          </p:spPr>
          <p:txBody>
            <a:bodyPr/>
            <a:lstStyle/>
            <a:p/>
          </p:txBody>
        </p:sp>
        <p:sp>
          <p:nvSpPr>
            <p:cNvPr id="25" name="rc25"/>
            <p:cNvSpPr/>
            <p:nvPr/>
          </p:nvSpPr>
          <p:spPr>
            <a:xfrm>
              <a:off x="1562816" y="3786192"/>
              <a:ext cx="239888" cy="521829"/>
            </a:xfrm>
            <a:prstGeom prst="rect">
              <a:avLst/>
            </a:prstGeom>
            <a:solidFill>
              <a:srgbClr val="80BD41">
                <a:alpha val="100000"/>
              </a:srgbClr>
            </a:solidFill>
          </p:spPr>
          <p:txBody>
            <a:bodyPr/>
            <a:lstStyle/>
            <a:p/>
          </p:txBody>
        </p:sp>
        <p:sp>
          <p:nvSpPr>
            <p:cNvPr id="26" name="rc26"/>
            <p:cNvSpPr/>
            <p:nvPr/>
          </p:nvSpPr>
          <p:spPr>
            <a:xfrm>
              <a:off x="1562816" y="3612343"/>
              <a:ext cx="239888" cy="173848"/>
            </a:xfrm>
            <a:prstGeom prst="rect">
              <a:avLst/>
            </a:prstGeom>
            <a:solidFill>
              <a:srgbClr val="1CABE2">
                <a:alpha val="100000"/>
              </a:srgbClr>
            </a:solidFill>
          </p:spPr>
          <p:txBody>
            <a:bodyPr/>
            <a:lstStyle/>
            <a:p/>
          </p:txBody>
        </p:sp>
        <p:sp>
          <p:nvSpPr>
            <p:cNvPr id="27" name="rc27"/>
            <p:cNvSpPr/>
            <p:nvPr/>
          </p:nvSpPr>
          <p:spPr>
            <a:xfrm>
              <a:off x="1829360" y="3762472"/>
              <a:ext cx="239888" cy="545549"/>
            </a:xfrm>
            <a:prstGeom prst="rect">
              <a:avLst/>
            </a:prstGeom>
            <a:solidFill>
              <a:srgbClr val="80BD41">
                <a:alpha val="100000"/>
              </a:srgbClr>
            </a:solidFill>
          </p:spPr>
          <p:txBody>
            <a:bodyPr/>
            <a:lstStyle/>
            <a:p/>
          </p:txBody>
        </p:sp>
        <p:sp>
          <p:nvSpPr>
            <p:cNvPr id="28" name="rc28"/>
            <p:cNvSpPr/>
            <p:nvPr/>
          </p:nvSpPr>
          <p:spPr>
            <a:xfrm>
              <a:off x="1829360" y="3599560"/>
              <a:ext cx="239888" cy="162911"/>
            </a:xfrm>
            <a:prstGeom prst="rect">
              <a:avLst/>
            </a:prstGeom>
            <a:solidFill>
              <a:srgbClr val="1CABE2">
                <a:alpha val="100000"/>
              </a:srgbClr>
            </a:solidFill>
          </p:spPr>
          <p:txBody>
            <a:bodyPr/>
            <a:lstStyle/>
            <a:p/>
          </p:txBody>
        </p:sp>
        <p:sp>
          <p:nvSpPr>
            <p:cNvPr id="29" name="rc29"/>
            <p:cNvSpPr/>
            <p:nvPr/>
          </p:nvSpPr>
          <p:spPr>
            <a:xfrm>
              <a:off x="2095903" y="3738042"/>
              <a:ext cx="239888" cy="569978"/>
            </a:xfrm>
            <a:prstGeom prst="rect">
              <a:avLst/>
            </a:prstGeom>
            <a:solidFill>
              <a:srgbClr val="80BD41">
                <a:alpha val="100000"/>
              </a:srgbClr>
            </a:solidFill>
          </p:spPr>
          <p:txBody>
            <a:bodyPr/>
            <a:lstStyle/>
            <a:p/>
          </p:txBody>
        </p:sp>
        <p:sp>
          <p:nvSpPr>
            <p:cNvPr id="30" name="rc30"/>
            <p:cNvSpPr/>
            <p:nvPr/>
          </p:nvSpPr>
          <p:spPr>
            <a:xfrm>
              <a:off x="2095903" y="3586493"/>
              <a:ext cx="239888" cy="151549"/>
            </a:xfrm>
            <a:prstGeom prst="rect">
              <a:avLst/>
            </a:prstGeom>
            <a:solidFill>
              <a:srgbClr val="1CABE2">
                <a:alpha val="100000"/>
              </a:srgbClr>
            </a:solidFill>
          </p:spPr>
          <p:txBody>
            <a:bodyPr/>
            <a:lstStyle/>
            <a:p/>
          </p:txBody>
        </p:sp>
        <p:sp>
          <p:nvSpPr>
            <p:cNvPr id="31" name="rc31"/>
            <p:cNvSpPr/>
            <p:nvPr/>
          </p:nvSpPr>
          <p:spPr>
            <a:xfrm>
              <a:off x="2362446" y="3715885"/>
              <a:ext cx="239888" cy="592135"/>
            </a:xfrm>
            <a:prstGeom prst="rect">
              <a:avLst/>
            </a:prstGeom>
            <a:solidFill>
              <a:srgbClr val="80BD41">
                <a:alpha val="100000"/>
              </a:srgbClr>
            </a:solidFill>
          </p:spPr>
          <p:txBody>
            <a:bodyPr/>
            <a:lstStyle/>
            <a:p/>
          </p:txBody>
        </p:sp>
        <p:sp>
          <p:nvSpPr>
            <p:cNvPr id="32" name="rc32"/>
            <p:cNvSpPr/>
            <p:nvPr/>
          </p:nvSpPr>
          <p:spPr>
            <a:xfrm>
              <a:off x="2362446" y="3576977"/>
              <a:ext cx="239888" cy="138908"/>
            </a:xfrm>
            <a:prstGeom prst="rect">
              <a:avLst/>
            </a:prstGeom>
            <a:solidFill>
              <a:srgbClr val="1CABE2">
                <a:alpha val="100000"/>
              </a:srgbClr>
            </a:solidFill>
          </p:spPr>
          <p:txBody>
            <a:bodyPr/>
            <a:lstStyle/>
            <a:p/>
          </p:txBody>
        </p:sp>
        <p:sp>
          <p:nvSpPr>
            <p:cNvPr id="33" name="rc33"/>
            <p:cNvSpPr/>
            <p:nvPr/>
          </p:nvSpPr>
          <p:spPr>
            <a:xfrm>
              <a:off x="2628989" y="3689325"/>
              <a:ext cx="239888" cy="618696"/>
            </a:xfrm>
            <a:prstGeom prst="rect">
              <a:avLst/>
            </a:prstGeom>
            <a:solidFill>
              <a:srgbClr val="80BD41">
                <a:alpha val="100000"/>
              </a:srgbClr>
            </a:solidFill>
          </p:spPr>
          <p:txBody>
            <a:bodyPr/>
            <a:lstStyle/>
            <a:p/>
          </p:txBody>
        </p:sp>
        <p:sp>
          <p:nvSpPr>
            <p:cNvPr id="34" name="rc34"/>
            <p:cNvSpPr/>
            <p:nvPr/>
          </p:nvSpPr>
          <p:spPr>
            <a:xfrm>
              <a:off x="2628989" y="3562632"/>
              <a:ext cx="239888" cy="126693"/>
            </a:xfrm>
            <a:prstGeom prst="rect">
              <a:avLst/>
            </a:prstGeom>
            <a:solidFill>
              <a:srgbClr val="1CABE2">
                <a:alpha val="100000"/>
              </a:srgbClr>
            </a:solidFill>
          </p:spPr>
          <p:txBody>
            <a:bodyPr/>
            <a:lstStyle/>
            <a:p/>
          </p:txBody>
        </p:sp>
        <p:sp>
          <p:nvSpPr>
            <p:cNvPr id="35" name="rc35"/>
            <p:cNvSpPr/>
            <p:nvPr/>
          </p:nvSpPr>
          <p:spPr>
            <a:xfrm>
              <a:off x="2895532" y="3654669"/>
              <a:ext cx="239888" cy="653352"/>
            </a:xfrm>
            <a:prstGeom prst="rect">
              <a:avLst/>
            </a:prstGeom>
            <a:solidFill>
              <a:srgbClr val="80BD41">
                <a:alpha val="100000"/>
              </a:srgbClr>
            </a:solidFill>
          </p:spPr>
          <p:txBody>
            <a:bodyPr/>
            <a:lstStyle/>
            <a:p/>
          </p:txBody>
        </p:sp>
        <p:sp>
          <p:nvSpPr>
            <p:cNvPr id="36" name="rc36"/>
            <p:cNvSpPr/>
            <p:nvPr/>
          </p:nvSpPr>
          <p:spPr>
            <a:xfrm>
              <a:off x="2895532" y="3548286"/>
              <a:ext cx="239888" cy="106382"/>
            </a:xfrm>
            <a:prstGeom prst="rect">
              <a:avLst/>
            </a:prstGeom>
            <a:solidFill>
              <a:srgbClr val="1CABE2">
                <a:alpha val="100000"/>
              </a:srgbClr>
            </a:solidFill>
          </p:spPr>
          <p:txBody>
            <a:bodyPr/>
            <a:lstStyle/>
            <a:p/>
          </p:txBody>
        </p:sp>
        <p:sp>
          <p:nvSpPr>
            <p:cNvPr id="37" name="rc37"/>
            <p:cNvSpPr/>
            <p:nvPr/>
          </p:nvSpPr>
          <p:spPr>
            <a:xfrm>
              <a:off x="3162075" y="3617314"/>
              <a:ext cx="239888" cy="690706"/>
            </a:xfrm>
            <a:prstGeom prst="rect">
              <a:avLst/>
            </a:prstGeom>
            <a:solidFill>
              <a:srgbClr val="80BD41">
                <a:alpha val="100000"/>
              </a:srgbClr>
            </a:solidFill>
          </p:spPr>
          <p:txBody>
            <a:bodyPr/>
            <a:lstStyle/>
            <a:p/>
          </p:txBody>
        </p:sp>
        <p:sp>
          <p:nvSpPr>
            <p:cNvPr id="38" name="rc38"/>
            <p:cNvSpPr/>
            <p:nvPr/>
          </p:nvSpPr>
          <p:spPr>
            <a:xfrm>
              <a:off x="3162075" y="3531952"/>
              <a:ext cx="239888" cy="85361"/>
            </a:xfrm>
            <a:prstGeom prst="rect">
              <a:avLst/>
            </a:prstGeom>
            <a:solidFill>
              <a:srgbClr val="1CABE2">
                <a:alpha val="100000"/>
              </a:srgbClr>
            </a:solidFill>
          </p:spPr>
          <p:txBody>
            <a:bodyPr/>
            <a:lstStyle/>
            <a:p/>
          </p:txBody>
        </p:sp>
        <p:sp>
          <p:nvSpPr>
            <p:cNvPr id="39" name="rc39"/>
            <p:cNvSpPr/>
            <p:nvPr/>
          </p:nvSpPr>
          <p:spPr>
            <a:xfrm>
              <a:off x="3428618" y="3594447"/>
              <a:ext cx="239888" cy="713574"/>
            </a:xfrm>
            <a:prstGeom prst="rect">
              <a:avLst/>
            </a:prstGeom>
            <a:solidFill>
              <a:srgbClr val="80BD41">
                <a:alpha val="100000"/>
              </a:srgbClr>
            </a:solidFill>
          </p:spPr>
          <p:txBody>
            <a:bodyPr/>
            <a:lstStyle/>
            <a:p/>
          </p:txBody>
        </p:sp>
        <p:sp>
          <p:nvSpPr>
            <p:cNvPr id="40" name="rc40"/>
            <p:cNvSpPr/>
            <p:nvPr/>
          </p:nvSpPr>
          <p:spPr>
            <a:xfrm>
              <a:off x="3428618" y="3523857"/>
              <a:ext cx="239888" cy="70590"/>
            </a:xfrm>
            <a:prstGeom prst="rect">
              <a:avLst/>
            </a:prstGeom>
            <a:solidFill>
              <a:srgbClr val="1CABE2">
                <a:alpha val="100000"/>
              </a:srgbClr>
            </a:solidFill>
          </p:spPr>
          <p:txBody>
            <a:bodyPr/>
            <a:lstStyle/>
            <a:p/>
          </p:txBody>
        </p:sp>
        <p:sp>
          <p:nvSpPr>
            <p:cNvPr id="41" name="rc41"/>
            <p:cNvSpPr/>
            <p:nvPr/>
          </p:nvSpPr>
          <p:spPr>
            <a:xfrm>
              <a:off x="3695161" y="3561637"/>
              <a:ext cx="239888" cy="746383"/>
            </a:xfrm>
            <a:prstGeom prst="rect">
              <a:avLst/>
            </a:prstGeom>
            <a:solidFill>
              <a:srgbClr val="80BD41">
                <a:alpha val="100000"/>
              </a:srgbClr>
            </a:solidFill>
          </p:spPr>
          <p:txBody>
            <a:bodyPr/>
            <a:lstStyle/>
            <a:p/>
          </p:txBody>
        </p:sp>
        <p:sp>
          <p:nvSpPr>
            <p:cNvPr id="42" name="rc42"/>
            <p:cNvSpPr/>
            <p:nvPr/>
          </p:nvSpPr>
          <p:spPr>
            <a:xfrm>
              <a:off x="3695161" y="3514056"/>
              <a:ext cx="239888" cy="47581"/>
            </a:xfrm>
            <a:prstGeom prst="rect">
              <a:avLst/>
            </a:prstGeom>
            <a:solidFill>
              <a:srgbClr val="1CABE2">
                <a:alpha val="100000"/>
              </a:srgbClr>
            </a:solidFill>
          </p:spPr>
          <p:txBody>
            <a:bodyPr/>
            <a:lstStyle/>
            <a:p/>
          </p:txBody>
        </p:sp>
        <p:sp>
          <p:nvSpPr>
            <p:cNvPr id="43" name="rc43"/>
            <p:cNvSpPr/>
            <p:nvPr/>
          </p:nvSpPr>
          <p:spPr>
            <a:xfrm>
              <a:off x="3961705" y="3557802"/>
              <a:ext cx="239888" cy="750218"/>
            </a:xfrm>
            <a:prstGeom prst="rect">
              <a:avLst/>
            </a:prstGeom>
            <a:solidFill>
              <a:srgbClr val="80BD41">
                <a:alpha val="100000"/>
              </a:srgbClr>
            </a:solidFill>
          </p:spPr>
          <p:txBody>
            <a:bodyPr/>
            <a:lstStyle/>
            <a:p/>
          </p:txBody>
        </p:sp>
        <p:sp>
          <p:nvSpPr>
            <p:cNvPr id="44" name="rc44"/>
            <p:cNvSpPr/>
            <p:nvPr/>
          </p:nvSpPr>
          <p:spPr>
            <a:xfrm>
              <a:off x="3961705" y="3501273"/>
              <a:ext cx="239888" cy="56529"/>
            </a:xfrm>
            <a:prstGeom prst="rect">
              <a:avLst/>
            </a:prstGeom>
            <a:solidFill>
              <a:srgbClr val="1CABE2">
                <a:alpha val="100000"/>
              </a:srgbClr>
            </a:solidFill>
          </p:spPr>
          <p:txBody>
            <a:bodyPr/>
            <a:lstStyle/>
            <a:p/>
          </p:txBody>
        </p:sp>
        <p:sp>
          <p:nvSpPr>
            <p:cNvPr id="45" name="rc45"/>
            <p:cNvSpPr/>
            <p:nvPr/>
          </p:nvSpPr>
          <p:spPr>
            <a:xfrm>
              <a:off x="4228248" y="3550843"/>
              <a:ext cx="239888" cy="757178"/>
            </a:xfrm>
            <a:prstGeom prst="rect">
              <a:avLst/>
            </a:prstGeom>
            <a:solidFill>
              <a:srgbClr val="80BD41">
                <a:alpha val="100000"/>
              </a:srgbClr>
            </a:solidFill>
          </p:spPr>
          <p:txBody>
            <a:bodyPr/>
            <a:lstStyle/>
            <a:p/>
          </p:txBody>
        </p:sp>
        <p:sp>
          <p:nvSpPr>
            <p:cNvPr id="46" name="rc46"/>
            <p:cNvSpPr/>
            <p:nvPr/>
          </p:nvSpPr>
          <p:spPr>
            <a:xfrm>
              <a:off x="4228248" y="3484940"/>
              <a:ext cx="239888" cy="65903"/>
            </a:xfrm>
            <a:prstGeom prst="rect">
              <a:avLst/>
            </a:prstGeom>
            <a:solidFill>
              <a:srgbClr val="1CABE2">
                <a:alpha val="100000"/>
              </a:srgbClr>
            </a:solidFill>
          </p:spPr>
          <p:txBody>
            <a:bodyPr/>
            <a:lstStyle/>
            <a:p/>
          </p:txBody>
        </p:sp>
        <p:sp>
          <p:nvSpPr>
            <p:cNvPr id="47" name="rc47"/>
            <p:cNvSpPr/>
            <p:nvPr/>
          </p:nvSpPr>
          <p:spPr>
            <a:xfrm>
              <a:off x="4494791" y="3521726"/>
              <a:ext cx="239888" cy="786295"/>
            </a:xfrm>
            <a:prstGeom prst="rect">
              <a:avLst/>
            </a:prstGeom>
            <a:solidFill>
              <a:srgbClr val="80BD41">
                <a:alpha val="100000"/>
              </a:srgbClr>
            </a:solidFill>
          </p:spPr>
          <p:txBody>
            <a:bodyPr/>
            <a:lstStyle/>
            <a:p/>
          </p:txBody>
        </p:sp>
        <p:sp>
          <p:nvSpPr>
            <p:cNvPr id="48" name="rc48"/>
            <p:cNvSpPr/>
            <p:nvPr/>
          </p:nvSpPr>
          <p:spPr>
            <a:xfrm>
              <a:off x="4494791" y="3471588"/>
              <a:ext cx="239888" cy="50137"/>
            </a:xfrm>
            <a:prstGeom prst="rect">
              <a:avLst/>
            </a:prstGeom>
            <a:solidFill>
              <a:srgbClr val="1CABE2">
                <a:alpha val="100000"/>
              </a:srgbClr>
            </a:solidFill>
          </p:spPr>
          <p:txBody>
            <a:bodyPr/>
            <a:lstStyle/>
            <a:p/>
          </p:txBody>
        </p:sp>
        <p:sp>
          <p:nvSpPr>
            <p:cNvPr id="49" name="rc49"/>
            <p:cNvSpPr/>
            <p:nvPr/>
          </p:nvSpPr>
          <p:spPr>
            <a:xfrm>
              <a:off x="4761334" y="3518601"/>
              <a:ext cx="239888" cy="789419"/>
            </a:xfrm>
            <a:prstGeom prst="rect">
              <a:avLst/>
            </a:prstGeom>
            <a:solidFill>
              <a:srgbClr val="80BD41">
                <a:alpha val="100000"/>
              </a:srgbClr>
            </a:solidFill>
          </p:spPr>
          <p:txBody>
            <a:bodyPr/>
            <a:lstStyle/>
            <a:p/>
          </p:txBody>
        </p:sp>
        <p:sp>
          <p:nvSpPr>
            <p:cNvPr id="50" name="rc50"/>
            <p:cNvSpPr/>
            <p:nvPr/>
          </p:nvSpPr>
          <p:spPr>
            <a:xfrm>
              <a:off x="4761334" y="3459232"/>
              <a:ext cx="239888" cy="59369"/>
            </a:xfrm>
            <a:prstGeom prst="rect">
              <a:avLst/>
            </a:prstGeom>
            <a:solidFill>
              <a:srgbClr val="1CABE2">
                <a:alpha val="100000"/>
              </a:srgbClr>
            </a:solidFill>
          </p:spPr>
          <p:txBody>
            <a:bodyPr/>
            <a:lstStyle/>
            <a:p/>
          </p:txBody>
        </p:sp>
        <p:sp>
          <p:nvSpPr>
            <p:cNvPr id="51" name="rc51"/>
            <p:cNvSpPr/>
            <p:nvPr/>
          </p:nvSpPr>
          <p:spPr>
            <a:xfrm>
              <a:off x="5027877" y="3526697"/>
              <a:ext cx="239888" cy="781323"/>
            </a:xfrm>
            <a:prstGeom prst="rect">
              <a:avLst/>
            </a:prstGeom>
            <a:solidFill>
              <a:srgbClr val="80BD41">
                <a:alpha val="100000"/>
              </a:srgbClr>
            </a:solidFill>
          </p:spPr>
          <p:txBody>
            <a:bodyPr/>
            <a:lstStyle/>
            <a:p/>
          </p:txBody>
        </p:sp>
        <p:sp>
          <p:nvSpPr>
            <p:cNvPr id="52" name="rc52"/>
            <p:cNvSpPr/>
            <p:nvPr/>
          </p:nvSpPr>
          <p:spPr>
            <a:xfrm>
              <a:off x="5027877" y="3458805"/>
              <a:ext cx="239888" cy="67891"/>
            </a:xfrm>
            <a:prstGeom prst="rect">
              <a:avLst/>
            </a:prstGeom>
            <a:solidFill>
              <a:srgbClr val="1CABE2">
                <a:alpha val="100000"/>
              </a:srgbClr>
            </a:solidFill>
          </p:spPr>
          <p:txBody>
            <a:bodyPr/>
            <a:lstStyle/>
            <a:p/>
          </p:txBody>
        </p:sp>
        <p:sp>
          <p:nvSpPr>
            <p:cNvPr id="53" name="rc53"/>
            <p:cNvSpPr/>
            <p:nvPr/>
          </p:nvSpPr>
          <p:spPr>
            <a:xfrm>
              <a:off x="5294420" y="3533799"/>
              <a:ext cx="239888" cy="774222"/>
            </a:xfrm>
            <a:prstGeom prst="rect">
              <a:avLst/>
            </a:prstGeom>
            <a:solidFill>
              <a:srgbClr val="80BD41">
                <a:alpha val="100000"/>
              </a:srgbClr>
            </a:solidFill>
          </p:spPr>
          <p:txBody>
            <a:bodyPr/>
            <a:lstStyle/>
            <a:p/>
          </p:txBody>
        </p:sp>
        <p:sp>
          <p:nvSpPr>
            <p:cNvPr id="54" name="rc54"/>
            <p:cNvSpPr/>
            <p:nvPr/>
          </p:nvSpPr>
          <p:spPr>
            <a:xfrm>
              <a:off x="5294420" y="3457243"/>
              <a:ext cx="239888" cy="76555"/>
            </a:xfrm>
            <a:prstGeom prst="rect">
              <a:avLst/>
            </a:prstGeom>
            <a:solidFill>
              <a:srgbClr val="1CABE2">
                <a:alpha val="100000"/>
              </a:srgbClr>
            </a:solidFill>
          </p:spPr>
          <p:txBody>
            <a:bodyPr/>
            <a:lstStyle/>
            <a:p/>
          </p:txBody>
        </p:sp>
        <p:sp>
          <p:nvSpPr>
            <p:cNvPr id="55" name="rc55"/>
            <p:cNvSpPr/>
            <p:nvPr/>
          </p:nvSpPr>
          <p:spPr>
            <a:xfrm>
              <a:off x="5560963" y="3543883"/>
              <a:ext cx="239888" cy="764137"/>
            </a:xfrm>
            <a:prstGeom prst="rect">
              <a:avLst/>
            </a:prstGeom>
            <a:solidFill>
              <a:srgbClr val="80BD41">
                <a:alpha val="100000"/>
              </a:srgbClr>
            </a:solidFill>
          </p:spPr>
          <p:txBody>
            <a:bodyPr/>
            <a:lstStyle/>
            <a:p/>
          </p:txBody>
        </p:sp>
        <p:sp>
          <p:nvSpPr>
            <p:cNvPr id="56" name="rc56"/>
            <p:cNvSpPr/>
            <p:nvPr/>
          </p:nvSpPr>
          <p:spPr>
            <a:xfrm>
              <a:off x="5560963" y="3458947"/>
              <a:ext cx="239888" cy="84935"/>
            </a:xfrm>
            <a:prstGeom prst="rect">
              <a:avLst/>
            </a:prstGeom>
            <a:solidFill>
              <a:srgbClr val="1CABE2">
                <a:alpha val="100000"/>
              </a:srgbClr>
            </a:solidFill>
          </p:spPr>
          <p:txBody>
            <a:bodyPr/>
            <a:lstStyle/>
            <a:p/>
          </p:txBody>
        </p:sp>
        <p:sp>
          <p:nvSpPr>
            <p:cNvPr id="57" name="rc57"/>
            <p:cNvSpPr/>
            <p:nvPr/>
          </p:nvSpPr>
          <p:spPr>
            <a:xfrm>
              <a:off x="5827506" y="3542747"/>
              <a:ext cx="239888" cy="765274"/>
            </a:xfrm>
            <a:prstGeom prst="rect">
              <a:avLst/>
            </a:prstGeom>
            <a:solidFill>
              <a:srgbClr val="80BD41">
                <a:alpha val="100000"/>
              </a:srgbClr>
            </a:solidFill>
          </p:spPr>
          <p:txBody>
            <a:bodyPr/>
            <a:lstStyle/>
            <a:p/>
          </p:txBody>
        </p:sp>
        <p:sp>
          <p:nvSpPr>
            <p:cNvPr id="58" name="rc58"/>
            <p:cNvSpPr/>
            <p:nvPr/>
          </p:nvSpPr>
          <p:spPr>
            <a:xfrm>
              <a:off x="5827506" y="3467043"/>
              <a:ext cx="239888" cy="75703"/>
            </a:xfrm>
            <a:prstGeom prst="rect">
              <a:avLst/>
            </a:prstGeom>
            <a:solidFill>
              <a:srgbClr val="1CABE2">
                <a:alpha val="100000"/>
              </a:srgbClr>
            </a:solidFill>
          </p:spPr>
          <p:txBody>
            <a:bodyPr/>
            <a:lstStyle/>
            <a:p/>
          </p:txBody>
        </p:sp>
        <p:sp>
          <p:nvSpPr>
            <p:cNvPr id="59" name="rc59"/>
            <p:cNvSpPr/>
            <p:nvPr/>
          </p:nvSpPr>
          <p:spPr>
            <a:xfrm>
              <a:off x="6094049" y="3505534"/>
              <a:ext cx="239888" cy="802486"/>
            </a:xfrm>
            <a:prstGeom prst="rect">
              <a:avLst/>
            </a:prstGeom>
            <a:solidFill>
              <a:srgbClr val="80BD41">
                <a:alpha val="100000"/>
              </a:srgbClr>
            </a:solidFill>
          </p:spPr>
          <p:txBody>
            <a:bodyPr/>
            <a:lstStyle/>
            <a:p/>
          </p:txBody>
        </p:sp>
        <p:sp>
          <p:nvSpPr>
            <p:cNvPr id="60" name="rc60"/>
            <p:cNvSpPr/>
            <p:nvPr/>
          </p:nvSpPr>
          <p:spPr>
            <a:xfrm>
              <a:off x="6094049" y="3463351"/>
              <a:ext cx="239888" cy="42183"/>
            </a:xfrm>
            <a:prstGeom prst="rect">
              <a:avLst/>
            </a:prstGeom>
            <a:solidFill>
              <a:srgbClr val="1CABE2">
                <a:alpha val="100000"/>
              </a:srgbClr>
            </a:solidFill>
          </p:spPr>
          <p:txBody>
            <a:bodyPr/>
            <a:lstStyle/>
            <a:p/>
          </p:txBody>
        </p:sp>
        <p:sp>
          <p:nvSpPr>
            <p:cNvPr id="61" name="rc61"/>
            <p:cNvSpPr/>
            <p:nvPr/>
          </p:nvSpPr>
          <p:spPr>
            <a:xfrm>
              <a:off x="6360593" y="3533089"/>
              <a:ext cx="239888" cy="774932"/>
            </a:xfrm>
            <a:prstGeom prst="rect">
              <a:avLst/>
            </a:prstGeom>
            <a:solidFill>
              <a:srgbClr val="80BD41">
                <a:alpha val="100000"/>
              </a:srgbClr>
            </a:solidFill>
          </p:spPr>
          <p:txBody>
            <a:bodyPr/>
            <a:lstStyle/>
            <a:p/>
          </p:txBody>
        </p:sp>
        <p:sp>
          <p:nvSpPr>
            <p:cNvPr id="62" name="rc62"/>
            <p:cNvSpPr/>
            <p:nvPr/>
          </p:nvSpPr>
          <p:spPr>
            <a:xfrm>
              <a:off x="6360593" y="3456391"/>
              <a:ext cx="239888" cy="76697"/>
            </a:xfrm>
            <a:prstGeom prst="rect">
              <a:avLst/>
            </a:prstGeom>
            <a:solidFill>
              <a:srgbClr val="1CABE2">
                <a:alpha val="100000"/>
              </a:srgbClr>
            </a:solidFill>
          </p:spPr>
          <p:txBody>
            <a:bodyPr/>
            <a:lstStyle/>
            <a:p/>
          </p:txBody>
        </p:sp>
        <p:sp>
          <p:nvSpPr>
            <p:cNvPr id="63" name="rc63"/>
            <p:cNvSpPr/>
            <p:nvPr/>
          </p:nvSpPr>
          <p:spPr>
            <a:xfrm>
              <a:off x="6627136" y="3499569"/>
              <a:ext cx="239888" cy="808452"/>
            </a:xfrm>
            <a:prstGeom prst="rect">
              <a:avLst/>
            </a:prstGeom>
            <a:solidFill>
              <a:srgbClr val="80BD41">
                <a:alpha val="100000"/>
              </a:srgbClr>
            </a:solidFill>
          </p:spPr>
          <p:txBody>
            <a:bodyPr/>
            <a:lstStyle/>
            <a:p/>
          </p:txBody>
        </p:sp>
        <p:sp>
          <p:nvSpPr>
            <p:cNvPr id="64" name="rc64"/>
            <p:cNvSpPr/>
            <p:nvPr/>
          </p:nvSpPr>
          <p:spPr>
            <a:xfrm>
              <a:off x="6627136" y="3448011"/>
              <a:ext cx="239888" cy="51558"/>
            </a:xfrm>
            <a:prstGeom prst="rect">
              <a:avLst/>
            </a:prstGeom>
            <a:solidFill>
              <a:srgbClr val="1CABE2">
                <a:alpha val="100000"/>
              </a:srgbClr>
            </a:solidFill>
          </p:spPr>
          <p:txBody>
            <a:bodyPr/>
            <a:lstStyle/>
            <a:p/>
          </p:txBody>
        </p:sp>
        <p:sp>
          <p:nvSpPr>
            <p:cNvPr id="65" name="rc65"/>
            <p:cNvSpPr/>
            <p:nvPr/>
          </p:nvSpPr>
          <p:spPr>
            <a:xfrm>
              <a:off x="6893679" y="3518033"/>
              <a:ext cx="239888" cy="789987"/>
            </a:xfrm>
            <a:prstGeom prst="rect">
              <a:avLst/>
            </a:prstGeom>
            <a:solidFill>
              <a:srgbClr val="80BD41">
                <a:alpha val="100000"/>
              </a:srgbClr>
            </a:solidFill>
          </p:spPr>
          <p:txBody>
            <a:bodyPr/>
            <a:lstStyle/>
            <a:p/>
          </p:txBody>
        </p:sp>
        <p:sp>
          <p:nvSpPr>
            <p:cNvPr id="66" name="rc66"/>
            <p:cNvSpPr/>
            <p:nvPr/>
          </p:nvSpPr>
          <p:spPr>
            <a:xfrm>
              <a:off x="6893679" y="3439915"/>
              <a:ext cx="239888" cy="78118"/>
            </a:xfrm>
            <a:prstGeom prst="rect">
              <a:avLst/>
            </a:prstGeom>
            <a:solidFill>
              <a:srgbClr val="1CABE2">
                <a:alpha val="100000"/>
              </a:srgbClr>
            </a:solidFill>
          </p:spPr>
          <p:txBody>
            <a:bodyPr/>
            <a:lstStyle/>
            <a:p/>
          </p:txBody>
        </p:sp>
        <p:sp>
          <p:nvSpPr>
            <p:cNvPr id="67" name="rc67"/>
            <p:cNvSpPr/>
            <p:nvPr/>
          </p:nvSpPr>
          <p:spPr>
            <a:xfrm>
              <a:off x="7160222" y="3495166"/>
              <a:ext cx="239888" cy="812855"/>
            </a:xfrm>
            <a:prstGeom prst="rect">
              <a:avLst/>
            </a:prstGeom>
            <a:solidFill>
              <a:srgbClr val="80BD41">
                <a:alpha val="100000"/>
              </a:srgbClr>
            </a:solidFill>
          </p:spPr>
          <p:txBody>
            <a:bodyPr/>
            <a:lstStyle/>
            <a:p/>
          </p:txBody>
        </p:sp>
        <p:sp>
          <p:nvSpPr>
            <p:cNvPr id="68" name="rc68"/>
            <p:cNvSpPr/>
            <p:nvPr/>
          </p:nvSpPr>
          <p:spPr>
            <a:xfrm>
              <a:off x="7160222" y="3433950"/>
              <a:ext cx="239888" cy="61216"/>
            </a:xfrm>
            <a:prstGeom prst="rect">
              <a:avLst/>
            </a:prstGeom>
            <a:solidFill>
              <a:srgbClr val="1CABE2">
                <a:alpha val="100000"/>
              </a:srgbClr>
            </a:solidFill>
          </p:spPr>
          <p:txBody>
            <a:bodyPr/>
            <a:lstStyle/>
            <a:p/>
          </p:txBody>
        </p:sp>
        <p:sp>
          <p:nvSpPr>
            <p:cNvPr id="69" name="rc69"/>
            <p:cNvSpPr/>
            <p:nvPr/>
          </p:nvSpPr>
          <p:spPr>
            <a:xfrm>
              <a:off x="7426765" y="3469742"/>
              <a:ext cx="239888" cy="838279"/>
            </a:xfrm>
            <a:prstGeom prst="rect">
              <a:avLst/>
            </a:prstGeom>
            <a:solidFill>
              <a:srgbClr val="80BD41">
                <a:alpha val="100000"/>
              </a:srgbClr>
            </a:solidFill>
          </p:spPr>
          <p:txBody>
            <a:bodyPr/>
            <a:lstStyle/>
            <a:p/>
          </p:txBody>
        </p:sp>
        <p:sp>
          <p:nvSpPr>
            <p:cNvPr id="70" name="rc70"/>
            <p:cNvSpPr/>
            <p:nvPr/>
          </p:nvSpPr>
          <p:spPr>
            <a:xfrm>
              <a:off x="7426765" y="3425570"/>
              <a:ext cx="239888" cy="44172"/>
            </a:xfrm>
            <a:prstGeom prst="rect">
              <a:avLst/>
            </a:prstGeom>
            <a:solidFill>
              <a:srgbClr val="1CABE2">
                <a:alpha val="100000"/>
              </a:srgbClr>
            </a:solidFill>
          </p:spPr>
          <p:txBody>
            <a:bodyPr/>
            <a:lstStyle/>
            <a:p/>
          </p:txBody>
        </p:sp>
        <p:sp>
          <p:nvSpPr>
            <p:cNvPr id="71" name="rc71"/>
            <p:cNvSpPr/>
            <p:nvPr/>
          </p:nvSpPr>
          <p:spPr>
            <a:xfrm>
              <a:off x="7693308" y="3517465"/>
              <a:ext cx="239888" cy="790556"/>
            </a:xfrm>
            <a:prstGeom prst="rect">
              <a:avLst/>
            </a:prstGeom>
            <a:solidFill>
              <a:srgbClr val="80BD41">
                <a:alpha val="100000"/>
              </a:srgbClr>
            </a:solidFill>
          </p:spPr>
          <p:txBody>
            <a:bodyPr/>
            <a:lstStyle/>
            <a:p/>
          </p:txBody>
        </p:sp>
        <p:sp>
          <p:nvSpPr>
            <p:cNvPr id="72" name="rc72"/>
            <p:cNvSpPr/>
            <p:nvPr/>
          </p:nvSpPr>
          <p:spPr>
            <a:xfrm>
              <a:off x="7693308" y="3419746"/>
              <a:ext cx="239888" cy="97718"/>
            </a:xfrm>
            <a:prstGeom prst="rect">
              <a:avLst/>
            </a:prstGeom>
            <a:solidFill>
              <a:srgbClr val="1CABE2">
                <a:alpha val="100000"/>
              </a:srgbClr>
            </a:solidFill>
          </p:spPr>
          <p:txBody>
            <a:bodyPr/>
            <a:lstStyle/>
            <a:p/>
          </p:txBody>
        </p:sp>
        <p:sp>
          <p:nvSpPr>
            <p:cNvPr id="73" name="rc73"/>
            <p:cNvSpPr/>
            <p:nvPr/>
          </p:nvSpPr>
          <p:spPr>
            <a:xfrm>
              <a:off x="7959851" y="3503262"/>
              <a:ext cx="239888" cy="804759"/>
            </a:xfrm>
            <a:prstGeom prst="rect">
              <a:avLst/>
            </a:prstGeom>
            <a:solidFill>
              <a:srgbClr val="80BD41">
                <a:alpha val="100000"/>
              </a:srgbClr>
            </a:solidFill>
          </p:spPr>
          <p:txBody>
            <a:bodyPr/>
            <a:lstStyle/>
            <a:p/>
          </p:txBody>
        </p:sp>
        <p:sp>
          <p:nvSpPr>
            <p:cNvPr id="74" name="rc74"/>
            <p:cNvSpPr/>
            <p:nvPr/>
          </p:nvSpPr>
          <p:spPr>
            <a:xfrm>
              <a:off x="7959851" y="3413781"/>
              <a:ext cx="239888" cy="89480"/>
            </a:xfrm>
            <a:prstGeom prst="rect">
              <a:avLst/>
            </a:prstGeom>
            <a:solidFill>
              <a:srgbClr val="1CABE2">
                <a:alpha val="100000"/>
              </a:srgbClr>
            </a:solidFill>
          </p:spPr>
          <p:txBody>
            <a:bodyPr/>
            <a:lstStyle/>
            <a:p/>
          </p:txBody>
        </p:sp>
        <p:sp>
          <p:nvSpPr>
            <p:cNvPr id="75" name="pl75"/>
            <p:cNvSpPr/>
            <p:nvPr/>
          </p:nvSpPr>
          <p:spPr>
            <a:xfrm>
              <a:off x="1416218" y="2184437"/>
              <a:ext cx="6663577" cy="491777"/>
            </a:xfrm>
            <a:custGeom>
              <a:avLst/>
              <a:pathLst>
                <a:path w="6663577" h="491777">
                  <a:moveTo>
                    <a:pt x="0" y="491777"/>
                  </a:moveTo>
                  <a:lnTo>
                    <a:pt x="266543" y="447070"/>
                  </a:lnTo>
                  <a:lnTo>
                    <a:pt x="533086" y="402363"/>
                  </a:lnTo>
                  <a:lnTo>
                    <a:pt x="799629" y="357656"/>
                  </a:lnTo>
                  <a:lnTo>
                    <a:pt x="1066172" y="312949"/>
                  </a:lnTo>
                  <a:lnTo>
                    <a:pt x="1332715" y="268242"/>
                  </a:lnTo>
                  <a:lnTo>
                    <a:pt x="1599258" y="201181"/>
                  </a:lnTo>
                  <a:lnTo>
                    <a:pt x="1865801" y="134121"/>
                  </a:lnTo>
                  <a:lnTo>
                    <a:pt x="2132344" y="89414"/>
                  </a:lnTo>
                  <a:lnTo>
                    <a:pt x="2398888" y="22353"/>
                  </a:lnTo>
                  <a:lnTo>
                    <a:pt x="2665431" y="44707"/>
                  </a:lnTo>
                  <a:lnTo>
                    <a:pt x="2931974" y="67060"/>
                  </a:lnTo>
                  <a:lnTo>
                    <a:pt x="3198517" y="22353"/>
                  </a:lnTo>
                  <a:lnTo>
                    <a:pt x="3465060" y="44707"/>
                  </a:lnTo>
                  <a:lnTo>
                    <a:pt x="3731603" y="67060"/>
                  </a:lnTo>
                  <a:lnTo>
                    <a:pt x="3998146" y="89414"/>
                  </a:lnTo>
                  <a:lnTo>
                    <a:pt x="4264689" y="111767"/>
                  </a:lnTo>
                  <a:lnTo>
                    <a:pt x="4531233" y="89414"/>
                  </a:lnTo>
                  <a:lnTo>
                    <a:pt x="4797776" y="0"/>
                  </a:lnTo>
                  <a:lnTo>
                    <a:pt x="5064319" y="89414"/>
                  </a:lnTo>
                  <a:lnTo>
                    <a:pt x="5330862" y="22353"/>
                  </a:lnTo>
                  <a:lnTo>
                    <a:pt x="5597405" y="89414"/>
                  </a:lnTo>
                  <a:lnTo>
                    <a:pt x="5863948" y="44707"/>
                  </a:lnTo>
                  <a:lnTo>
                    <a:pt x="6130491" y="0"/>
                  </a:lnTo>
                  <a:lnTo>
                    <a:pt x="6397034" y="134121"/>
                  </a:lnTo>
                  <a:lnTo>
                    <a:pt x="6663577" y="11176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1324790" y="3483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8" name="tx88"/>
            <p:cNvSpPr/>
            <p:nvPr/>
          </p:nvSpPr>
          <p:spPr>
            <a:xfrm>
              <a:off x="2657505" y="3426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89" name="tx89"/>
            <p:cNvSpPr/>
            <p:nvPr/>
          </p:nvSpPr>
          <p:spPr>
            <a:xfrm>
              <a:off x="3990221" y="3365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90" name="tx90"/>
            <p:cNvSpPr/>
            <p:nvPr/>
          </p:nvSpPr>
          <p:spPr>
            <a:xfrm>
              <a:off x="5322937" y="3321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1" name="tx91"/>
            <p:cNvSpPr/>
            <p:nvPr/>
          </p:nvSpPr>
          <p:spPr>
            <a:xfrm>
              <a:off x="6428286" y="332046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92" name="tx92"/>
            <p:cNvSpPr/>
            <p:nvPr/>
          </p:nvSpPr>
          <p:spPr>
            <a:xfrm>
              <a:off x="6655652" y="3311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a:t>
              </a:r>
            </a:p>
          </p:txBody>
        </p:sp>
        <p:sp>
          <p:nvSpPr>
            <p:cNvPr id="93" name="tx93"/>
            <p:cNvSpPr/>
            <p:nvPr/>
          </p:nvSpPr>
          <p:spPr>
            <a:xfrm>
              <a:off x="6922195" y="3303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a:t>
              </a:r>
            </a:p>
          </p:txBody>
        </p:sp>
        <p:sp>
          <p:nvSpPr>
            <p:cNvPr id="94" name="tx94"/>
            <p:cNvSpPr/>
            <p:nvPr/>
          </p:nvSpPr>
          <p:spPr>
            <a:xfrm>
              <a:off x="7188738" y="3298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5" name="tx95"/>
            <p:cNvSpPr/>
            <p:nvPr/>
          </p:nvSpPr>
          <p:spPr>
            <a:xfrm>
              <a:off x="7455282" y="3289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a:t>
              </a:r>
            </a:p>
          </p:txBody>
        </p:sp>
        <p:sp>
          <p:nvSpPr>
            <p:cNvPr id="96" name="tx96"/>
            <p:cNvSpPr/>
            <p:nvPr/>
          </p:nvSpPr>
          <p:spPr>
            <a:xfrm>
              <a:off x="7721825" y="3283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a:t>
              </a:r>
            </a:p>
          </p:txBody>
        </p:sp>
        <p:sp>
          <p:nvSpPr>
            <p:cNvPr id="97" name="tx97"/>
            <p:cNvSpPr/>
            <p:nvPr/>
          </p:nvSpPr>
          <p:spPr>
            <a:xfrm>
              <a:off x="8027545" y="327795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8" name="pl98"/>
            <p:cNvSpPr/>
            <p:nvPr/>
          </p:nvSpPr>
          <p:spPr>
            <a:xfrm>
              <a:off x="1416218"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215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0" name="tx110"/>
            <p:cNvSpPr/>
            <p:nvPr/>
          </p:nvSpPr>
          <p:spPr>
            <a:xfrm>
              <a:off x="1324790" y="36771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1" name="tx111"/>
            <p:cNvSpPr/>
            <p:nvPr/>
          </p:nvSpPr>
          <p:spPr>
            <a:xfrm>
              <a:off x="2657505" y="39635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2" name="tx112"/>
            <p:cNvSpPr/>
            <p:nvPr/>
          </p:nvSpPr>
          <p:spPr>
            <a:xfrm>
              <a:off x="2683631" y="35909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3" name="tx113"/>
            <p:cNvSpPr/>
            <p:nvPr/>
          </p:nvSpPr>
          <p:spPr>
            <a:xfrm>
              <a:off x="3990221" y="3897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a:t>
              </a:r>
            </a:p>
          </p:txBody>
        </p:sp>
        <p:sp>
          <p:nvSpPr>
            <p:cNvPr id="114" name="tx114"/>
            <p:cNvSpPr/>
            <p:nvPr/>
          </p:nvSpPr>
          <p:spPr>
            <a:xfrm>
              <a:off x="4055523" y="349591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5322937" y="388613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16" name="tx116"/>
            <p:cNvSpPr/>
            <p:nvPr/>
          </p:nvSpPr>
          <p:spPr>
            <a:xfrm>
              <a:off x="5349062" y="346074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7" name="tx117"/>
            <p:cNvSpPr/>
            <p:nvPr/>
          </p:nvSpPr>
          <p:spPr>
            <a:xfrm>
              <a:off x="6389109" y="3885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a:t>
              </a:r>
            </a:p>
          </p:txBody>
        </p:sp>
        <p:sp>
          <p:nvSpPr>
            <p:cNvPr id="118" name="tx118"/>
            <p:cNvSpPr/>
            <p:nvPr/>
          </p:nvSpPr>
          <p:spPr>
            <a:xfrm>
              <a:off x="6415235" y="345996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9" name="tx119"/>
            <p:cNvSpPr/>
            <p:nvPr/>
          </p:nvSpPr>
          <p:spPr>
            <a:xfrm>
              <a:off x="6655652" y="3868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20" name="tx120"/>
            <p:cNvSpPr/>
            <p:nvPr/>
          </p:nvSpPr>
          <p:spPr>
            <a:xfrm>
              <a:off x="6681778" y="34386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1" name="tx121"/>
            <p:cNvSpPr/>
            <p:nvPr/>
          </p:nvSpPr>
          <p:spPr>
            <a:xfrm>
              <a:off x="6922195" y="3877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55.6</a:t>
              </a:r>
            </a:p>
          </p:txBody>
        </p:sp>
        <p:sp>
          <p:nvSpPr>
            <p:cNvPr id="122" name="tx122"/>
            <p:cNvSpPr/>
            <p:nvPr/>
          </p:nvSpPr>
          <p:spPr>
            <a:xfrm>
              <a:off x="6948321" y="3445119"/>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3" name="tx123"/>
            <p:cNvSpPr/>
            <p:nvPr/>
          </p:nvSpPr>
          <p:spPr>
            <a:xfrm>
              <a:off x="7188738" y="38665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24" name="tx124"/>
            <p:cNvSpPr/>
            <p:nvPr/>
          </p:nvSpPr>
          <p:spPr>
            <a:xfrm>
              <a:off x="7214864" y="34294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5" name="tx125"/>
            <p:cNvSpPr/>
            <p:nvPr/>
          </p:nvSpPr>
          <p:spPr>
            <a:xfrm>
              <a:off x="7494458" y="38538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6" name="tx126"/>
            <p:cNvSpPr/>
            <p:nvPr/>
          </p:nvSpPr>
          <p:spPr>
            <a:xfrm>
              <a:off x="7481407" y="34125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7" name="tx127"/>
            <p:cNvSpPr/>
            <p:nvPr/>
          </p:nvSpPr>
          <p:spPr>
            <a:xfrm>
              <a:off x="7721825" y="38788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a:t>
              </a:r>
            </a:p>
          </p:txBody>
        </p:sp>
        <p:sp>
          <p:nvSpPr>
            <p:cNvPr id="128" name="tx128"/>
            <p:cNvSpPr/>
            <p:nvPr/>
          </p:nvSpPr>
          <p:spPr>
            <a:xfrm>
              <a:off x="7747950" y="34335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9" name="tx129"/>
            <p:cNvSpPr/>
            <p:nvPr/>
          </p:nvSpPr>
          <p:spPr>
            <a:xfrm>
              <a:off x="7988368" y="3870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30" name="tx130"/>
            <p:cNvSpPr/>
            <p:nvPr/>
          </p:nvSpPr>
          <p:spPr>
            <a:xfrm>
              <a:off x="8014493" y="34234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45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8355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1254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2892"/>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2000-2025</a:t>
              </a:r>
            </a:p>
          </p:txBody>
        </p:sp>
        <p:sp>
          <p:nvSpPr>
            <p:cNvPr id="161" name="pl161"/>
            <p:cNvSpPr/>
            <p:nvPr/>
          </p:nvSpPr>
          <p:spPr>
            <a:xfrm>
              <a:off x="23407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4295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5184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3851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47402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5628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698447" cy="129091"/>
            </a:xfrm>
            <a:prstGeom prst="rect">
              <a:avLst/>
            </a:prstGeom>
            <a:solidFill>
              <a:srgbClr val="80BD41">
                <a:alpha val="100000"/>
              </a:srgbClr>
            </a:solidFill>
          </p:spPr>
          <p:txBody>
            <a:bodyPr/>
            <a:lstStyle/>
            <a:p/>
          </p:txBody>
        </p:sp>
        <p:sp>
          <p:nvSpPr>
            <p:cNvPr id="172" name="rc172"/>
            <p:cNvSpPr/>
            <p:nvPr/>
          </p:nvSpPr>
          <p:spPr>
            <a:xfrm>
              <a:off x="6994721" y="5954972"/>
              <a:ext cx="563995" cy="129091"/>
            </a:xfrm>
            <a:prstGeom prst="rect">
              <a:avLst/>
            </a:prstGeom>
            <a:solidFill>
              <a:srgbClr val="1CABE2">
                <a:alpha val="100000"/>
              </a:srgbClr>
            </a:solidFill>
          </p:spPr>
          <p:txBody>
            <a:bodyPr/>
            <a:lstStyle/>
            <a:p/>
          </p:txBody>
        </p:sp>
        <p:sp>
          <p:nvSpPr>
            <p:cNvPr id="173" name="rc173"/>
            <p:cNvSpPr/>
            <p:nvPr/>
          </p:nvSpPr>
          <p:spPr>
            <a:xfrm>
              <a:off x="1296273" y="5793607"/>
              <a:ext cx="5813335" cy="129091"/>
            </a:xfrm>
            <a:prstGeom prst="rect">
              <a:avLst/>
            </a:prstGeom>
            <a:solidFill>
              <a:srgbClr val="80BD41">
                <a:alpha val="100000"/>
              </a:srgbClr>
            </a:solidFill>
          </p:spPr>
          <p:txBody>
            <a:bodyPr/>
            <a:lstStyle/>
            <a:p/>
          </p:txBody>
        </p:sp>
        <p:sp>
          <p:nvSpPr>
            <p:cNvPr id="174" name="rc174"/>
            <p:cNvSpPr/>
            <p:nvPr/>
          </p:nvSpPr>
          <p:spPr>
            <a:xfrm>
              <a:off x="7109609" y="5793607"/>
              <a:ext cx="718572" cy="129091"/>
            </a:xfrm>
            <a:prstGeom prst="rect">
              <a:avLst/>
            </a:prstGeom>
            <a:solidFill>
              <a:srgbClr val="1CABE2">
                <a:alpha val="100000"/>
              </a:srgbClr>
            </a:solidFill>
          </p:spPr>
          <p:txBody>
            <a:bodyPr/>
            <a:lstStyle/>
            <a:p/>
          </p:txBody>
        </p:sp>
        <p:sp>
          <p:nvSpPr>
            <p:cNvPr id="175" name="rc175"/>
            <p:cNvSpPr/>
            <p:nvPr/>
          </p:nvSpPr>
          <p:spPr>
            <a:xfrm>
              <a:off x="1296273" y="5632243"/>
              <a:ext cx="5917779" cy="129091"/>
            </a:xfrm>
            <a:prstGeom prst="rect">
              <a:avLst/>
            </a:prstGeom>
            <a:solidFill>
              <a:srgbClr val="80BD41">
                <a:alpha val="100000"/>
              </a:srgbClr>
            </a:solidFill>
          </p:spPr>
          <p:txBody>
            <a:bodyPr/>
            <a:lstStyle/>
            <a:p/>
          </p:txBody>
        </p:sp>
        <p:sp>
          <p:nvSpPr>
            <p:cNvPr id="176" name="rc176"/>
            <p:cNvSpPr/>
            <p:nvPr/>
          </p:nvSpPr>
          <p:spPr>
            <a:xfrm>
              <a:off x="7214053" y="5632243"/>
              <a:ext cx="657995" cy="129091"/>
            </a:xfrm>
            <a:prstGeom prst="rect">
              <a:avLst/>
            </a:prstGeom>
            <a:solidFill>
              <a:srgbClr val="1CABE2">
                <a:alpha val="100000"/>
              </a:srgbClr>
            </a:solidFill>
          </p:spPr>
          <p:txBody>
            <a:bodyPr/>
            <a:lstStyle/>
            <a:p/>
          </p:txBody>
        </p:sp>
        <p:sp>
          <p:nvSpPr>
            <p:cNvPr id="177" name="tx177"/>
            <p:cNvSpPr/>
            <p:nvPr/>
          </p:nvSpPr>
          <p:spPr>
            <a:xfrm>
              <a:off x="7807530"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78" name="tx178"/>
            <p:cNvSpPr/>
            <p:nvPr/>
          </p:nvSpPr>
          <p:spPr>
            <a:xfrm>
              <a:off x="804225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a:t>
              </a:r>
            </a:p>
          </p:txBody>
        </p:sp>
        <p:sp>
          <p:nvSpPr>
            <p:cNvPr id="179" name="tx179"/>
            <p:cNvSpPr/>
            <p:nvPr/>
          </p:nvSpPr>
          <p:spPr>
            <a:xfrm>
              <a:off x="8135431" y="565359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0" name="tx180"/>
            <p:cNvSpPr/>
            <p:nvPr/>
          </p:nvSpPr>
          <p:spPr>
            <a:xfrm>
              <a:off x="404000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54.6</a:t>
              </a:r>
            </a:p>
          </p:txBody>
        </p:sp>
        <p:sp>
          <p:nvSpPr>
            <p:cNvPr id="181" name="tx181"/>
            <p:cNvSpPr/>
            <p:nvPr/>
          </p:nvSpPr>
          <p:spPr>
            <a:xfrm>
              <a:off x="7201370" y="597939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82" name="tx182"/>
            <p:cNvSpPr/>
            <p:nvPr/>
          </p:nvSpPr>
          <p:spPr>
            <a:xfrm>
              <a:off x="4097448"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55.7</a:t>
              </a:r>
            </a:p>
          </p:txBody>
        </p:sp>
        <p:sp>
          <p:nvSpPr>
            <p:cNvPr id="183" name="tx183"/>
            <p:cNvSpPr/>
            <p:nvPr/>
          </p:nvSpPr>
          <p:spPr>
            <a:xfrm>
              <a:off x="7393547"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84" name="tx184"/>
            <p:cNvSpPr/>
            <p:nvPr/>
          </p:nvSpPr>
          <p:spPr>
            <a:xfrm>
              <a:off x="414966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a:t>
              </a:r>
            </a:p>
          </p:txBody>
        </p:sp>
        <p:sp>
          <p:nvSpPr>
            <p:cNvPr id="185" name="tx185"/>
            <p:cNvSpPr/>
            <p:nvPr/>
          </p:nvSpPr>
          <p:spPr>
            <a:xfrm>
              <a:off x="7467702"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30745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539632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74852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(90%) was relatively constant within 1% compared to 2019 (91%).
The number of children vaccinated with DTP1 increased 4% compared to in 2019.
The number of surviving infants increased approximately 5%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7" name=""/>
          <p:cNvGrpSpPr/>
          <p:nvPr/>
        </p:nvGrpSpPr>
        <p:grpSpPr>
          <a:xfrm>
            <a:off x="292608" y="1051560"/>
            <a:ext cx="8595360" cy="28575"/>
            <a:chOff x="292608" y="1051560"/>
            <a:chExt cx="8595360" cy="28575"/>
          </a:xfrm>
        </p:grpSpPr>
        <p:sp>
          <p:nvSpPr>
            <p:cNvPr id="19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69402"/>
              <a:ext cx="3397293" cy="918596"/>
            </a:xfrm>
            <a:custGeom>
              <a:avLst/>
              <a:pathLst>
                <a:path w="3397293" h="918596">
                  <a:moveTo>
                    <a:pt x="0" y="918596"/>
                  </a:moveTo>
                  <a:lnTo>
                    <a:pt x="135891" y="831111"/>
                  </a:lnTo>
                  <a:lnTo>
                    <a:pt x="271783" y="743625"/>
                  </a:lnTo>
                  <a:lnTo>
                    <a:pt x="407675" y="678011"/>
                  </a:lnTo>
                  <a:lnTo>
                    <a:pt x="543566" y="590526"/>
                  </a:lnTo>
                  <a:lnTo>
                    <a:pt x="679458" y="503041"/>
                  </a:lnTo>
                  <a:lnTo>
                    <a:pt x="815350" y="437426"/>
                  </a:lnTo>
                  <a:lnTo>
                    <a:pt x="951242" y="371812"/>
                  </a:lnTo>
                  <a:lnTo>
                    <a:pt x="1087133" y="306198"/>
                  </a:lnTo>
                  <a:lnTo>
                    <a:pt x="1223025" y="240584"/>
                  </a:lnTo>
                  <a:lnTo>
                    <a:pt x="1358917" y="174970"/>
                  </a:lnTo>
                  <a:lnTo>
                    <a:pt x="1494809" y="109356"/>
                  </a:lnTo>
                  <a:lnTo>
                    <a:pt x="1630700" y="87485"/>
                  </a:lnTo>
                  <a:lnTo>
                    <a:pt x="1766592" y="87485"/>
                  </a:lnTo>
                  <a:lnTo>
                    <a:pt x="1902484" y="109356"/>
                  </a:lnTo>
                  <a:lnTo>
                    <a:pt x="2038375" y="109356"/>
                  </a:lnTo>
                  <a:lnTo>
                    <a:pt x="2174267" y="131228"/>
                  </a:lnTo>
                  <a:lnTo>
                    <a:pt x="2310159" y="262456"/>
                  </a:lnTo>
                  <a:lnTo>
                    <a:pt x="2446051" y="131228"/>
                  </a:lnTo>
                  <a:lnTo>
                    <a:pt x="2581942" y="153099"/>
                  </a:lnTo>
                  <a:lnTo>
                    <a:pt x="2717834" y="196842"/>
                  </a:lnTo>
                  <a:lnTo>
                    <a:pt x="2853726" y="284327"/>
                  </a:lnTo>
                  <a:lnTo>
                    <a:pt x="2989618" y="65614"/>
                  </a:lnTo>
                  <a:lnTo>
                    <a:pt x="3125509" y="0"/>
                  </a:lnTo>
                  <a:lnTo>
                    <a:pt x="3261401" y="131228"/>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69402"/>
              <a:ext cx="3397293" cy="918596"/>
            </a:xfrm>
            <a:custGeom>
              <a:avLst/>
              <a:pathLst>
                <a:path w="3397293" h="918596">
                  <a:moveTo>
                    <a:pt x="0" y="918596"/>
                  </a:moveTo>
                  <a:lnTo>
                    <a:pt x="135891" y="831111"/>
                  </a:lnTo>
                  <a:lnTo>
                    <a:pt x="271783" y="743625"/>
                  </a:lnTo>
                  <a:lnTo>
                    <a:pt x="407675" y="678011"/>
                  </a:lnTo>
                  <a:lnTo>
                    <a:pt x="543566" y="590526"/>
                  </a:lnTo>
                  <a:lnTo>
                    <a:pt x="679458" y="503041"/>
                  </a:lnTo>
                  <a:lnTo>
                    <a:pt x="815350" y="437426"/>
                  </a:lnTo>
                  <a:lnTo>
                    <a:pt x="951242" y="371812"/>
                  </a:lnTo>
                  <a:lnTo>
                    <a:pt x="1087133" y="306198"/>
                  </a:lnTo>
                  <a:lnTo>
                    <a:pt x="1223025" y="240584"/>
                  </a:lnTo>
                  <a:lnTo>
                    <a:pt x="1358917" y="174970"/>
                  </a:lnTo>
                  <a:lnTo>
                    <a:pt x="1494809" y="109356"/>
                  </a:lnTo>
                  <a:lnTo>
                    <a:pt x="1630700" y="87485"/>
                  </a:lnTo>
                  <a:lnTo>
                    <a:pt x="1766592" y="87485"/>
                  </a:lnTo>
                  <a:lnTo>
                    <a:pt x="1902484" y="109356"/>
                  </a:lnTo>
                  <a:lnTo>
                    <a:pt x="2038375" y="109356"/>
                  </a:lnTo>
                  <a:lnTo>
                    <a:pt x="2174267" y="131228"/>
                  </a:lnTo>
                  <a:lnTo>
                    <a:pt x="2310159" y="262456"/>
                  </a:lnTo>
                  <a:lnTo>
                    <a:pt x="2446051" y="131228"/>
                  </a:lnTo>
                  <a:lnTo>
                    <a:pt x="2581942" y="153099"/>
                  </a:lnTo>
                  <a:lnTo>
                    <a:pt x="2717834" y="196842"/>
                  </a:lnTo>
                  <a:lnTo>
                    <a:pt x="2853726" y="284327"/>
                  </a:lnTo>
                  <a:lnTo>
                    <a:pt x="2989618" y="65614"/>
                  </a:lnTo>
                  <a:lnTo>
                    <a:pt x="3125509" y="0"/>
                  </a:lnTo>
                  <a:lnTo>
                    <a:pt x="3261401" y="131228"/>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2069402"/>
              <a:ext cx="3397293" cy="918596"/>
            </a:xfrm>
            <a:custGeom>
              <a:avLst/>
              <a:pathLst>
                <a:path w="3397293" h="918596">
                  <a:moveTo>
                    <a:pt x="0" y="918596"/>
                  </a:moveTo>
                  <a:lnTo>
                    <a:pt x="135891" y="831111"/>
                  </a:lnTo>
                  <a:lnTo>
                    <a:pt x="271783" y="743625"/>
                  </a:lnTo>
                  <a:lnTo>
                    <a:pt x="407675" y="678011"/>
                  </a:lnTo>
                  <a:lnTo>
                    <a:pt x="543566" y="590526"/>
                  </a:lnTo>
                  <a:lnTo>
                    <a:pt x="679458" y="503041"/>
                  </a:lnTo>
                  <a:lnTo>
                    <a:pt x="815350" y="437426"/>
                  </a:lnTo>
                  <a:lnTo>
                    <a:pt x="951242" y="371812"/>
                  </a:lnTo>
                  <a:lnTo>
                    <a:pt x="1087133" y="306198"/>
                  </a:lnTo>
                  <a:lnTo>
                    <a:pt x="1223025" y="240584"/>
                  </a:lnTo>
                  <a:lnTo>
                    <a:pt x="1358917" y="174970"/>
                  </a:lnTo>
                  <a:lnTo>
                    <a:pt x="1494809" y="109356"/>
                  </a:lnTo>
                  <a:lnTo>
                    <a:pt x="1630700" y="87485"/>
                  </a:lnTo>
                  <a:lnTo>
                    <a:pt x="1766592" y="87485"/>
                  </a:lnTo>
                  <a:lnTo>
                    <a:pt x="1902484" y="109356"/>
                  </a:lnTo>
                  <a:lnTo>
                    <a:pt x="2038375" y="109356"/>
                  </a:lnTo>
                  <a:lnTo>
                    <a:pt x="2174267" y="131228"/>
                  </a:lnTo>
                  <a:lnTo>
                    <a:pt x="2310159" y="262456"/>
                  </a:lnTo>
                  <a:lnTo>
                    <a:pt x="2446051" y="131228"/>
                  </a:lnTo>
                  <a:lnTo>
                    <a:pt x="2581942" y="153099"/>
                  </a:lnTo>
                  <a:lnTo>
                    <a:pt x="2717834" y="196842"/>
                  </a:lnTo>
                  <a:lnTo>
                    <a:pt x="2853726" y="284327"/>
                  </a:lnTo>
                  <a:lnTo>
                    <a:pt x="2989618" y="65614"/>
                  </a:lnTo>
                  <a:lnTo>
                    <a:pt x="3125509" y="0"/>
                  </a:lnTo>
                  <a:lnTo>
                    <a:pt x="3261401" y="131228"/>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649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649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3987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023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32034" y="4988970"/>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60" name="tx60"/>
            <p:cNvSpPr/>
            <p:nvPr/>
          </p:nvSpPr>
          <p:spPr>
            <a:xfrm>
              <a:off x="30069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6942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41302" y="1403693"/>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Guinea-Bissau,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180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764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347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93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515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38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972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556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139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723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04836"/>
              <a:ext cx="3397293" cy="1854858"/>
            </a:xfrm>
            <a:custGeom>
              <a:avLst/>
              <a:pathLst>
                <a:path w="3397293" h="1854858">
                  <a:moveTo>
                    <a:pt x="0" y="1854858"/>
                  </a:moveTo>
                  <a:lnTo>
                    <a:pt x="135891" y="1678205"/>
                  </a:lnTo>
                  <a:lnTo>
                    <a:pt x="271783" y="1501552"/>
                  </a:lnTo>
                  <a:lnTo>
                    <a:pt x="407675" y="1369062"/>
                  </a:lnTo>
                  <a:lnTo>
                    <a:pt x="543566" y="1192409"/>
                  </a:lnTo>
                  <a:lnTo>
                    <a:pt x="679458" y="1015755"/>
                  </a:lnTo>
                  <a:lnTo>
                    <a:pt x="815350" y="883266"/>
                  </a:lnTo>
                  <a:lnTo>
                    <a:pt x="951242" y="750776"/>
                  </a:lnTo>
                  <a:lnTo>
                    <a:pt x="1087133" y="618286"/>
                  </a:lnTo>
                  <a:lnTo>
                    <a:pt x="1223025" y="485796"/>
                  </a:lnTo>
                  <a:lnTo>
                    <a:pt x="1358917" y="353306"/>
                  </a:lnTo>
                  <a:lnTo>
                    <a:pt x="1494809" y="220816"/>
                  </a:lnTo>
                  <a:lnTo>
                    <a:pt x="1630700" y="176653"/>
                  </a:lnTo>
                  <a:lnTo>
                    <a:pt x="1766592" y="176653"/>
                  </a:lnTo>
                  <a:lnTo>
                    <a:pt x="1902484" y="220816"/>
                  </a:lnTo>
                  <a:lnTo>
                    <a:pt x="2038375" y="220816"/>
                  </a:lnTo>
                  <a:lnTo>
                    <a:pt x="2174267" y="264979"/>
                  </a:lnTo>
                  <a:lnTo>
                    <a:pt x="2310159" y="529959"/>
                  </a:lnTo>
                  <a:lnTo>
                    <a:pt x="2446051" y="264979"/>
                  </a:lnTo>
                  <a:lnTo>
                    <a:pt x="2581942" y="309143"/>
                  </a:lnTo>
                  <a:lnTo>
                    <a:pt x="2717834" y="397469"/>
                  </a:lnTo>
                  <a:lnTo>
                    <a:pt x="2853726" y="574122"/>
                  </a:lnTo>
                  <a:lnTo>
                    <a:pt x="2989618" y="132489"/>
                  </a:lnTo>
                  <a:lnTo>
                    <a:pt x="3125509" y="0"/>
                  </a:lnTo>
                  <a:lnTo>
                    <a:pt x="3261401" y="264979"/>
                  </a:lnTo>
                  <a:lnTo>
                    <a:pt x="3397293" y="30914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513979"/>
              <a:ext cx="3397293" cy="618286"/>
            </a:xfrm>
            <a:custGeom>
              <a:avLst/>
              <a:pathLst>
                <a:path w="3397293" h="618286">
                  <a:moveTo>
                    <a:pt x="0" y="618286"/>
                  </a:moveTo>
                  <a:lnTo>
                    <a:pt x="135891" y="618286"/>
                  </a:lnTo>
                  <a:lnTo>
                    <a:pt x="271783" y="618286"/>
                  </a:lnTo>
                  <a:lnTo>
                    <a:pt x="407675" y="529959"/>
                  </a:lnTo>
                  <a:lnTo>
                    <a:pt x="543566" y="441633"/>
                  </a:lnTo>
                  <a:lnTo>
                    <a:pt x="679458" y="397469"/>
                  </a:lnTo>
                  <a:lnTo>
                    <a:pt x="815350" y="353306"/>
                  </a:lnTo>
                  <a:lnTo>
                    <a:pt x="951242" y="353306"/>
                  </a:lnTo>
                  <a:lnTo>
                    <a:pt x="1087133" y="220816"/>
                  </a:lnTo>
                  <a:lnTo>
                    <a:pt x="1223025" y="132489"/>
                  </a:lnTo>
                  <a:lnTo>
                    <a:pt x="1358917" y="132489"/>
                  </a:lnTo>
                  <a:lnTo>
                    <a:pt x="1494809" y="88326"/>
                  </a:lnTo>
                  <a:lnTo>
                    <a:pt x="1630700" y="88326"/>
                  </a:lnTo>
                  <a:lnTo>
                    <a:pt x="1766592" y="88326"/>
                  </a:lnTo>
                  <a:lnTo>
                    <a:pt x="1902484" y="88326"/>
                  </a:lnTo>
                  <a:lnTo>
                    <a:pt x="2038375" y="44163"/>
                  </a:lnTo>
                  <a:lnTo>
                    <a:pt x="2174267" y="0"/>
                  </a:lnTo>
                  <a:lnTo>
                    <a:pt x="2310159" y="0"/>
                  </a:lnTo>
                  <a:lnTo>
                    <a:pt x="2446051" y="0"/>
                  </a:lnTo>
                  <a:lnTo>
                    <a:pt x="2581942" y="0"/>
                  </a:lnTo>
                  <a:lnTo>
                    <a:pt x="2717834" y="132489"/>
                  </a:lnTo>
                  <a:lnTo>
                    <a:pt x="2853726" y="220816"/>
                  </a:lnTo>
                  <a:lnTo>
                    <a:pt x="2989618" y="44163"/>
                  </a:lnTo>
                  <a:lnTo>
                    <a:pt x="3125509" y="88326"/>
                  </a:lnTo>
                  <a:lnTo>
                    <a:pt x="3261401" y="88326"/>
                  </a:lnTo>
                  <a:lnTo>
                    <a:pt x="3397293" y="4416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513979"/>
              <a:ext cx="3397293" cy="1413225"/>
            </a:xfrm>
            <a:custGeom>
              <a:avLst/>
              <a:pathLst>
                <a:path w="3397293" h="1413225">
                  <a:moveTo>
                    <a:pt x="0" y="1369062"/>
                  </a:moveTo>
                  <a:lnTo>
                    <a:pt x="135891" y="1413225"/>
                  </a:lnTo>
                  <a:lnTo>
                    <a:pt x="271783" y="1324899"/>
                  </a:lnTo>
                  <a:lnTo>
                    <a:pt x="407675" y="1148245"/>
                  </a:lnTo>
                  <a:lnTo>
                    <a:pt x="543566" y="927429"/>
                  </a:lnTo>
                  <a:lnTo>
                    <a:pt x="679458" y="750776"/>
                  </a:lnTo>
                  <a:lnTo>
                    <a:pt x="815350" y="618286"/>
                  </a:lnTo>
                  <a:lnTo>
                    <a:pt x="951242" y="529959"/>
                  </a:lnTo>
                  <a:lnTo>
                    <a:pt x="1087133" y="309143"/>
                  </a:lnTo>
                  <a:lnTo>
                    <a:pt x="1223025" y="88326"/>
                  </a:lnTo>
                  <a:lnTo>
                    <a:pt x="1358917" y="264979"/>
                  </a:lnTo>
                  <a:lnTo>
                    <a:pt x="1494809" y="353306"/>
                  </a:lnTo>
                  <a:lnTo>
                    <a:pt x="1630700" y="441633"/>
                  </a:lnTo>
                  <a:lnTo>
                    <a:pt x="1766592" y="441633"/>
                  </a:lnTo>
                  <a:lnTo>
                    <a:pt x="1902484" y="397469"/>
                  </a:lnTo>
                  <a:lnTo>
                    <a:pt x="2038375" y="441633"/>
                  </a:lnTo>
                  <a:lnTo>
                    <a:pt x="2174267" y="220816"/>
                  </a:lnTo>
                  <a:lnTo>
                    <a:pt x="2310159" y="176653"/>
                  </a:lnTo>
                  <a:lnTo>
                    <a:pt x="2446051" y="88326"/>
                  </a:lnTo>
                  <a:lnTo>
                    <a:pt x="2581942" y="0"/>
                  </a:lnTo>
                  <a:lnTo>
                    <a:pt x="2717834" y="132489"/>
                  </a:lnTo>
                  <a:lnTo>
                    <a:pt x="2853726" y="309143"/>
                  </a:lnTo>
                  <a:lnTo>
                    <a:pt x="2989618" y="220816"/>
                  </a:lnTo>
                  <a:lnTo>
                    <a:pt x="3125509" y="88326"/>
                  </a:lnTo>
                  <a:lnTo>
                    <a:pt x="3261401" y="44163"/>
                  </a:lnTo>
                  <a:lnTo>
                    <a:pt x="3397293" y="44163"/>
                  </a:lnTo>
                </a:path>
              </a:pathLst>
            </a:custGeom>
            <a:ln w="27101" cap="flat">
              <a:solidFill>
                <a:srgbClr val="961A49">
                  <a:alpha val="100000"/>
                </a:srgbClr>
              </a:solidFill>
              <a:prstDash val="solid"/>
              <a:round/>
            </a:ln>
          </p:spPr>
          <p:txBody>
            <a:bodyPr/>
            <a:lstStyle/>
            <a:p/>
          </p:txBody>
        </p:sp>
        <p:sp>
          <p:nvSpPr>
            <p:cNvPr id="84" name="pl84"/>
            <p:cNvSpPr/>
            <p:nvPr/>
          </p:nvSpPr>
          <p:spPr>
            <a:xfrm>
              <a:off x="5437664" y="251397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04836"/>
              <a:ext cx="3397293" cy="1854858"/>
            </a:xfrm>
            <a:custGeom>
              <a:avLst/>
              <a:pathLst>
                <a:path w="3397293" h="1854858">
                  <a:moveTo>
                    <a:pt x="0" y="1854858"/>
                  </a:moveTo>
                  <a:lnTo>
                    <a:pt x="135891" y="1678205"/>
                  </a:lnTo>
                  <a:lnTo>
                    <a:pt x="271783" y="1501552"/>
                  </a:lnTo>
                  <a:lnTo>
                    <a:pt x="407675" y="1369062"/>
                  </a:lnTo>
                  <a:lnTo>
                    <a:pt x="543566" y="1192409"/>
                  </a:lnTo>
                  <a:lnTo>
                    <a:pt x="679458" y="1015755"/>
                  </a:lnTo>
                  <a:lnTo>
                    <a:pt x="815350" y="883266"/>
                  </a:lnTo>
                  <a:lnTo>
                    <a:pt x="951242" y="750776"/>
                  </a:lnTo>
                  <a:lnTo>
                    <a:pt x="1087133" y="618286"/>
                  </a:lnTo>
                  <a:lnTo>
                    <a:pt x="1223025" y="485796"/>
                  </a:lnTo>
                  <a:lnTo>
                    <a:pt x="1358917" y="353306"/>
                  </a:lnTo>
                  <a:lnTo>
                    <a:pt x="1494809" y="220816"/>
                  </a:lnTo>
                  <a:lnTo>
                    <a:pt x="1630700" y="176653"/>
                  </a:lnTo>
                  <a:lnTo>
                    <a:pt x="1766592" y="176653"/>
                  </a:lnTo>
                  <a:lnTo>
                    <a:pt x="1902484" y="220816"/>
                  </a:lnTo>
                  <a:lnTo>
                    <a:pt x="2038375" y="220816"/>
                  </a:lnTo>
                  <a:lnTo>
                    <a:pt x="2174267" y="264979"/>
                  </a:lnTo>
                  <a:lnTo>
                    <a:pt x="2310159" y="529959"/>
                  </a:lnTo>
                  <a:lnTo>
                    <a:pt x="2446051" y="264979"/>
                  </a:lnTo>
                  <a:lnTo>
                    <a:pt x="2581942" y="309143"/>
                  </a:lnTo>
                  <a:lnTo>
                    <a:pt x="2717834" y="397469"/>
                  </a:lnTo>
                  <a:lnTo>
                    <a:pt x="2853726" y="574122"/>
                  </a:lnTo>
                  <a:lnTo>
                    <a:pt x="2989618" y="132489"/>
                  </a:lnTo>
                  <a:lnTo>
                    <a:pt x="3125509" y="0"/>
                  </a:lnTo>
                  <a:lnTo>
                    <a:pt x="3261401" y="264979"/>
                  </a:lnTo>
                  <a:lnTo>
                    <a:pt x="3397293" y="30914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310828"/>
              <a:ext cx="0" cy="1748866"/>
            </a:xfrm>
            <a:custGeom>
              <a:avLst/>
              <a:pathLst>
                <a:path w="0" h="1748866">
                  <a:moveTo>
                    <a:pt x="0" y="17488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310828"/>
              <a:ext cx="0" cy="909764"/>
            </a:xfrm>
            <a:custGeom>
              <a:avLst/>
              <a:pathLst>
                <a:path w="0" h="909764">
                  <a:moveTo>
                    <a:pt x="0" y="9097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310828"/>
              <a:ext cx="0" cy="247314"/>
            </a:xfrm>
            <a:custGeom>
              <a:avLst/>
              <a:pathLst>
                <a:path w="0" h="247314">
                  <a:moveTo>
                    <a:pt x="0" y="2473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310828"/>
              <a:ext cx="0" cy="114824"/>
            </a:xfrm>
            <a:custGeom>
              <a:avLst/>
              <a:pathLst>
                <a:path w="0" h="114824">
                  <a:moveTo>
                    <a:pt x="0" y="1148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310828"/>
              <a:ext cx="0" cy="203151"/>
            </a:xfrm>
            <a:custGeom>
              <a:avLst/>
              <a:pathLst>
                <a:path w="0" h="203151">
                  <a:moveTo>
                    <a:pt x="0" y="20315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310828"/>
              <a:ext cx="0" cy="158987"/>
            </a:xfrm>
            <a:custGeom>
              <a:avLst/>
              <a:pathLst>
                <a:path w="0" h="158987">
                  <a:moveTo>
                    <a:pt x="0" y="158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310828"/>
              <a:ext cx="0" cy="203151"/>
            </a:xfrm>
            <a:custGeom>
              <a:avLst/>
              <a:pathLst>
                <a:path w="0" h="203151">
                  <a:moveTo>
                    <a:pt x="0" y="20315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04836"/>
              <a:ext cx="3397293" cy="1854858"/>
            </a:xfrm>
            <a:custGeom>
              <a:avLst/>
              <a:pathLst>
                <a:path w="3397293" h="1854858">
                  <a:moveTo>
                    <a:pt x="0" y="1854858"/>
                  </a:moveTo>
                  <a:lnTo>
                    <a:pt x="135891" y="1678205"/>
                  </a:lnTo>
                  <a:lnTo>
                    <a:pt x="271783" y="1501552"/>
                  </a:lnTo>
                  <a:lnTo>
                    <a:pt x="407675" y="1369062"/>
                  </a:lnTo>
                  <a:lnTo>
                    <a:pt x="543566" y="1192409"/>
                  </a:lnTo>
                  <a:lnTo>
                    <a:pt x="679458" y="1015755"/>
                  </a:lnTo>
                  <a:lnTo>
                    <a:pt x="815350" y="883266"/>
                  </a:lnTo>
                  <a:lnTo>
                    <a:pt x="951242" y="750776"/>
                  </a:lnTo>
                  <a:lnTo>
                    <a:pt x="1087133" y="618286"/>
                  </a:lnTo>
                  <a:lnTo>
                    <a:pt x="1223025" y="485796"/>
                  </a:lnTo>
                  <a:lnTo>
                    <a:pt x="1358917" y="353306"/>
                  </a:lnTo>
                  <a:lnTo>
                    <a:pt x="1494809" y="220816"/>
                  </a:lnTo>
                  <a:lnTo>
                    <a:pt x="1630700" y="176653"/>
                  </a:lnTo>
                  <a:lnTo>
                    <a:pt x="1766592" y="176653"/>
                  </a:lnTo>
                  <a:lnTo>
                    <a:pt x="1902484" y="220816"/>
                  </a:lnTo>
                  <a:lnTo>
                    <a:pt x="2038375" y="220816"/>
                  </a:lnTo>
                  <a:lnTo>
                    <a:pt x="2174267" y="264979"/>
                  </a:lnTo>
                  <a:lnTo>
                    <a:pt x="2310159" y="529959"/>
                  </a:lnTo>
                  <a:lnTo>
                    <a:pt x="2446051" y="264979"/>
                  </a:lnTo>
                  <a:lnTo>
                    <a:pt x="2581942" y="309143"/>
                  </a:lnTo>
                  <a:lnTo>
                    <a:pt x="2717834" y="397469"/>
                  </a:lnTo>
                  <a:lnTo>
                    <a:pt x="2853726" y="574122"/>
                  </a:lnTo>
                  <a:lnTo>
                    <a:pt x="2989618" y="132489"/>
                  </a:lnTo>
                  <a:lnTo>
                    <a:pt x="3125509" y="0"/>
                  </a:lnTo>
                  <a:lnTo>
                    <a:pt x="3261401" y="264979"/>
                  </a:lnTo>
                  <a:lnTo>
                    <a:pt x="3397293" y="309143"/>
                  </a:lnTo>
                </a:path>
              </a:pathLst>
            </a:custGeom>
            <a:ln w="27101" cap="flat">
              <a:solidFill>
                <a:srgbClr val="0058AB">
                  <a:alpha val="100000"/>
                </a:srgbClr>
              </a:solidFill>
              <a:prstDash val="solid"/>
              <a:round/>
            </a:ln>
          </p:spPr>
          <p:txBody>
            <a:bodyPr/>
            <a:lstStyle/>
            <a:p/>
          </p:txBody>
        </p:sp>
        <p:sp>
          <p:nvSpPr>
            <p:cNvPr id="94" name="tx94"/>
            <p:cNvSpPr/>
            <p:nvPr/>
          </p:nvSpPr>
          <p:spPr>
            <a:xfrm>
              <a:off x="5359324" y="225266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95" name="tx95"/>
            <p:cNvSpPr/>
            <p:nvPr/>
          </p:nvSpPr>
          <p:spPr>
            <a:xfrm>
              <a:off x="6038783" y="225272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6748386"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45895" y="22540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2540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78669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45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034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618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020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7816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7816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705657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81902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048733" y="4988970"/>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121" name="tx121"/>
            <p:cNvSpPr/>
            <p:nvPr/>
          </p:nvSpPr>
          <p:spPr>
            <a:xfrm>
              <a:off x="732367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808612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2258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0431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8604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6777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344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517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7690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5864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6973368" cy="114824"/>
            </a:xfrm>
            <a:prstGeom prst="rect">
              <a:avLst/>
            </a:prstGeom>
            <a:solidFill>
              <a:srgbClr val="1CABE2">
                <a:alpha val="80000"/>
              </a:srgbClr>
            </a:solidFill>
          </p:spPr>
          <p:txBody>
            <a:bodyPr/>
            <a:lstStyle/>
            <a:p/>
          </p:txBody>
        </p:sp>
        <p:sp>
          <p:nvSpPr>
            <p:cNvPr id="137" name="rc137"/>
            <p:cNvSpPr/>
            <p:nvPr/>
          </p:nvSpPr>
          <p:spPr>
            <a:xfrm>
              <a:off x="1317178" y="5743865"/>
              <a:ext cx="6819261"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8489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4" name="tx144"/>
            <p:cNvSpPr/>
            <p:nvPr/>
          </p:nvSpPr>
          <p:spPr>
            <a:xfrm>
              <a:off x="460220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5" name="tx145"/>
            <p:cNvSpPr/>
            <p:nvPr/>
          </p:nvSpPr>
          <p:spPr>
            <a:xfrm>
              <a:off x="641950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6" name="tx146"/>
            <p:cNvSpPr/>
            <p:nvPr/>
          </p:nvSpPr>
          <p:spPr>
            <a:xfrm>
              <a:off x="815911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Guinea-Bissau (84%) was 1 percentage point lower than the global average (85%) and 13 percentage points higher than the average across all WCAR countries (71%).
National DTP3 coverage was the same as in 2019 (84%).
This equates to 10,000 un- and undervaccinated children in 2025 - the same number of un- and undervaccinated children as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Guinea-Bissau DTP3 coverage was 84% - this is the same as in 2019 and 1 percentage point lower than the global average (85%).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Guinea-Bissau ranked number 13 out of 24 countries for lowest DTP3 coverage (based on tied ranks).
Guinea-Bissau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Guinea-Bissau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0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82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57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29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470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45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87686"/>
              <a:ext cx="239888" cy="324323"/>
            </a:xfrm>
            <a:prstGeom prst="rect">
              <a:avLst/>
            </a:prstGeom>
            <a:solidFill>
              <a:srgbClr val="80BD41">
                <a:alpha val="100000"/>
              </a:srgbClr>
            </a:solidFill>
          </p:spPr>
          <p:txBody>
            <a:bodyPr/>
            <a:lstStyle/>
            <a:p/>
          </p:txBody>
        </p:sp>
        <p:sp>
          <p:nvSpPr>
            <p:cNvPr id="24" name="rc24"/>
            <p:cNvSpPr/>
            <p:nvPr/>
          </p:nvSpPr>
          <p:spPr>
            <a:xfrm>
              <a:off x="1296273" y="3550122"/>
              <a:ext cx="239888" cy="337563"/>
            </a:xfrm>
            <a:prstGeom prst="rect">
              <a:avLst/>
            </a:prstGeom>
            <a:solidFill>
              <a:srgbClr val="1CABE2">
                <a:alpha val="100000"/>
              </a:srgbClr>
            </a:solidFill>
          </p:spPr>
          <p:txBody>
            <a:bodyPr/>
            <a:lstStyle/>
            <a:p/>
          </p:txBody>
        </p:sp>
        <p:sp>
          <p:nvSpPr>
            <p:cNvPr id="25" name="rc25"/>
            <p:cNvSpPr/>
            <p:nvPr/>
          </p:nvSpPr>
          <p:spPr>
            <a:xfrm>
              <a:off x="1562816" y="3857656"/>
              <a:ext cx="239888" cy="354353"/>
            </a:xfrm>
            <a:prstGeom prst="rect">
              <a:avLst/>
            </a:prstGeom>
            <a:solidFill>
              <a:srgbClr val="80BD41">
                <a:alpha val="100000"/>
              </a:srgbClr>
            </a:solidFill>
          </p:spPr>
          <p:txBody>
            <a:bodyPr/>
            <a:lstStyle/>
            <a:p/>
          </p:txBody>
        </p:sp>
        <p:sp>
          <p:nvSpPr>
            <p:cNvPr id="26" name="rc26"/>
            <p:cNvSpPr/>
            <p:nvPr/>
          </p:nvSpPr>
          <p:spPr>
            <a:xfrm>
              <a:off x="1562816" y="3543434"/>
              <a:ext cx="239888" cy="314222"/>
            </a:xfrm>
            <a:prstGeom prst="rect">
              <a:avLst/>
            </a:prstGeom>
            <a:solidFill>
              <a:srgbClr val="1CABE2">
                <a:alpha val="100000"/>
              </a:srgbClr>
            </a:solidFill>
          </p:spPr>
          <p:txBody>
            <a:bodyPr/>
            <a:lstStyle/>
            <a:p/>
          </p:txBody>
        </p:sp>
        <p:sp>
          <p:nvSpPr>
            <p:cNvPr id="27" name="rc27"/>
            <p:cNvSpPr/>
            <p:nvPr/>
          </p:nvSpPr>
          <p:spPr>
            <a:xfrm>
              <a:off x="1829360" y="3823804"/>
              <a:ext cx="239888" cy="388205"/>
            </a:xfrm>
            <a:prstGeom prst="rect">
              <a:avLst/>
            </a:prstGeom>
            <a:solidFill>
              <a:srgbClr val="80BD41">
                <a:alpha val="100000"/>
              </a:srgbClr>
            </a:solidFill>
          </p:spPr>
          <p:txBody>
            <a:bodyPr/>
            <a:lstStyle/>
            <a:p/>
          </p:txBody>
        </p:sp>
        <p:sp>
          <p:nvSpPr>
            <p:cNvPr id="28" name="rc28"/>
            <p:cNvSpPr/>
            <p:nvPr/>
          </p:nvSpPr>
          <p:spPr>
            <a:xfrm>
              <a:off x="1829360" y="3531012"/>
              <a:ext cx="239888" cy="292791"/>
            </a:xfrm>
            <a:prstGeom prst="rect">
              <a:avLst/>
            </a:prstGeom>
            <a:solidFill>
              <a:srgbClr val="1CABE2">
                <a:alpha val="100000"/>
              </a:srgbClr>
            </a:solidFill>
          </p:spPr>
          <p:txBody>
            <a:bodyPr/>
            <a:lstStyle/>
            <a:p/>
          </p:txBody>
        </p:sp>
        <p:sp>
          <p:nvSpPr>
            <p:cNvPr id="29" name="rc29"/>
            <p:cNvSpPr/>
            <p:nvPr/>
          </p:nvSpPr>
          <p:spPr>
            <a:xfrm>
              <a:off x="2095903" y="3795958"/>
              <a:ext cx="239888" cy="416051"/>
            </a:xfrm>
            <a:prstGeom prst="rect">
              <a:avLst/>
            </a:prstGeom>
            <a:solidFill>
              <a:srgbClr val="80BD41">
                <a:alpha val="100000"/>
              </a:srgbClr>
            </a:solidFill>
          </p:spPr>
          <p:txBody>
            <a:bodyPr/>
            <a:lstStyle/>
            <a:p/>
          </p:txBody>
        </p:sp>
        <p:sp>
          <p:nvSpPr>
            <p:cNvPr id="30" name="rc30"/>
            <p:cNvSpPr/>
            <p:nvPr/>
          </p:nvSpPr>
          <p:spPr>
            <a:xfrm>
              <a:off x="2095903" y="3518591"/>
              <a:ext cx="239888" cy="277367"/>
            </a:xfrm>
            <a:prstGeom prst="rect">
              <a:avLst/>
            </a:prstGeom>
            <a:solidFill>
              <a:srgbClr val="1CABE2">
                <a:alpha val="100000"/>
              </a:srgbClr>
            </a:solidFill>
          </p:spPr>
          <p:txBody>
            <a:bodyPr/>
            <a:lstStyle/>
            <a:p/>
          </p:txBody>
        </p:sp>
        <p:sp>
          <p:nvSpPr>
            <p:cNvPr id="31" name="rc31"/>
            <p:cNvSpPr/>
            <p:nvPr/>
          </p:nvSpPr>
          <p:spPr>
            <a:xfrm>
              <a:off x="2362446" y="3762379"/>
              <a:ext cx="239888" cy="449629"/>
            </a:xfrm>
            <a:prstGeom prst="rect">
              <a:avLst/>
            </a:prstGeom>
            <a:solidFill>
              <a:srgbClr val="80BD41">
                <a:alpha val="100000"/>
              </a:srgbClr>
            </a:solidFill>
          </p:spPr>
          <p:txBody>
            <a:bodyPr/>
            <a:lstStyle/>
            <a:p/>
          </p:txBody>
        </p:sp>
        <p:sp>
          <p:nvSpPr>
            <p:cNvPr id="32" name="rc32"/>
            <p:cNvSpPr/>
            <p:nvPr/>
          </p:nvSpPr>
          <p:spPr>
            <a:xfrm>
              <a:off x="2362446" y="3509445"/>
              <a:ext cx="239888" cy="252933"/>
            </a:xfrm>
            <a:prstGeom prst="rect">
              <a:avLst/>
            </a:prstGeom>
            <a:solidFill>
              <a:srgbClr val="1CABE2">
                <a:alpha val="100000"/>
              </a:srgbClr>
            </a:solidFill>
          </p:spPr>
          <p:txBody>
            <a:bodyPr/>
            <a:lstStyle/>
            <a:p/>
          </p:txBody>
        </p:sp>
        <p:sp>
          <p:nvSpPr>
            <p:cNvPr id="33" name="rc33"/>
            <p:cNvSpPr/>
            <p:nvPr/>
          </p:nvSpPr>
          <p:spPr>
            <a:xfrm>
              <a:off x="2628989" y="3724842"/>
              <a:ext cx="239888" cy="487167"/>
            </a:xfrm>
            <a:prstGeom prst="rect">
              <a:avLst/>
            </a:prstGeom>
            <a:solidFill>
              <a:srgbClr val="80BD41">
                <a:alpha val="100000"/>
              </a:srgbClr>
            </a:solidFill>
          </p:spPr>
          <p:txBody>
            <a:bodyPr/>
            <a:lstStyle/>
            <a:p/>
          </p:txBody>
        </p:sp>
        <p:sp>
          <p:nvSpPr>
            <p:cNvPr id="34" name="rc34"/>
            <p:cNvSpPr/>
            <p:nvPr/>
          </p:nvSpPr>
          <p:spPr>
            <a:xfrm>
              <a:off x="2628989" y="3495522"/>
              <a:ext cx="239888" cy="229319"/>
            </a:xfrm>
            <a:prstGeom prst="rect">
              <a:avLst/>
            </a:prstGeom>
            <a:solidFill>
              <a:srgbClr val="1CABE2">
                <a:alpha val="100000"/>
              </a:srgbClr>
            </a:solidFill>
          </p:spPr>
          <p:txBody>
            <a:bodyPr/>
            <a:lstStyle/>
            <a:p/>
          </p:txBody>
        </p:sp>
        <p:sp>
          <p:nvSpPr>
            <p:cNvPr id="35" name="rc35"/>
            <p:cNvSpPr/>
            <p:nvPr/>
          </p:nvSpPr>
          <p:spPr>
            <a:xfrm>
              <a:off x="2895532" y="3693583"/>
              <a:ext cx="239888" cy="518425"/>
            </a:xfrm>
            <a:prstGeom prst="rect">
              <a:avLst/>
            </a:prstGeom>
            <a:solidFill>
              <a:srgbClr val="80BD41">
                <a:alpha val="100000"/>
              </a:srgbClr>
            </a:solidFill>
          </p:spPr>
          <p:txBody>
            <a:bodyPr/>
            <a:lstStyle/>
            <a:p/>
          </p:txBody>
        </p:sp>
        <p:sp>
          <p:nvSpPr>
            <p:cNvPr id="36" name="rc36"/>
            <p:cNvSpPr/>
            <p:nvPr/>
          </p:nvSpPr>
          <p:spPr>
            <a:xfrm>
              <a:off x="2895532" y="3481872"/>
              <a:ext cx="239888" cy="211711"/>
            </a:xfrm>
            <a:prstGeom prst="rect">
              <a:avLst/>
            </a:prstGeom>
            <a:solidFill>
              <a:srgbClr val="1CABE2">
                <a:alpha val="100000"/>
              </a:srgbClr>
            </a:solidFill>
          </p:spPr>
          <p:txBody>
            <a:bodyPr/>
            <a:lstStyle/>
            <a:p/>
          </p:txBody>
        </p:sp>
        <p:sp>
          <p:nvSpPr>
            <p:cNvPr id="37" name="rc37"/>
            <p:cNvSpPr/>
            <p:nvPr/>
          </p:nvSpPr>
          <p:spPr>
            <a:xfrm>
              <a:off x="3162075" y="3660141"/>
              <a:ext cx="239888" cy="551868"/>
            </a:xfrm>
            <a:prstGeom prst="rect">
              <a:avLst/>
            </a:prstGeom>
            <a:solidFill>
              <a:srgbClr val="80BD41">
                <a:alpha val="100000"/>
              </a:srgbClr>
            </a:solidFill>
          </p:spPr>
          <p:txBody>
            <a:bodyPr/>
            <a:lstStyle/>
            <a:p/>
          </p:txBody>
        </p:sp>
        <p:sp>
          <p:nvSpPr>
            <p:cNvPr id="38" name="rc38"/>
            <p:cNvSpPr/>
            <p:nvPr/>
          </p:nvSpPr>
          <p:spPr>
            <a:xfrm>
              <a:off x="3162075" y="3466175"/>
              <a:ext cx="239888" cy="193966"/>
            </a:xfrm>
            <a:prstGeom prst="rect">
              <a:avLst/>
            </a:prstGeom>
            <a:solidFill>
              <a:srgbClr val="1CABE2">
                <a:alpha val="100000"/>
              </a:srgbClr>
            </a:solidFill>
          </p:spPr>
          <p:txBody>
            <a:bodyPr/>
            <a:lstStyle/>
            <a:p/>
          </p:txBody>
        </p:sp>
        <p:sp>
          <p:nvSpPr>
            <p:cNvPr id="39" name="rc39"/>
            <p:cNvSpPr/>
            <p:nvPr/>
          </p:nvSpPr>
          <p:spPr>
            <a:xfrm>
              <a:off x="3428618" y="3631749"/>
              <a:ext cx="239888" cy="580260"/>
            </a:xfrm>
            <a:prstGeom prst="rect">
              <a:avLst/>
            </a:prstGeom>
            <a:solidFill>
              <a:srgbClr val="80BD41">
                <a:alpha val="100000"/>
              </a:srgbClr>
            </a:solidFill>
          </p:spPr>
          <p:txBody>
            <a:bodyPr/>
            <a:lstStyle/>
            <a:p/>
          </p:txBody>
        </p:sp>
        <p:sp>
          <p:nvSpPr>
            <p:cNvPr id="40" name="rc40"/>
            <p:cNvSpPr/>
            <p:nvPr/>
          </p:nvSpPr>
          <p:spPr>
            <a:xfrm>
              <a:off x="3428618" y="3458394"/>
              <a:ext cx="239888" cy="173354"/>
            </a:xfrm>
            <a:prstGeom prst="rect">
              <a:avLst/>
            </a:prstGeom>
            <a:solidFill>
              <a:srgbClr val="1CABE2">
                <a:alpha val="100000"/>
              </a:srgbClr>
            </a:solidFill>
          </p:spPr>
          <p:txBody>
            <a:bodyPr/>
            <a:lstStyle/>
            <a:p/>
          </p:txBody>
        </p:sp>
        <p:sp>
          <p:nvSpPr>
            <p:cNvPr id="41" name="rc41"/>
            <p:cNvSpPr/>
            <p:nvPr/>
          </p:nvSpPr>
          <p:spPr>
            <a:xfrm>
              <a:off x="3695161" y="3601583"/>
              <a:ext cx="239888" cy="610426"/>
            </a:xfrm>
            <a:prstGeom prst="rect">
              <a:avLst/>
            </a:prstGeom>
            <a:solidFill>
              <a:srgbClr val="80BD41">
                <a:alpha val="100000"/>
              </a:srgbClr>
            </a:solidFill>
          </p:spPr>
          <p:txBody>
            <a:bodyPr/>
            <a:lstStyle/>
            <a:p/>
          </p:txBody>
        </p:sp>
        <p:sp>
          <p:nvSpPr>
            <p:cNvPr id="42" name="rc42"/>
            <p:cNvSpPr/>
            <p:nvPr/>
          </p:nvSpPr>
          <p:spPr>
            <a:xfrm>
              <a:off x="3695161" y="3448976"/>
              <a:ext cx="239888" cy="152606"/>
            </a:xfrm>
            <a:prstGeom prst="rect">
              <a:avLst/>
            </a:prstGeom>
            <a:solidFill>
              <a:srgbClr val="1CABE2">
                <a:alpha val="100000"/>
              </a:srgbClr>
            </a:solidFill>
          </p:spPr>
          <p:txBody>
            <a:bodyPr/>
            <a:lstStyle/>
            <a:p/>
          </p:txBody>
        </p:sp>
        <p:sp>
          <p:nvSpPr>
            <p:cNvPr id="43" name="rc43"/>
            <p:cNvSpPr/>
            <p:nvPr/>
          </p:nvSpPr>
          <p:spPr>
            <a:xfrm>
              <a:off x="3961705" y="3568550"/>
              <a:ext cx="239888" cy="643459"/>
            </a:xfrm>
            <a:prstGeom prst="rect">
              <a:avLst/>
            </a:prstGeom>
            <a:solidFill>
              <a:srgbClr val="80BD41">
                <a:alpha val="100000"/>
              </a:srgbClr>
            </a:solidFill>
          </p:spPr>
          <p:txBody>
            <a:bodyPr/>
            <a:lstStyle/>
            <a:p/>
          </p:txBody>
        </p:sp>
        <p:sp>
          <p:nvSpPr>
            <p:cNvPr id="44" name="rc44"/>
            <p:cNvSpPr/>
            <p:nvPr/>
          </p:nvSpPr>
          <p:spPr>
            <a:xfrm>
              <a:off x="3961705" y="3436827"/>
              <a:ext cx="239888" cy="131722"/>
            </a:xfrm>
            <a:prstGeom prst="rect">
              <a:avLst/>
            </a:prstGeom>
            <a:solidFill>
              <a:srgbClr val="1CABE2">
                <a:alpha val="100000"/>
              </a:srgbClr>
            </a:solidFill>
          </p:spPr>
          <p:txBody>
            <a:bodyPr/>
            <a:lstStyle/>
            <a:p/>
          </p:txBody>
        </p:sp>
        <p:sp>
          <p:nvSpPr>
            <p:cNvPr id="45" name="rc45"/>
            <p:cNvSpPr/>
            <p:nvPr/>
          </p:nvSpPr>
          <p:spPr>
            <a:xfrm>
              <a:off x="4228248" y="3531695"/>
              <a:ext cx="239888" cy="680314"/>
            </a:xfrm>
            <a:prstGeom prst="rect">
              <a:avLst/>
            </a:prstGeom>
            <a:solidFill>
              <a:srgbClr val="80BD41">
                <a:alpha val="100000"/>
              </a:srgbClr>
            </a:solidFill>
          </p:spPr>
          <p:txBody>
            <a:bodyPr/>
            <a:lstStyle/>
            <a:p/>
          </p:txBody>
        </p:sp>
        <p:sp>
          <p:nvSpPr>
            <p:cNvPr id="46" name="rc46"/>
            <p:cNvSpPr/>
            <p:nvPr/>
          </p:nvSpPr>
          <p:spPr>
            <a:xfrm>
              <a:off x="4228248" y="3420993"/>
              <a:ext cx="239888" cy="110701"/>
            </a:xfrm>
            <a:prstGeom prst="rect">
              <a:avLst/>
            </a:prstGeom>
            <a:solidFill>
              <a:srgbClr val="1CABE2">
                <a:alpha val="100000"/>
              </a:srgbClr>
            </a:solidFill>
          </p:spPr>
          <p:txBody>
            <a:bodyPr/>
            <a:lstStyle/>
            <a:p/>
          </p:txBody>
        </p:sp>
        <p:sp>
          <p:nvSpPr>
            <p:cNvPr id="47" name="rc47"/>
            <p:cNvSpPr/>
            <p:nvPr/>
          </p:nvSpPr>
          <p:spPr>
            <a:xfrm>
              <a:off x="4494791" y="3512585"/>
              <a:ext cx="239888" cy="699424"/>
            </a:xfrm>
            <a:prstGeom prst="rect">
              <a:avLst/>
            </a:prstGeom>
            <a:solidFill>
              <a:srgbClr val="80BD41">
                <a:alpha val="100000"/>
              </a:srgbClr>
            </a:solidFill>
          </p:spPr>
          <p:txBody>
            <a:bodyPr/>
            <a:lstStyle/>
            <a:p/>
          </p:txBody>
        </p:sp>
        <p:sp>
          <p:nvSpPr>
            <p:cNvPr id="48" name="rc48"/>
            <p:cNvSpPr/>
            <p:nvPr/>
          </p:nvSpPr>
          <p:spPr>
            <a:xfrm>
              <a:off x="4494791" y="3408026"/>
              <a:ext cx="239888" cy="104558"/>
            </a:xfrm>
            <a:prstGeom prst="rect">
              <a:avLst/>
            </a:prstGeom>
            <a:solidFill>
              <a:srgbClr val="1CABE2">
                <a:alpha val="100000"/>
              </a:srgbClr>
            </a:solidFill>
          </p:spPr>
          <p:txBody>
            <a:bodyPr/>
            <a:lstStyle/>
            <a:p/>
          </p:txBody>
        </p:sp>
        <p:sp>
          <p:nvSpPr>
            <p:cNvPr id="49" name="rc49"/>
            <p:cNvSpPr/>
            <p:nvPr/>
          </p:nvSpPr>
          <p:spPr>
            <a:xfrm>
              <a:off x="4761334" y="3502347"/>
              <a:ext cx="239888" cy="709661"/>
            </a:xfrm>
            <a:prstGeom prst="rect">
              <a:avLst/>
            </a:prstGeom>
            <a:solidFill>
              <a:srgbClr val="80BD41">
                <a:alpha val="100000"/>
              </a:srgbClr>
            </a:solidFill>
          </p:spPr>
          <p:txBody>
            <a:bodyPr/>
            <a:lstStyle/>
            <a:p/>
          </p:txBody>
        </p:sp>
        <p:sp>
          <p:nvSpPr>
            <p:cNvPr id="50" name="rc50"/>
            <p:cNvSpPr/>
            <p:nvPr/>
          </p:nvSpPr>
          <p:spPr>
            <a:xfrm>
              <a:off x="4761334" y="3396287"/>
              <a:ext cx="239888" cy="106060"/>
            </a:xfrm>
            <a:prstGeom prst="rect">
              <a:avLst/>
            </a:prstGeom>
            <a:solidFill>
              <a:srgbClr val="1CABE2">
                <a:alpha val="100000"/>
              </a:srgbClr>
            </a:solidFill>
          </p:spPr>
          <p:txBody>
            <a:bodyPr/>
            <a:lstStyle/>
            <a:p/>
          </p:txBody>
        </p:sp>
        <p:sp>
          <p:nvSpPr>
            <p:cNvPr id="51" name="rc51"/>
            <p:cNvSpPr/>
            <p:nvPr/>
          </p:nvSpPr>
          <p:spPr>
            <a:xfrm>
              <a:off x="5027877" y="3509991"/>
              <a:ext cx="239888" cy="702017"/>
            </a:xfrm>
            <a:prstGeom prst="rect">
              <a:avLst/>
            </a:prstGeom>
            <a:solidFill>
              <a:srgbClr val="80BD41">
                <a:alpha val="100000"/>
              </a:srgbClr>
            </a:solidFill>
          </p:spPr>
          <p:txBody>
            <a:bodyPr/>
            <a:lstStyle/>
            <a:p/>
          </p:txBody>
        </p:sp>
        <p:sp>
          <p:nvSpPr>
            <p:cNvPr id="52" name="rc52"/>
            <p:cNvSpPr/>
            <p:nvPr/>
          </p:nvSpPr>
          <p:spPr>
            <a:xfrm>
              <a:off x="5027877" y="3395741"/>
              <a:ext cx="239888" cy="114250"/>
            </a:xfrm>
            <a:prstGeom prst="rect">
              <a:avLst/>
            </a:prstGeom>
            <a:solidFill>
              <a:srgbClr val="1CABE2">
                <a:alpha val="100000"/>
              </a:srgbClr>
            </a:solidFill>
          </p:spPr>
          <p:txBody>
            <a:bodyPr/>
            <a:lstStyle/>
            <a:p/>
          </p:txBody>
        </p:sp>
        <p:sp>
          <p:nvSpPr>
            <p:cNvPr id="53" name="rc53"/>
            <p:cNvSpPr/>
            <p:nvPr/>
          </p:nvSpPr>
          <p:spPr>
            <a:xfrm>
              <a:off x="5294420" y="3508763"/>
              <a:ext cx="239888" cy="703246"/>
            </a:xfrm>
            <a:prstGeom prst="rect">
              <a:avLst/>
            </a:prstGeom>
            <a:solidFill>
              <a:srgbClr val="80BD41">
                <a:alpha val="100000"/>
              </a:srgbClr>
            </a:solidFill>
          </p:spPr>
          <p:txBody>
            <a:bodyPr/>
            <a:lstStyle/>
            <a:p/>
          </p:txBody>
        </p:sp>
        <p:sp>
          <p:nvSpPr>
            <p:cNvPr id="54" name="rc54"/>
            <p:cNvSpPr/>
            <p:nvPr/>
          </p:nvSpPr>
          <p:spPr>
            <a:xfrm>
              <a:off x="5294420" y="3394240"/>
              <a:ext cx="239888" cy="114523"/>
            </a:xfrm>
            <a:prstGeom prst="rect">
              <a:avLst/>
            </a:prstGeom>
            <a:solidFill>
              <a:srgbClr val="1CABE2">
                <a:alpha val="100000"/>
              </a:srgbClr>
            </a:solidFill>
          </p:spPr>
          <p:txBody>
            <a:bodyPr/>
            <a:lstStyle/>
            <a:p/>
          </p:txBody>
        </p:sp>
        <p:sp>
          <p:nvSpPr>
            <p:cNvPr id="55" name="rc55"/>
            <p:cNvSpPr/>
            <p:nvPr/>
          </p:nvSpPr>
          <p:spPr>
            <a:xfrm>
              <a:off x="5560963" y="3518454"/>
              <a:ext cx="239888" cy="693554"/>
            </a:xfrm>
            <a:prstGeom prst="rect">
              <a:avLst/>
            </a:prstGeom>
            <a:solidFill>
              <a:srgbClr val="80BD41">
                <a:alpha val="100000"/>
              </a:srgbClr>
            </a:solidFill>
          </p:spPr>
          <p:txBody>
            <a:bodyPr/>
            <a:lstStyle/>
            <a:p/>
          </p:txBody>
        </p:sp>
        <p:sp>
          <p:nvSpPr>
            <p:cNvPr id="56" name="rc56"/>
            <p:cNvSpPr/>
            <p:nvPr/>
          </p:nvSpPr>
          <p:spPr>
            <a:xfrm>
              <a:off x="5560963" y="3396014"/>
              <a:ext cx="239888" cy="122440"/>
            </a:xfrm>
            <a:prstGeom prst="rect">
              <a:avLst/>
            </a:prstGeom>
            <a:solidFill>
              <a:srgbClr val="1CABE2">
                <a:alpha val="100000"/>
              </a:srgbClr>
            </a:solidFill>
          </p:spPr>
          <p:txBody>
            <a:bodyPr/>
            <a:lstStyle/>
            <a:p/>
          </p:txBody>
        </p:sp>
        <p:sp>
          <p:nvSpPr>
            <p:cNvPr id="57" name="rc57"/>
            <p:cNvSpPr/>
            <p:nvPr/>
          </p:nvSpPr>
          <p:spPr>
            <a:xfrm>
              <a:off x="5827506" y="3573600"/>
              <a:ext cx="239888" cy="638409"/>
            </a:xfrm>
            <a:prstGeom prst="rect">
              <a:avLst/>
            </a:prstGeom>
            <a:solidFill>
              <a:srgbClr val="80BD41">
                <a:alpha val="100000"/>
              </a:srgbClr>
            </a:solidFill>
          </p:spPr>
          <p:txBody>
            <a:bodyPr/>
            <a:lstStyle/>
            <a:p/>
          </p:txBody>
        </p:sp>
        <p:sp>
          <p:nvSpPr>
            <p:cNvPr id="58" name="rc58"/>
            <p:cNvSpPr/>
            <p:nvPr/>
          </p:nvSpPr>
          <p:spPr>
            <a:xfrm>
              <a:off x="5827506" y="3403931"/>
              <a:ext cx="239888" cy="169669"/>
            </a:xfrm>
            <a:prstGeom prst="rect">
              <a:avLst/>
            </a:prstGeom>
            <a:solidFill>
              <a:srgbClr val="1CABE2">
                <a:alpha val="100000"/>
              </a:srgbClr>
            </a:solidFill>
          </p:spPr>
          <p:txBody>
            <a:bodyPr/>
            <a:lstStyle/>
            <a:p/>
          </p:txBody>
        </p:sp>
        <p:sp>
          <p:nvSpPr>
            <p:cNvPr id="59" name="rc59"/>
            <p:cNvSpPr/>
            <p:nvPr/>
          </p:nvSpPr>
          <p:spPr>
            <a:xfrm>
              <a:off x="6094049" y="3522003"/>
              <a:ext cx="239888" cy="690005"/>
            </a:xfrm>
            <a:prstGeom prst="rect">
              <a:avLst/>
            </a:prstGeom>
            <a:solidFill>
              <a:srgbClr val="80BD41">
                <a:alpha val="100000"/>
              </a:srgbClr>
            </a:solidFill>
          </p:spPr>
          <p:txBody>
            <a:bodyPr/>
            <a:lstStyle/>
            <a:p/>
          </p:txBody>
        </p:sp>
        <p:sp>
          <p:nvSpPr>
            <p:cNvPr id="60" name="rc60"/>
            <p:cNvSpPr/>
            <p:nvPr/>
          </p:nvSpPr>
          <p:spPr>
            <a:xfrm>
              <a:off x="6094049" y="3400246"/>
              <a:ext cx="239888" cy="121757"/>
            </a:xfrm>
            <a:prstGeom prst="rect">
              <a:avLst/>
            </a:prstGeom>
            <a:solidFill>
              <a:srgbClr val="1CABE2">
                <a:alpha val="100000"/>
              </a:srgbClr>
            </a:solidFill>
          </p:spPr>
          <p:txBody>
            <a:bodyPr/>
            <a:lstStyle/>
            <a:p/>
          </p:txBody>
        </p:sp>
        <p:sp>
          <p:nvSpPr>
            <p:cNvPr id="61" name="rc61"/>
            <p:cNvSpPr/>
            <p:nvPr/>
          </p:nvSpPr>
          <p:spPr>
            <a:xfrm>
              <a:off x="6360593" y="3524597"/>
              <a:ext cx="239888" cy="687412"/>
            </a:xfrm>
            <a:prstGeom prst="rect">
              <a:avLst/>
            </a:prstGeom>
            <a:solidFill>
              <a:srgbClr val="80BD41">
                <a:alpha val="100000"/>
              </a:srgbClr>
            </a:solidFill>
          </p:spPr>
          <p:txBody>
            <a:bodyPr/>
            <a:lstStyle/>
            <a:p/>
          </p:txBody>
        </p:sp>
        <p:sp>
          <p:nvSpPr>
            <p:cNvPr id="62" name="rc62"/>
            <p:cNvSpPr/>
            <p:nvPr/>
          </p:nvSpPr>
          <p:spPr>
            <a:xfrm>
              <a:off x="6360593" y="3393694"/>
              <a:ext cx="239888" cy="130903"/>
            </a:xfrm>
            <a:prstGeom prst="rect">
              <a:avLst/>
            </a:prstGeom>
            <a:solidFill>
              <a:srgbClr val="1CABE2">
                <a:alpha val="100000"/>
              </a:srgbClr>
            </a:solidFill>
          </p:spPr>
          <p:txBody>
            <a:bodyPr/>
            <a:lstStyle/>
            <a:p/>
          </p:txBody>
        </p:sp>
        <p:sp>
          <p:nvSpPr>
            <p:cNvPr id="63" name="rc63"/>
            <p:cNvSpPr/>
            <p:nvPr/>
          </p:nvSpPr>
          <p:spPr>
            <a:xfrm>
              <a:off x="6627136" y="3534152"/>
              <a:ext cx="239888" cy="677857"/>
            </a:xfrm>
            <a:prstGeom prst="rect">
              <a:avLst/>
            </a:prstGeom>
            <a:solidFill>
              <a:srgbClr val="80BD41">
                <a:alpha val="100000"/>
              </a:srgbClr>
            </a:solidFill>
          </p:spPr>
          <p:txBody>
            <a:bodyPr/>
            <a:lstStyle/>
            <a:p/>
          </p:txBody>
        </p:sp>
        <p:sp>
          <p:nvSpPr>
            <p:cNvPr id="64" name="rc64"/>
            <p:cNvSpPr/>
            <p:nvPr/>
          </p:nvSpPr>
          <p:spPr>
            <a:xfrm>
              <a:off x="6627136" y="3385367"/>
              <a:ext cx="239888" cy="148784"/>
            </a:xfrm>
            <a:prstGeom prst="rect">
              <a:avLst/>
            </a:prstGeom>
            <a:solidFill>
              <a:srgbClr val="1CABE2">
                <a:alpha val="100000"/>
              </a:srgbClr>
            </a:solidFill>
          </p:spPr>
          <p:txBody>
            <a:bodyPr/>
            <a:lstStyle/>
            <a:p/>
          </p:txBody>
        </p:sp>
        <p:sp>
          <p:nvSpPr>
            <p:cNvPr id="65" name="rc65"/>
            <p:cNvSpPr/>
            <p:nvPr/>
          </p:nvSpPr>
          <p:spPr>
            <a:xfrm>
              <a:off x="6893679" y="3561179"/>
              <a:ext cx="239888" cy="650830"/>
            </a:xfrm>
            <a:prstGeom prst="rect">
              <a:avLst/>
            </a:prstGeom>
            <a:solidFill>
              <a:srgbClr val="80BD41">
                <a:alpha val="100000"/>
              </a:srgbClr>
            </a:solidFill>
          </p:spPr>
          <p:txBody>
            <a:bodyPr/>
            <a:lstStyle/>
            <a:p/>
          </p:txBody>
        </p:sp>
        <p:sp>
          <p:nvSpPr>
            <p:cNvPr id="66" name="rc66"/>
            <p:cNvSpPr/>
            <p:nvPr/>
          </p:nvSpPr>
          <p:spPr>
            <a:xfrm>
              <a:off x="6893679" y="3377587"/>
              <a:ext cx="239888" cy="183592"/>
            </a:xfrm>
            <a:prstGeom prst="rect">
              <a:avLst/>
            </a:prstGeom>
            <a:solidFill>
              <a:srgbClr val="1CABE2">
                <a:alpha val="100000"/>
              </a:srgbClr>
            </a:solidFill>
          </p:spPr>
          <p:txBody>
            <a:bodyPr/>
            <a:lstStyle/>
            <a:p/>
          </p:txBody>
        </p:sp>
        <p:sp>
          <p:nvSpPr>
            <p:cNvPr id="67" name="rc67"/>
            <p:cNvSpPr/>
            <p:nvPr/>
          </p:nvSpPr>
          <p:spPr>
            <a:xfrm>
              <a:off x="7160222" y="3472727"/>
              <a:ext cx="239888" cy="739282"/>
            </a:xfrm>
            <a:prstGeom prst="rect">
              <a:avLst/>
            </a:prstGeom>
            <a:solidFill>
              <a:srgbClr val="80BD41">
                <a:alpha val="100000"/>
              </a:srgbClr>
            </a:solidFill>
          </p:spPr>
          <p:txBody>
            <a:bodyPr/>
            <a:lstStyle/>
            <a:p/>
          </p:txBody>
        </p:sp>
        <p:sp>
          <p:nvSpPr>
            <p:cNvPr id="68" name="rc68"/>
            <p:cNvSpPr/>
            <p:nvPr/>
          </p:nvSpPr>
          <p:spPr>
            <a:xfrm>
              <a:off x="7160222" y="3371990"/>
              <a:ext cx="239888" cy="100736"/>
            </a:xfrm>
            <a:prstGeom prst="rect">
              <a:avLst/>
            </a:prstGeom>
            <a:solidFill>
              <a:srgbClr val="1CABE2">
                <a:alpha val="100000"/>
              </a:srgbClr>
            </a:solidFill>
          </p:spPr>
          <p:txBody>
            <a:bodyPr/>
            <a:lstStyle/>
            <a:p/>
          </p:txBody>
        </p:sp>
        <p:sp>
          <p:nvSpPr>
            <p:cNvPr id="69" name="rc69"/>
            <p:cNvSpPr/>
            <p:nvPr/>
          </p:nvSpPr>
          <p:spPr>
            <a:xfrm>
              <a:off x="7426765" y="3440240"/>
              <a:ext cx="239888" cy="771769"/>
            </a:xfrm>
            <a:prstGeom prst="rect">
              <a:avLst/>
            </a:prstGeom>
            <a:solidFill>
              <a:srgbClr val="80BD41">
                <a:alpha val="100000"/>
              </a:srgbClr>
            </a:solidFill>
          </p:spPr>
          <p:txBody>
            <a:bodyPr/>
            <a:lstStyle/>
            <a:p/>
          </p:txBody>
        </p:sp>
        <p:sp>
          <p:nvSpPr>
            <p:cNvPr id="70" name="rc70"/>
            <p:cNvSpPr/>
            <p:nvPr/>
          </p:nvSpPr>
          <p:spPr>
            <a:xfrm>
              <a:off x="7426765" y="3363937"/>
              <a:ext cx="239888" cy="76303"/>
            </a:xfrm>
            <a:prstGeom prst="rect">
              <a:avLst/>
            </a:prstGeom>
            <a:solidFill>
              <a:srgbClr val="1CABE2">
                <a:alpha val="100000"/>
              </a:srgbClr>
            </a:solidFill>
          </p:spPr>
          <p:txBody>
            <a:bodyPr/>
            <a:lstStyle/>
            <a:p/>
          </p:txBody>
        </p:sp>
        <p:sp>
          <p:nvSpPr>
            <p:cNvPr id="71" name="rc71"/>
            <p:cNvSpPr/>
            <p:nvPr/>
          </p:nvSpPr>
          <p:spPr>
            <a:xfrm>
              <a:off x="7693308" y="3486377"/>
              <a:ext cx="239888" cy="725632"/>
            </a:xfrm>
            <a:prstGeom prst="rect">
              <a:avLst/>
            </a:prstGeom>
            <a:solidFill>
              <a:srgbClr val="80BD41">
                <a:alpha val="100000"/>
              </a:srgbClr>
            </a:solidFill>
          </p:spPr>
          <p:txBody>
            <a:bodyPr/>
            <a:lstStyle/>
            <a:p/>
          </p:txBody>
        </p:sp>
        <p:sp>
          <p:nvSpPr>
            <p:cNvPr id="72" name="rc72"/>
            <p:cNvSpPr/>
            <p:nvPr/>
          </p:nvSpPr>
          <p:spPr>
            <a:xfrm>
              <a:off x="7693308" y="3358340"/>
              <a:ext cx="239888" cy="128036"/>
            </a:xfrm>
            <a:prstGeom prst="rect">
              <a:avLst/>
            </a:prstGeom>
            <a:solidFill>
              <a:srgbClr val="1CABE2">
                <a:alpha val="100000"/>
              </a:srgbClr>
            </a:solidFill>
          </p:spPr>
          <p:txBody>
            <a:bodyPr/>
            <a:lstStyle/>
            <a:p/>
          </p:txBody>
        </p:sp>
        <p:sp>
          <p:nvSpPr>
            <p:cNvPr id="73" name="rc73"/>
            <p:cNvSpPr/>
            <p:nvPr/>
          </p:nvSpPr>
          <p:spPr>
            <a:xfrm>
              <a:off x="7959851" y="3490199"/>
              <a:ext cx="239888" cy="721810"/>
            </a:xfrm>
            <a:prstGeom prst="rect">
              <a:avLst/>
            </a:prstGeom>
            <a:solidFill>
              <a:srgbClr val="80BD41">
                <a:alpha val="100000"/>
              </a:srgbClr>
            </a:solidFill>
          </p:spPr>
          <p:txBody>
            <a:bodyPr/>
            <a:lstStyle/>
            <a:p/>
          </p:txBody>
        </p:sp>
        <p:sp>
          <p:nvSpPr>
            <p:cNvPr id="74" name="rc74"/>
            <p:cNvSpPr/>
            <p:nvPr/>
          </p:nvSpPr>
          <p:spPr>
            <a:xfrm>
              <a:off x="7959851" y="3352744"/>
              <a:ext cx="239888" cy="137455"/>
            </a:xfrm>
            <a:prstGeom prst="rect">
              <a:avLst/>
            </a:prstGeom>
            <a:solidFill>
              <a:srgbClr val="1CABE2">
                <a:alpha val="100000"/>
              </a:srgbClr>
            </a:solidFill>
          </p:spPr>
          <p:txBody>
            <a:bodyPr/>
            <a:lstStyle/>
            <a:p/>
          </p:txBody>
        </p:sp>
        <p:sp>
          <p:nvSpPr>
            <p:cNvPr id="75" name="pl75"/>
            <p:cNvSpPr/>
            <p:nvPr/>
          </p:nvSpPr>
          <p:spPr>
            <a:xfrm>
              <a:off x="1416218" y="2257087"/>
              <a:ext cx="6663577" cy="902271"/>
            </a:xfrm>
            <a:custGeom>
              <a:avLst/>
              <a:pathLst>
                <a:path w="6663577" h="902271">
                  <a:moveTo>
                    <a:pt x="0" y="902271"/>
                  </a:moveTo>
                  <a:lnTo>
                    <a:pt x="266543" y="816341"/>
                  </a:lnTo>
                  <a:lnTo>
                    <a:pt x="533086" y="730410"/>
                  </a:lnTo>
                  <a:lnTo>
                    <a:pt x="799629" y="665962"/>
                  </a:lnTo>
                  <a:lnTo>
                    <a:pt x="1066172" y="580031"/>
                  </a:lnTo>
                  <a:lnTo>
                    <a:pt x="1332715" y="494101"/>
                  </a:lnTo>
                  <a:lnTo>
                    <a:pt x="1599258" y="429653"/>
                  </a:lnTo>
                  <a:lnTo>
                    <a:pt x="1865801" y="365205"/>
                  </a:lnTo>
                  <a:lnTo>
                    <a:pt x="2132344" y="300757"/>
                  </a:lnTo>
                  <a:lnTo>
                    <a:pt x="2398888" y="236309"/>
                  </a:lnTo>
                  <a:lnTo>
                    <a:pt x="2665431" y="171861"/>
                  </a:lnTo>
                  <a:lnTo>
                    <a:pt x="2931974" y="107413"/>
                  </a:lnTo>
                  <a:lnTo>
                    <a:pt x="3198517" y="85930"/>
                  </a:lnTo>
                  <a:lnTo>
                    <a:pt x="3465060" y="85930"/>
                  </a:lnTo>
                  <a:lnTo>
                    <a:pt x="3731603" y="107413"/>
                  </a:lnTo>
                  <a:lnTo>
                    <a:pt x="3998146" y="107413"/>
                  </a:lnTo>
                  <a:lnTo>
                    <a:pt x="4264689" y="128895"/>
                  </a:lnTo>
                  <a:lnTo>
                    <a:pt x="4531233" y="257791"/>
                  </a:lnTo>
                  <a:lnTo>
                    <a:pt x="4797776" y="128895"/>
                  </a:lnTo>
                  <a:lnTo>
                    <a:pt x="5064319" y="150378"/>
                  </a:lnTo>
                  <a:lnTo>
                    <a:pt x="5330862" y="193343"/>
                  </a:lnTo>
                  <a:lnTo>
                    <a:pt x="5597405" y="279274"/>
                  </a:lnTo>
                  <a:lnTo>
                    <a:pt x="5863948" y="64447"/>
                  </a:lnTo>
                  <a:lnTo>
                    <a:pt x="6130491" y="0"/>
                  </a:lnTo>
                  <a:lnTo>
                    <a:pt x="6397034" y="128895"/>
                  </a:lnTo>
                  <a:lnTo>
                    <a:pt x="6663577" y="150378"/>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1324790" y="3414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8" name="tx88"/>
            <p:cNvSpPr/>
            <p:nvPr/>
          </p:nvSpPr>
          <p:spPr>
            <a:xfrm>
              <a:off x="2657505" y="3359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89" name="tx89"/>
            <p:cNvSpPr/>
            <p:nvPr/>
          </p:nvSpPr>
          <p:spPr>
            <a:xfrm>
              <a:off x="3990221" y="33007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90" name="tx90"/>
            <p:cNvSpPr/>
            <p:nvPr/>
          </p:nvSpPr>
          <p:spPr>
            <a:xfrm>
              <a:off x="5322937" y="3258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1" name="tx91"/>
            <p:cNvSpPr/>
            <p:nvPr/>
          </p:nvSpPr>
          <p:spPr>
            <a:xfrm>
              <a:off x="6428286" y="325763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92" name="tx92"/>
            <p:cNvSpPr/>
            <p:nvPr/>
          </p:nvSpPr>
          <p:spPr>
            <a:xfrm>
              <a:off x="6655652" y="32494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a:t>
              </a:r>
            </a:p>
          </p:txBody>
        </p:sp>
        <p:sp>
          <p:nvSpPr>
            <p:cNvPr id="93" name="tx93"/>
            <p:cNvSpPr/>
            <p:nvPr/>
          </p:nvSpPr>
          <p:spPr>
            <a:xfrm>
              <a:off x="6922195" y="3241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a:t>
              </a:r>
            </a:p>
          </p:txBody>
        </p:sp>
        <p:sp>
          <p:nvSpPr>
            <p:cNvPr id="94" name="tx94"/>
            <p:cNvSpPr/>
            <p:nvPr/>
          </p:nvSpPr>
          <p:spPr>
            <a:xfrm>
              <a:off x="7188738" y="32360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5" name="tx95"/>
            <p:cNvSpPr/>
            <p:nvPr/>
          </p:nvSpPr>
          <p:spPr>
            <a:xfrm>
              <a:off x="7455282" y="3228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a:t>
              </a:r>
            </a:p>
          </p:txBody>
        </p:sp>
        <p:sp>
          <p:nvSpPr>
            <p:cNvPr id="96" name="tx96"/>
            <p:cNvSpPr/>
            <p:nvPr/>
          </p:nvSpPr>
          <p:spPr>
            <a:xfrm>
              <a:off x="7721825" y="3222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a:t>
              </a:r>
            </a:p>
          </p:txBody>
        </p:sp>
        <p:sp>
          <p:nvSpPr>
            <p:cNvPr id="97" name="tx97"/>
            <p:cNvSpPr/>
            <p:nvPr/>
          </p:nvSpPr>
          <p:spPr>
            <a:xfrm>
              <a:off x="8027545" y="321677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8" name="pl98"/>
            <p:cNvSpPr/>
            <p:nvPr/>
          </p:nvSpPr>
          <p:spPr>
            <a:xfrm>
              <a:off x="1416218" y="2063743"/>
              <a:ext cx="0" cy="1095615"/>
            </a:xfrm>
            <a:custGeom>
              <a:avLst/>
              <a:pathLst>
                <a:path w="0" h="1095615">
                  <a:moveTo>
                    <a:pt x="0" y="109561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147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10" name="tx110"/>
            <p:cNvSpPr/>
            <p:nvPr/>
          </p:nvSpPr>
          <p:spPr>
            <a:xfrm>
              <a:off x="1324790" y="36850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1" name="tx111"/>
            <p:cNvSpPr/>
            <p:nvPr/>
          </p:nvSpPr>
          <p:spPr>
            <a:xfrm>
              <a:off x="2657505" y="3933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12" name="tx112"/>
            <p:cNvSpPr/>
            <p:nvPr/>
          </p:nvSpPr>
          <p:spPr>
            <a:xfrm>
              <a:off x="2657505" y="3575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3" name="tx113"/>
            <p:cNvSpPr/>
            <p:nvPr/>
          </p:nvSpPr>
          <p:spPr>
            <a:xfrm>
              <a:off x="3990221" y="38563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a:t>
              </a:r>
            </a:p>
          </p:txBody>
        </p:sp>
        <p:sp>
          <p:nvSpPr>
            <p:cNvPr id="114" name="tx114"/>
            <p:cNvSpPr/>
            <p:nvPr/>
          </p:nvSpPr>
          <p:spPr>
            <a:xfrm>
              <a:off x="4016347" y="34676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15" name="tx115"/>
            <p:cNvSpPr/>
            <p:nvPr/>
          </p:nvSpPr>
          <p:spPr>
            <a:xfrm>
              <a:off x="5322937" y="3825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16" name="tx116"/>
            <p:cNvSpPr/>
            <p:nvPr/>
          </p:nvSpPr>
          <p:spPr>
            <a:xfrm>
              <a:off x="5349062" y="34164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7" name="tx117"/>
            <p:cNvSpPr/>
            <p:nvPr/>
          </p:nvSpPr>
          <p:spPr>
            <a:xfrm>
              <a:off x="6389109" y="3833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50.4</a:t>
              </a:r>
            </a:p>
          </p:txBody>
        </p:sp>
        <p:sp>
          <p:nvSpPr>
            <p:cNvPr id="118" name="tx118"/>
            <p:cNvSpPr/>
            <p:nvPr/>
          </p:nvSpPr>
          <p:spPr>
            <a:xfrm>
              <a:off x="6415235" y="34240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19" name="tx119"/>
            <p:cNvSpPr/>
            <p:nvPr/>
          </p:nvSpPr>
          <p:spPr>
            <a:xfrm>
              <a:off x="6655652" y="38380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49.7</a:t>
              </a:r>
            </a:p>
          </p:txBody>
        </p:sp>
        <p:sp>
          <p:nvSpPr>
            <p:cNvPr id="120" name="tx120"/>
            <p:cNvSpPr/>
            <p:nvPr/>
          </p:nvSpPr>
          <p:spPr>
            <a:xfrm>
              <a:off x="6655652" y="3424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1" name="tx121"/>
            <p:cNvSpPr/>
            <p:nvPr/>
          </p:nvSpPr>
          <p:spPr>
            <a:xfrm>
              <a:off x="6922195" y="3852968"/>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a:t>
              </a:r>
            </a:p>
          </p:txBody>
        </p:sp>
        <p:sp>
          <p:nvSpPr>
            <p:cNvPr id="122" name="tx122"/>
            <p:cNvSpPr/>
            <p:nvPr/>
          </p:nvSpPr>
          <p:spPr>
            <a:xfrm>
              <a:off x="6922195" y="34342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3" name="tx123"/>
            <p:cNvSpPr/>
            <p:nvPr/>
          </p:nvSpPr>
          <p:spPr>
            <a:xfrm>
              <a:off x="7188738" y="3807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a:t>
              </a:r>
            </a:p>
          </p:txBody>
        </p:sp>
        <p:sp>
          <p:nvSpPr>
            <p:cNvPr id="124" name="tx124"/>
            <p:cNvSpPr/>
            <p:nvPr/>
          </p:nvSpPr>
          <p:spPr>
            <a:xfrm>
              <a:off x="7214864" y="338873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25" name="tx125"/>
            <p:cNvSpPr/>
            <p:nvPr/>
          </p:nvSpPr>
          <p:spPr>
            <a:xfrm>
              <a:off x="7455282" y="3791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a:t>
              </a:r>
            </a:p>
          </p:txBody>
        </p:sp>
        <p:sp>
          <p:nvSpPr>
            <p:cNvPr id="126" name="tx126"/>
            <p:cNvSpPr/>
            <p:nvPr/>
          </p:nvSpPr>
          <p:spPr>
            <a:xfrm>
              <a:off x="7481407" y="33670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7" name="tx127"/>
            <p:cNvSpPr/>
            <p:nvPr/>
          </p:nvSpPr>
          <p:spPr>
            <a:xfrm>
              <a:off x="7721825" y="38140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28" name="tx128"/>
            <p:cNvSpPr/>
            <p:nvPr/>
          </p:nvSpPr>
          <p:spPr>
            <a:xfrm>
              <a:off x="7747950" y="33873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9" name="tx129"/>
            <p:cNvSpPr/>
            <p:nvPr/>
          </p:nvSpPr>
          <p:spPr>
            <a:xfrm>
              <a:off x="7988368" y="3816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30" name="tx130"/>
            <p:cNvSpPr/>
            <p:nvPr/>
          </p:nvSpPr>
          <p:spPr>
            <a:xfrm>
              <a:off x="7988368" y="3386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773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948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1123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2892"/>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2000-2025</a:t>
              </a:r>
            </a:p>
          </p:txBody>
        </p:sp>
        <p:sp>
          <p:nvSpPr>
            <p:cNvPr id="161" name="pl161"/>
            <p:cNvSpPr/>
            <p:nvPr/>
          </p:nvSpPr>
          <p:spPr>
            <a:xfrm>
              <a:off x="23407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4295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5184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3851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4740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5628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259784" cy="124062"/>
            </a:xfrm>
            <a:prstGeom prst="rect">
              <a:avLst/>
            </a:prstGeom>
            <a:solidFill>
              <a:srgbClr val="80BD41">
                <a:alpha val="100000"/>
              </a:srgbClr>
            </a:solidFill>
          </p:spPr>
          <p:txBody>
            <a:bodyPr/>
            <a:lstStyle/>
            <a:p/>
          </p:txBody>
        </p:sp>
        <p:sp>
          <p:nvSpPr>
            <p:cNvPr id="172" name="rc172"/>
            <p:cNvSpPr/>
            <p:nvPr/>
          </p:nvSpPr>
          <p:spPr>
            <a:xfrm>
              <a:off x="6556058" y="5840557"/>
              <a:ext cx="1001614" cy="124062"/>
            </a:xfrm>
            <a:prstGeom prst="rect">
              <a:avLst/>
            </a:prstGeom>
            <a:solidFill>
              <a:srgbClr val="1CABE2">
                <a:alpha val="100000"/>
              </a:srgbClr>
            </a:solidFill>
          </p:spPr>
          <p:txBody>
            <a:bodyPr/>
            <a:lstStyle/>
            <a:p/>
          </p:txBody>
        </p:sp>
        <p:sp>
          <p:nvSpPr>
            <p:cNvPr id="173" name="rc173"/>
            <p:cNvSpPr/>
            <p:nvPr/>
          </p:nvSpPr>
          <p:spPr>
            <a:xfrm>
              <a:off x="1296273" y="5685479"/>
              <a:ext cx="5552226" cy="124062"/>
            </a:xfrm>
            <a:prstGeom prst="rect">
              <a:avLst/>
            </a:prstGeom>
            <a:solidFill>
              <a:srgbClr val="80BD41">
                <a:alpha val="100000"/>
              </a:srgbClr>
            </a:solidFill>
          </p:spPr>
          <p:txBody>
            <a:bodyPr/>
            <a:lstStyle/>
            <a:p/>
          </p:txBody>
        </p:sp>
        <p:sp>
          <p:nvSpPr>
            <p:cNvPr id="174" name="rc174"/>
            <p:cNvSpPr/>
            <p:nvPr/>
          </p:nvSpPr>
          <p:spPr>
            <a:xfrm>
              <a:off x="6848500" y="5685479"/>
              <a:ext cx="979681" cy="124062"/>
            </a:xfrm>
            <a:prstGeom prst="rect">
              <a:avLst/>
            </a:prstGeom>
            <a:solidFill>
              <a:srgbClr val="1CABE2">
                <a:alpha val="100000"/>
              </a:srgbClr>
            </a:solidFill>
          </p:spPr>
          <p:txBody>
            <a:bodyPr/>
            <a:lstStyle/>
            <a:p/>
          </p:txBody>
        </p:sp>
        <p:sp>
          <p:nvSpPr>
            <p:cNvPr id="175" name="rc175"/>
            <p:cNvSpPr/>
            <p:nvPr/>
          </p:nvSpPr>
          <p:spPr>
            <a:xfrm>
              <a:off x="1296273" y="5530401"/>
              <a:ext cx="5522982" cy="124062"/>
            </a:xfrm>
            <a:prstGeom prst="rect">
              <a:avLst/>
            </a:prstGeom>
            <a:solidFill>
              <a:srgbClr val="80BD41">
                <a:alpha val="100000"/>
              </a:srgbClr>
            </a:solidFill>
          </p:spPr>
          <p:txBody>
            <a:bodyPr/>
            <a:lstStyle/>
            <a:p/>
          </p:txBody>
        </p:sp>
        <p:sp>
          <p:nvSpPr>
            <p:cNvPr id="176" name="rc176"/>
            <p:cNvSpPr/>
            <p:nvPr/>
          </p:nvSpPr>
          <p:spPr>
            <a:xfrm>
              <a:off x="6819256" y="5530401"/>
              <a:ext cx="1051747" cy="124062"/>
            </a:xfrm>
            <a:prstGeom prst="rect">
              <a:avLst/>
            </a:prstGeom>
            <a:solidFill>
              <a:srgbClr val="1CABE2">
                <a:alpha val="100000"/>
              </a:srgbClr>
            </a:solidFill>
          </p:spPr>
          <p:txBody>
            <a:bodyPr/>
            <a:lstStyle/>
            <a:p/>
          </p:txBody>
        </p:sp>
        <p:sp>
          <p:nvSpPr>
            <p:cNvPr id="177" name="tx177"/>
            <p:cNvSpPr/>
            <p:nvPr/>
          </p:nvSpPr>
          <p:spPr>
            <a:xfrm>
              <a:off x="7807530" y="58594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78" name="tx178"/>
            <p:cNvSpPr/>
            <p:nvPr/>
          </p:nvSpPr>
          <p:spPr>
            <a:xfrm>
              <a:off x="804225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a:t>
              </a:r>
            </a:p>
          </p:txBody>
        </p:sp>
        <p:sp>
          <p:nvSpPr>
            <p:cNvPr id="179" name="tx179"/>
            <p:cNvSpPr/>
            <p:nvPr/>
          </p:nvSpPr>
          <p:spPr>
            <a:xfrm>
              <a:off x="8135431" y="554924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0" name="tx180"/>
            <p:cNvSpPr/>
            <p:nvPr/>
          </p:nvSpPr>
          <p:spPr>
            <a:xfrm>
              <a:off x="382067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50.4</a:t>
              </a:r>
            </a:p>
          </p:txBody>
        </p:sp>
        <p:sp>
          <p:nvSpPr>
            <p:cNvPr id="181" name="tx181"/>
            <p:cNvSpPr/>
            <p:nvPr/>
          </p:nvSpPr>
          <p:spPr>
            <a:xfrm>
              <a:off x="6981516"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82" name="tx182"/>
            <p:cNvSpPr/>
            <p:nvPr/>
          </p:nvSpPr>
          <p:spPr>
            <a:xfrm>
              <a:off x="3966893"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53.2</a:t>
              </a:r>
            </a:p>
          </p:txBody>
        </p:sp>
        <p:sp>
          <p:nvSpPr>
            <p:cNvPr id="183" name="tx183"/>
            <p:cNvSpPr/>
            <p:nvPr/>
          </p:nvSpPr>
          <p:spPr>
            <a:xfrm>
              <a:off x="7262992"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84" name="tx184"/>
            <p:cNvSpPr/>
            <p:nvPr/>
          </p:nvSpPr>
          <p:spPr>
            <a:xfrm>
              <a:off x="395227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a:t>
              </a:r>
            </a:p>
          </p:txBody>
        </p:sp>
        <p:sp>
          <p:nvSpPr>
            <p:cNvPr id="185" name="tx185"/>
            <p:cNvSpPr/>
            <p:nvPr/>
          </p:nvSpPr>
          <p:spPr>
            <a:xfrm>
              <a:off x="723963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30745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539632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748520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(84%) was the same as in 2019 (84%).
The number of children vaccinated with DTP3 increased 5% compared to in 2019.
The number of surviving infants increased approximately 5%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373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878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384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890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625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1131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637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143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4057482"/>
              <a:ext cx="239399" cy="154527"/>
            </a:xfrm>
            <a:prstGeom prst="rect">
              <a:avLst/>
            </a:prstGeom>
            <a:solidFill>
              <a:srgbClr val="E2231A">
                <a:alpha val="90196"/>
              </a:srgbClr>
            </a:solidFill>
          </p:spPr>
          <p:txBody>
            <a:bodyPr/>
            <a:lstStyle/>
            <a:p/>
          </p:txBody>
        </p:sp>
        <p:sp>
          <p:nvSpPr>
            <p:cNvPr id="26" name="rc26"/>
            <p:cNvSpPr/>
            <p:nvPr/>
          </p:nvSpPr>
          <p:spPr>
            <a:xfrm>
              <a:off x="1577053" y="4061317"/>
              <a:ext cx="239399" cy="150692"/>
            </a:xfrm>
            <a:prstGeom prst="rect">
              <a:avLst/>
            </a:prstGeom>
            <a:solidFill>
              <a:srgbClr val="E2231A">
                <a:alpha val="90196"/>
              </a:srgbClr>
            </a:solidFill>
          </p:spPr>
          <p:txBody>
            <a:bodyPr/>
            <a:lstStyle/>
            <a:p/>
          </p:txBody>
        </p:sp>
        <p:sp>
          <p:nvSpPr>
            <p:cNvPr id="27" name="rc27"/>
            <p:cNvSpPr/>
            <p:nvPr/>
          </p:nvSpPr>
          <p:spPr>
            <a:xfrm>
              <a:off x="1843053" y="4063998"/>
              <a:ext cx="239399" cy="148011"/>
            </a:xfrm>
            <a:prstGeom prst="rect">
              <a:avLst/>
            </a:prstGeom>
            <a:solidFill>
              <a:srgbClr val="E2231A">
                <a:alpha val="90196"/>
              </a:srgbClr>
            </a:solidFill>
          </p:spPr>
          <p:txBody>
            <a:bodyPr/>
            <a:lstStyle/>
            <a:p/>
          </p:txBody>
        </p:sp>
        <p:sp>
          <p:nvSpPr>
            <p:cNvPr id="28" name="rc28"/>
            <p:cNvSpPr/>
            <p:nvPr/>
          </p:nvSpPr>
          <p:spPr>
            <a:xfrm>
              <a:off x="2109053" y="4066866"/>
              <a:ext cx="239399" cy="145143"/>
            </a:xfrm>
            <a:prstGeom prst="rect">
              <a:avLst/>
            </a:prstGeom>
            <a:solidFill>
              <a:srgbClr val="E2231A">
                <a:alpha val="90196"/>
              </a:srgbClr>
            </a:solidFill>
          </p:spPr>
          <p:txBody>
            <a:bodyPr/>
            <a:lstStyle/>
            <a:p/>
          </p:txBody>
        </p:sp>
        <p:sp>
          <p:nvSpPr>
            <p:cNvPr id="29" name="rc29"/>
            <p:cNvSpPr/>
            <p:nvPr/>
          </p:nvSpPr>
          <p:spPr>
            <a:xfrm>
              <a:off x="2375052" y="4070613"/>
              <a:ext cx="239399" cy="141396"/>
            </a:xfrm>
            <a:prstGeom prst="rect">
              <a:avLst/>
            </a:prstGeom>
            <a:solidFill>
              <a:srgbClr val="E2231A">
                <a:alpha val="90196"/>
              </a:srgbClr>
            </a:solidFill>
          </p:spPr>
          <p:txBody>
            <a:bodyPr/>
            <a:lstStyle/>
            <a:p/>
          </p:txBody>
        </p:sp>
        <p:sp>
          <p:nvSpPr>
            <p:cNvPr id="30" name="rc30"/>
            <p:cNvSpPr/>
            <p:nvPr/>
          </p:nvSpPr>
          <p:spPr>
            <a:xfrm>
              <a:off x="2641052" y="4073591"/>
              <a:ext cx="239399" cy="138418"/>
            </a:xfrm>
            <a:prstGeom prst="rect">
              <a:avLst/>
            </a:prstGeom>
            <a:solidFill>
              <a:srgbClr val="E2231A">
                <a:alpha val="90196"/>
              </a:srgbClr>
            </a:solidFill>
          </p:spPr>
          <p:txBody>
            <a:bodyPr/>
            <a:lstStyle/>
            <a:p/>
          </p:txBody>
        </p:sp>
        <p:sp>
          <p:nvSpPr>
            <p:cNvPr id="31" name="rc31"/>
            <p:cNvSpPr/>
            <p:nvPr/>
          </p:nvSpPr>
          <p:spPr>
            <a:xfrm>
              <a:off x="2907052" y="4059185"/>
              <a:ext cx="239399" cy="152823"/>
            </a:xfrm>
            <a:prstGeom prst="rect">
              <a:avLst/>
            </a:prstGeom>
            <a:solidFill>
              <a:srgbClr val="E2231A">
                <a:alpha val="90196"/>
              </a:srgbClr>
            </a:solidFill>
          </p:spPr>
          <p:txBody>
            <a:bodyPr/>
            <a:lstStyle/>
            <a:p/>
          </p:txBody>
        </p:sp>
        <p:sp>
          <p:nvSpPr>
            <p:cNvPr id="32" name="rc32"/>
            <p:cNvSpPr/>
            <p:nvPr/>
          </p:nvSpPr>
          <p:spPr>
            <a:xfrm>
              <a:off x="3173051" y="4049900"/>
              <a:ext cx="239399" cy="162108"/>
            </a:xfrm>
            <a:prstGeom prst="rect">
              <a:avLst/>
            </a:prstGeom>
            <a:solidFill>
              <a:srgbClr val="E2231A">
                <a:alpha val="90196"/>
              </a:srgbClr>
            </a:solidFill>
          </p:spPr>
          <p:txBody>
            <a:bodyPr/>
            <a:lstStyle/>
            <a:p/>
          </p:txBody>
        </p:sp>
        <p:sp>
          <p:nvSpPr>
            <p:cNvPr id="33" name="rc33"/>
            <p:cNvSpPr/>
            <p:nvPr/>
          </p:nvSpPr>
          <p:spPr>
            <a:xfrm>
              <a:off x="3439051" y="4036066"/>
              <a:ext cx="239399" cy="175943"/>
            </a:xfrm>
            <a:prstGeom prst="rect">
              <a:avLst/>
            </a:prstGeom>
            <a:solidFill>
              <a:srgbClr val="E2231A">
                <a:alpha val="90196"/>
              </a:srgbClr>
            </a:solidFill>
          </p:spPr>
          <p:txBody>
            <a:bodyPr/>
            <a:lstStyle/>
            <a:p/>
          </p:txBody>
        </p:sp>
        <p:sp>
          <p:nvSpPr>
            <p:cNvPr id="34" name="rc34"/>
            <p:cNvSpPr/>
            <p:nvPr/>
          </p:nvSpPr>
          <p:spPr>
            <a:xfrm>
              <a:off x="3705050" y="4021584"/>
              <a:ext cx="239399" cy="190425"/>
            </a:xfrm>
            <a:prstGeom prst="rect">
              <a:avLst/>
            </a:prstGeom>
            <a:solidFill>
              <a:srgbClr val="E2231A">
                <a:alpha val="90196"/>
              </a:srgbClr>
            </a:solidFill>
          </p:spPr>
          <p:txBody>
            <a:bodyPr/>
            <a:lstStyle/>
            <a:p/>
          </p:txBody>
        </p:sp>
        <p:sp>
          <p:nvSpPr>
            <p:cNvPr id="35" name="rc35"/>
            <p:cNvSpPr/>
            <p:nvPr/>
          </p:nvSpPr>
          <p:spPr>
            <a:xfrm>
              <a:off x="3971050" y="4062229"/>
              <a:ext cx="239399" cy="149780"/>
            </a:xfrm>
            <a:prstGeom prst="rect">
              <a:avLst/>
            </a:prstGeom>
            <a:solidFill>
              <a:srgbClr val="E2231A">
                <a:alpha val="90196"/>
              </a:srgbClr>
            </a:solidFill>
          </p:spPr>
          <p:txBody>
            <a:bodyPr/>
            <a:lstStyle/>
            <a:p/>
          </p:txBody>
        </p:sp>
        <p:sp>
          <p:nvSpPr>
            <p:cNvPr id="36" name="rc36"/>
            <p:cNvSpPr/>
            <p:nvPr/>
          </p:nvSpPr>
          <p:spPr>
            <a:xfrm>
              <a:off x="4237050" y="4103764"/>
              <a:ext cx="239399" cy="108244"/>
            </a:xfrm>
            <a:prstGeom prst="rect">
              <a:avLst/>
            </a:prstGeom>
            <a:solidFill>
              <a:srgbClr val="E2231A">
                <a:alpha val="90196"/>
              </a:srgbClr>
            </a:solidFill>
          </p:spPr>
          <p:txBody>
            <a:bodyPr/>
            <a:lstStyle/>
            <a:p/>
          </p:txBody>
        </p:sp>
        <p:sp>
          <p:nvSpPr>
            <p:cNvPr id="37" name="rc37"/>
            <p:cNvSpPr/>
            <p:nvPr/>
          </p:nvSpPr>
          <p:spPr>
            <a:xfrm>
              <a:off x="4503049" y="4089040"/>
              <a:ext cx="239399" cy="122968"/>
            </a:xfrm>
            <a:prstGeom prst="rect">
              <a:avLst/>
            </a:prstGeom>
            <a:solidFill>
              <a:srgbClr val="E2231A">
                <a:alpha val="90196"/>
              </a:srgbClr>
            </a:solidFill>
          </p:spPr>
          <p:txBody>
            <a:bodyPr/>
            <a:lstStyle/>
            <a:p/>
          </p:txBody>
        </p:sp>
        <p:sp>
          <p:nvSpPr>
            <p:cNvPr id="38" name="rc38"/>
            <p:cNvSpPr/>
            <p:nvPr/>
          </p:nvSpPr>
          <p:spPr>
            <a:xfrm>
              <a:off x="4769049" y="4087238"/>
              <a:ext cx="239399" cy="124771"/>
            </a:xfrm>
            <a:prstGeom prst="rect">
              <a:avLst/>
            </a:prstGeom>
            <a:solidFill>
              <a:srgbClr val="E2231A">
                <a:alpha val="90196"/>
              </a:srgbClr>
            </a:solidFill>
          </p:spPr>
          <p:txBody>
            <a:bodyPr/>
            <a:lstStyle/>
            <a:p/>
          </p:txBody>
        </p:sp>
        <p:sp>
          <p:nvSpPr>
            <p:cNvPr id="39" name="rc39"/>
            <p:cNvSpPr/>
            <p:nvPr/>
          </p:nvSpPr>
          <p:spPr>
            <a:xfrm>
              <a:off x="5035049" y="4087161"/>
              <a:ext cx="239399" cy="124847"/>
            </a:xfrm>
            <a:prstGeom prst="rect">
              <a:avLst/>
            </a:prstGeom>
            <a:solidFill>
              <a:srgbClr val="E2231A">
                <a:alpha val="90196"/>
              </a:srgbClr>
            </a:solidFill>
          </p:spPr>
          <p:txBody>
            <a:bodyPr/>
            <a:lstStyle/>
            <a:p/>
          </p:txBody>
        </p:sp>
        <p:sp>
          <p:nvSpPr>
            <p:cNvPr id="40" name="rc40"/>
            <p:cNvSpPr/>
            <p:nvPr/>
          </p:nvSpPr>
          <p:spPr>
            <a:xfrm>
              <a:off x="5301048" y="4080360"/>
              <a:ext cx="239399" cy="131649"/>
            </a:xfrm>
            <a:prstGeom prst="rect">
              <a:avLst/>
            </a:prstGeom>
            <a:solidFill>
              <a:srgbClr val="E2231A">
                <a:alpha val="90196"/>
              </a:srgbClr>
            </a:solidFill>
          </p:spPr>
          <p:txBody>
            <a:bodyPr/>
            <a:lstStyle/>
            <a:p/>
          </p:txBody>
        </p:sp>
        <p:sp>
          <p:nvSpPr>
            <p:cNvPr id="41" name="rc41"/>
            <p:cNvSpPr/>
            <p:nvPr/>
          </p:nvSpPr>
          <p:spPr>
            <a:xfrm>
              <a:off x="5567048" y="4080634"/>
              <a:ext cx="239399" cy="131374"/>
            </a:xfrm>
            <a:prstGeom prst="rect">
              <a:avLst/>
            </a:prstGeom>
            <a:solidFill>
              <a:srgbClr val="E2231A">
                <a:alpha val="90196"/>
              </a:srgbClr>
            </a:solidFill>
          </p:spPr>
          <p:txBody>
            <a:bodyPr/>
            <a:lstStyle/>
            <a:p/>
          </p:txBody>
        </p:sp>
        <p:sp>
          <p:nvSpPr>
            <p:cNvPr id="42" name="rc42"/>
            <p:cNvSpPr/>
            <p:nvPr/>
          </p:nvSpPr>
          <p:spPr>
            <a:xfrm>
              <a:off x="5833047" y="3990828"/>
              <a:ext cx="239399" cy="221181"/>
            </a:xfrm>
            <a:prstGeom prst="rect">
              <a:avLst/>
            </a:prstGeom>
            <a:solidFill>
              <a:srgbClr val="E2231A">
                <a:alpha val="90196"/>
              </a:srgbClr>
            </a:solidFill>
          </p:spPr>
          <p:txBody>
            <a:bodyPr/>
            <a:lstStyle/>
            <a:p/>
          </p:txBody>
        </p:sp>
        <p:sp>
          <p:nvSpPr>
            <p:cNvPr id="43" name="rc43"/>
            <p:cNvSpPr/>
            <p:nvPr/>
          </p:nvSpPr>
          <p:spPr>
            <a:xfrm>
              <a:off x="6099047" y="4087843"/>
              <a:ext cx="239399" cy="124166"/>
            </a:xfrm>
            <a:prstGeom prst="rect">
              <a:avLst/>
            </a:prstGeom>
            <a:solidFill>
              <a:srgbClr val="E2231A">
                <a:alpha val="90196"/>
              </a:srgbClr>
            </a:solidFill>
          </p:spPr>
          <p:txBody>
            <a:bodyPr/>
            <a:lstStyle/>
            <a:p/>
          </p:txBody>
        </p:sp>
        <p:sp>
          <p:nvSpPr>
            <p:cNvPr id="44" name="rc44"/>
            <p:cNvSpPr/>
            <p:nvPr/>
          </p:nvSpPr>
          <p:spPr>
            <a:xfrm>
              <a:off x="6365047" y="4100006"/>
              <a:ext cx="239399" cy="112002"/>
            </a:xfrm>
            <a:prstGeom prst="rect">
              <a:avLst/>
            </a:prstGeom>
            <a:solidFill>
              <a:srgbClr val="E2231A">
                <a:alpha val="90196"/>
              </a:srgbClr>
            </a:solidFill>
          </p:spPr>
          <p:txBody>
            <a:bodyPr/>
            <a:lstStyle/>
            <a:p/>
          </p:txBody>
        </p:sp>
        <p:sp>
          <p:nvSpPr>
            <p:cNvPr id="45" name="rc45"/>
            <p:cNvSpPr/>
            <p:nvPr/>
          </p:nvSpPr>
          <p:spPr>
            <a:xfrm>
              <a:off x="6631046" y="4065624"/>
              <a:ext cx="239399" cy="146384"/>
            </a:xfrm>
            <a:prstGeom prst="rect">
              <a:avLst/>
            </a:prstGeom>
            <a:solidFill>
              <a:srgbClr val="E2231A">
                <a:alpha val="90196"/>
              </a:srgbClr>
            </a:solidFill>
          </p:spPr>
          <p:txBody>
            <a:bodyPr/>
            <a:lstStyle/>
            <a:p/>
          </p:txBody>
        </p:sp>
        <p:sp>
          <p:nvSpPr>
            <p:cNvPr id="46" name="rc46"/>
            <p:cNvSpPr/>
            <p:nvPr/>
          </p:nvSpPr>
          <p:spPr>
            <a:xfrm>
              <a:off x="6897046" y="4010519"/>
              <a:ext cx="239399" cy="201490"/>
            </a:xfrm>
            <a:prstGeom prst="rect">
              <a:avLst/>
            </a:prstGeom>
            <a:solidFill>
              <a:srgbClr val="E2231A">
                <a:alpha val="90196"/>
              </a:srgbClr>
            </a:solidFill>
          </p:spPr>
          <p:txBody>
            <a:bodyPr/>
            <a:lstStyle/>
            <a:p/>
          </p:txBody>
        </p:sp>
        <p:sp>
          <p:nvSpPr>
            <p:cNvPr id="47" name="rc47"/>
            <p:cNvSpPr/>
            <p:nvPr/>
          </p:nvSpPr>
          <p:spPr>
            <a:xfrm>
              <a:off x="7163045" y="4103808"/>
              <a:ext cx="239399" cy="108200"/>
            </a:xfrm>
            <a:prstGeom prst="rect">
              <a:avLst/>
            </a:prstGeom>
            <a:solidFill>
              <a:srgbClr val="E2231A">
                <a:alpha val="90196"/>
              </a:srgbClr>
            </a:solidFill>
          </p:spPr>
          <p:txBody>
            <a:bodyPr/>
            <a:lstStyle/>
            <a:p/>
          </p:txBody>
        </p:sp>
        <p:sp>
          <p:nvSpPr>
            <p:cNvPr id="48" name="rc48"/>
            <p:cNvSpPr/>
            <p:nvPr/>
          </p:nvSpPr>
          <p:spPr>
            <a:xfrm>
              <a:off x="7429045" y="4095952"/>
              <a:ext cx="239399" cy="116057"/>
            </a:xfrm>
            <a:prstGeom prst="rect">
              <a:avLst/>
            </a:prstGeom>
            <a:solidFill>
              <a:srgbClr val="E2231A">
                <a:alpha val="90196"/>
              </a:srgbClr>
            </a:solidFill>
          </p:spPr>
          <p:txBody>
            <a:bodyPr/>
            <a:lstStyle/>
            <a:p/>
          </p:txBody>
        </p:sp>
        <p:sp>
          <p:nvSpPr>
            <p:cNvPr id="49" name="rc49"/>
            <p:cNvSpPr/>
            <p:nvPr/>
          </p:nvSpPr>
          <p:spPr>
            <a:xfrm>
              <a:off x="7695045" y="4047076"/>
              <a:ext cx="239399" cy="164932"/>
            </a:xfrm>
            <a:prstGeom prst="rect">
              <a:avLst/>
            </a:prstGeom>
            <a:solidFill>
              <a:srgbClr val="E2231A">
                <a:alpha val="90196"/>
              </a:srgbClr>
            </a:solidFill>
          </p:spPr>
          <p:txBody>
            <a:bodyPr/>
            <a:lstStyle/>
            <a:p/>
          </p:txBody>
        </p:sp>
        <p:sp>
          <p:nvSpPr>
            <p:cNvPr id="50" name="rc50"/>
            <p:cNvSpPr/>
            <p:nvPr/>
          </p:nvSpPr>
          <p:spPr>
            <a:xfrm>
              <a:off x="7961044" y="3997574"/>
              <a:ext cx="239399" cy="214434"/>
            </a:xfrm>
            <a:prstGeom prst="rect">
              <a:avLst/>
            </a:prstGeom>
            <a:solidFill>
              <a:srgbClr val="E2231A">
                <a:alpha val="90196"/>
              </a:srgbClr>
            </a:solidFill>
          </p:spPr>
          <p:txBody>
            <a:bodyPr/>
            <a:lstStyle/>
            <a:p/>
          </p:txBody>
        </p:sp>
        <p:sp>
          <p:nvSpPr>
            <p:cNvPr id="51" name="rc51"/>
            <p:cNvSpPr/>
            <p:nvPr/>
          </p:nvSpPr>
          <p:spPr>
            <a:xfrm>
              <a:off x="7163045" y="3567529"/>
              <a:ext cx="239399" cy="536279"/>
            </a:xfrm>
            <a:prstGeom prst="rect">
              <a:avLst/>
            </a:prstGeom>
            <a:solidFill>
              <a:srgbClr val="B3B3B3">
                <a:alpha val="90196"/>
              </a:srgbClr>
            </a:solidFill>
          </p:spPr>
          <p:txBody>
            <a:bodyPr/>
            <a:lstStyle/>
            <a:p/>
          </p:txBody>
        </p:sp>
        <p:sp>
          <p:nvSpPr>
            <p:cNvPr id="52" name="rc52"/>
            <p:cNvSpPr/>
            <p:nvPr/>
          </p:nvSpPr>
          <p:spPr>
            <a:xfrm>
              <a:off x="7429045" y="3801501"/>
              <a:ext cx="239399" cy="294450"/>
            </a:xfrm>
            <a:prstGeom prst="rect">
              <a:avLst/>
            </a:prstGeom>
            <a:solidFill>
              <a:srgbClr val="B3B3B3">
                <a:alpha val="90196"/>
              </a:srgbClr>
            </a:solidFill>
          </p:spPr>
          <p:txBody>
            <a:bodyPr/>
            <a:lstStyle/>
            <a:p/>
          </p:txBody>
        </p:sp>
        <p:sp>
          <p:nvSpPr>
            <p:cNvPr id="53" name="rc53"/>
            <p:cNvSpPr/>
            <p:nvPr/>
          </p:nvSpPr>
          <p:spPr>
            <a:xfrm>
              <a:off x="7695045" y="3850300"/>
              <a:ext cx="239399" cy="196776"/>
            </a:xfrm>
            <a:prstGeom prst="rect">
              <a:avLst/>
            </a:prstGeom>
            <a:solidFill>
              <a:srgbClr val="B3B3B3">
                <a:alpha val="90196"/>
              </a:srgbClr>
            </a:solidFill>
          </p:spPr>
          <p:txBody>
            <a:bodyPr/>
            <a:lstStyle/>
            <a:p/>
          </p:txBody>
        </p:sp>
        <p:sp>
          <p:nvSpPr>
            <p:cNvPr id="54" name="rc54"/>
            <p:cNvSpPr/>
            <p:nvPr/>
          </p:nvSpPr>
          <p:spPr>
            <a:xfrm>
              <a:off x="7961044" y="3787293"/>
              <a:ext cx="239399" cy="210281"/>
            </a:xfrm>
            <a:prstGeom prst="rect">
              <a:avLst/>
            </a:prstGeom>
            <a:solidFill>
              <a:srgbClr val="B3B3B3">
                <a:alpha val="90196"/>
              </a:srgbClr>
            </a:solidFill>
          </p:spPr>
          <p:txBody>
            <a:bodyPr/>
            <a:lstStyle/>
            <a:p/>
          </p:txBody>
        </p:sp>
        <p:sp>
          <p:nvSpPr>
            <p:cNvPr id="55" name="pl55"/>
            <p:cNvSpPr/>
            <p:nvPr/>
          </p:nvSpPr>
          <p:spPr>
            <a:xfrm>
              <a:off x="1430754" y="2407466"/>
              <a:ext cx="6649990" cy="386687"/>
            </a:xfrm>
            <a:custGeom>
              <a:avLst/>
              <a:pathLst>
                <a:path w="6649990" h="386687">
                  <a:moveTo>
                    <a:pt x="0" y="279274"/>
                  </a:moveTo>
                  <a:lnTo>
                    <a:pt x="265999" y="257791"/>
                  </a:lnTo>
                  <a:lnTo>
                    <a:pt x="531999" y="236309"/>
                  </a:lnTo>
                  <a:lnTo>
                    <a:pt x="797998" y="214826"/>
                  </a:lnTo>
                  <a:lnTo>
                    <a:pt x="1063998" y="193343"/>
                  </a:lnTo>
                  <a:lnTo>
                    <a:pt x="1329998" y="171861"/>
                  </a:lnTo>
                  <a:lnTo>
                    <a:pt x="1595997" y="214826"/>
                  </a:lnTo>
                  <a:lnTo>
                    <a:pt x="1861997" y="236309"/>
                  </a:lnTo>
                  <a:lnTo>
                    <a:pt x="2127996" y="279274"/>
                  </a:lnTo>
                  <a:lnTo>
                    <a:pt x="2393996" y="322239"/>
                  </a:lnTo>
                  <a:lnTo>
                    <a:pt x="2659996" y="171861"/>
                  </a:lnTo>
                  <a:lnTo>
                    <a:pt x="2925995" y="21482"/>
                  </a:lnTo>
                  <a:lnTo>
                    <a:pt x="3191995" y="64447"/>
                  </a:lnTo>
                  <a:lnTo>
                    <a:pt x="3457995" y="64447"/>
                  </a:lnTo>
                  <a:lnTo>
                    <a:pt x="3723994" y="64447"/>
                  </a:lnTo>
                  <a:lnTo>
                    <a:pt x="3989994" y="85930"/>
                  </a:lnTo>
                  <a:lnTo>
                    <a:pt x="4255993" y="85930"/>
                  </a:lnTo>
                  <a:lnTo>
                    <a:pt x="4521993" y="386687"/>
                  </a:lnTo>
                  <a:lnTo>
                    <a:pt x="4787993" y="64447"/>
                  </a:lnTo>
                  <a:lnTo>
                    <a:pt x="5053992" y="21482"/>
                  </a:lnTo>
                  <a:lnTo>
                    <a:pt x="5319992" y="128895"/>
                  </a:lnTo>
                  <a:lnTo>
                    <a:pt x="5585991" y="300757"/>
                  </a:lnTo>
                  <a:lnTo>
                    <a:pt x="5851991" y="0"/>
                  </a:lnTo>
                  <a:lnTo>
                    <a:pt x="6117991" y="21482"/>
                  </a:lnTo>
                  <a:lnTo>
                    <a:pt x="6383990" y="171861"/>
                  </a:lnTo>
                  <a:lnTo>
                    <a:pt x="6649990" y="322239"/>
                  </a:lnTo>
                </a:path>
              </a:pathLst>
            </a:custGeom>
            <a:ln w="27101" cap="flat">
              <a:solidFill>
                <a:srgbClr val="3283FE">
                  <a:alpha val="100000"/>
                </a:srgbClr>
              </a:solidFill>
              <a:prstDash val="solid"/>
              <a:round/>
            </a:ln>
          </p:spPr>
          <p:txBody>
            <a:bodyPr/>
            <a:lstStyle/>
            <a:p/>
          </p:txBody>
        </p:sp>
        <p:sp>
          <p:nvSpPr>
            <p:cNvPr id="56" name="pl56"/>
            <p:cNvSpPr/>
            <p:nvPr/>
          </p:nvSpPr>
          <p:spPr>
            <a:xfrm>
              <a:off x="7282745" y="3245289"/>
              <a:ext cx="797998" cy="966719"/>
            </a:xfrm>
            <a:custGeom>
              <a:avLst/>
              <a:pathLst>
                <a:path w="797998" h="966719">
                  <a:moveTo>
                    <a:pt x="0" y="966719"/>
                  </a:moveTo>
                  <a:lnTo>
                    <a:pt x="265999" y="171861"/>
                  </a:lnTo>
                  <a:lnTo>
                    <a:pt x="531999" y="0"/>
                  </a:lnTo>
                  <a:lnTo>
                    <a:pt x="797998" y="193343"/>
                  </a:lnTo>
                </a:path>
              </a:pathLst>
            </a:custGeom>
            <a:ln w="27101" cap="flat">
              <a:solidFill>
                <a:srgbClr val="FFA500">
                  <a:alpha val="100000"/>
                </a:srgbClr>
              </a:solidFill>
              <a:prstDash val="solid"/>
              <a:round/>
            </a:ln>
          </p:spPr>
          <p:txBody>
            <a:bodyPr/>
            <a:lstStyle/>
            <a:p/>
          </p:txBody>
        </p:sp>
        <p:sp>
          <p:nvSpPr>
            <p:cNvPr id="57" name="tx57"/>
            <p:cNvSpPr/>
            <p:nvPr/>
          </p:nvSpPr>
          <p:spPr>
            <a:xfrm>
              <a:off x="1360416"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58" name="tx58"/>
            <p:cNvSpPr/>
            <p:nvPr/>
          </p:nvSpPr>
          <p:spPr>
            <a:xfrm>
              <a:off x="2690414"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59" name="tx59"/>
            <p:cNvSpPr/>
            <p:nvPr/>
          </p:nvSpPr>
          <p:spPr>
            <a:xfrm>
              <a:off x="4020412"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60" name="tx60"/>
            <p:cNvSpPr/>
            <p:nvPr/>
          </p:nvSpPr>
          <p:spPr>
            <a:xfrm>
              <a:off x="5350410"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1" name="tx61"/>
            <p:cNvSpPr/>
            <p:nvPr/>
          </p:nvSpPr>
          <p:spPr>
            <a:xfrm>
              <a:off x="641440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2" name="tx62"/>
            <p:cNvSpPr/>
            <p:nvPr/>
          </p:nvSpPr>
          <p:spPr>
            <a:xfrm>
              <a:off x="6680408"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3" name="tx63"/>
            <p:cNvSpPr/>
            <p:nvPr/>
          </p:nvSpPr>
          <p:spPr>
            <a:xfrm>
              <a:off x="694640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4" name="tx64"/>
            <p:cNvSpPr/>
            <p:nvPr/>
          </p:nvSpPr>
          <p:spPr>
            <a:xfrm>
              <a:off x="7212407"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5" name="tx65"/>
            <p:cNvSpPr/>
            <p:nvPr/>
          </p:nvSpPr>
          <p:spPr>
            <a:xfrm>
              <a:off x="7247576" y="427346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0</a:t>
              </a:r>
            </a:p>
          </p:txBody>
        </p:sp>
        <p:sp>
          <p:nvSpPr>
            <p:cNvPr id="66" name="tx66"/>
            <p:cNvSpPr/>
            <p:nvPr/>
          </p:nvSpPr>
          <p:spPr>
            <a:xfrm>
              <a:off x="7478407"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7" name="tx67"/>
            <p:cNvSpPr/>
            <p:nvPr/>
          </p:nvSpPr>
          <p:spPr>
            <a:xfrm>
              <a:off x="7478407"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37</a:t>
              </a:r>
            </a:p>
          </p:txBody>
        </p:sp>
        <p:sp>
          <p:nvSpPr>
            <p:cNvPr id="68" name="tx68"/>
            <p:cNvSpPr/>
            <p:nvPr/>
          </p:nvSpPr>
          <p:spPr>
            <a:xfrm>
              <a:off x="7744407"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69" name="tx69"/>
            <p:cNvSpPr/>
            <p:nvPr/>
          </p:nvSpPr>
          <p:spPr>
            <a:xfrm>
              <a:off x="7744407" y="330711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45</a:t>
              </a:r>
            </a:p>
          </p:txBody>
        </p:sp>
        <p:sp>
          <p:nvSpPr>
            <p:cNvPr id="70" name="tx70"/>
            <p:cNvSpPr/>
            <p:nvPr/>
          </p:nvSpPr>
          <p:spPr>
            <a:xfrm>
              <a:off x="8010406"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71" name="tx71"/>
            <p:cNvSpPr/>
            <p:nvPr/>
          </p:nvSpPr>
          <p:spPr>
            <a:xfrm>
              <a:off x="8010406"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72" name="tx72"/>
            <p:cNvSpPr/>
            <p:nvPr/>
          </p:nvSpPr>
          <p:spPr>
            <a:xfrm>
              <a:off x="1325260" y="409562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73" name="tx73"/>
            <p:cNvSpPr/>
            <p:nvPr/>
          </p:nvSpPr>
          <p:spPr>
            <a:xfrm>
              <a:off x="2655258" y="41023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74" name="tx74"/>
            <p:cNvSpPr/>
            <p:nvPr/>
          </p:nvSpPr>
          <p:spPr>
            <a:xfrm>
              <a:off x="3985256" y="40966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75" name="tx75"/>
            <p:cNvSpPr/>
            <p:nvPr/>
          </p:nvSpPr>
          <p:spPr>
            <a:xfrm>
              <a:off x="5360458" y="4107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6" name="tx76"/>
            <p:cNvSpPr/>
            <p:nvPr/>
          </p:nvSpPr>
          <p:spPr>
            <a:xfrm>
              <a:off x="6379253" y="41155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7" name="tx77"/>
            <p:cNvSpPr/>
            <p:nvPr/>
          </p:nvSpPr>
          <p:spPr>
            <a:xfrm>
              <a:off x="6645252" y="40983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78" name="tx78"/>
            <p:cNvSpPr/>
            <p:nvPr/>
          </p:nvSpPr>
          <p:spPr>
            <a:xfrm>
              <a:off x="6911252" y="40707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79" name="tx79"/>
            <p:cNvSpPr/>
            <p:nvPr/>
          </p:nvSpPr>
          <p:spPr>
            <a:xfrm>
              <a:off x="7207396" y="41174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80" name="tx80"/>
            <p:cNvSpPr/>
            <p:nvPr/>
          </p:nvSpPr>
          <p:spPr>
            <a:xfrm>
              <a:off x="7443251" y="41135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81" name="tx81"/>
            <p:cNvSpPr/>
            <p:nvPr/>
          </p:nvSpPr>
          <p:spPr>
            <a:xfrm>
              <a:off x="7754455" y="40891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2" name="tx82"/>
            <p:cNvSpPr/>
            <p:nvPr/>
          </p:nvSpPr>
          <p:spPr>
            <a:xfrm>
              <a:off x="7975250" y="40643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83" name="tx83"/>
            <p:cNvSpPr/>
            <p:nvPr/>
          </p:nvSpPr>
          <p:spPr>
            <a:xfrm>
              <a:off x="7177252" y="37952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48.8</a:t>
              </a:r>
            </a:p>
          </p:txBody>
        </p:sp>
        <p:sp>
          <p:nvSpPr>
            <p:cNvPr id="84" name="tx84"/>
            <p:cNvSpPr/>
            <p:nvPr/>
          </p:nvSpPr>
          <p:spPr>
            <a:xfrm>
              <a:off x="7443251" y="39082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a:t>
              </a:r>
            </a:p>
          </p:txBody>
        </p:sp>
        <p:sp>
          <p:nvSpPr>
            <p:cNvPr id="85" name="tx85"/>
            <p:cNvSpPr/>
            <p:nvPr/>
          </p:nvSpPr>
          <p:spPr>
            <a:xfrm>
              <a:off x="7709251" y="39082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6" name="tx86"/>
            <p:cNvSpPr/>
            <p:nvPr/>
          </p:nvSpPr>
          <p:spPr>
            <a:xfrm>
              <a:off x="7975250" y="38519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87" name="tx87"/>
            <p:cNvSpPr/>
            <p:nvPr/>
          </p:nvSpPr>
          <p:spPr>
            <a:xfrm>
              <a:off x="7187801" y="346129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58.7</a:t>
              </a:r>
            </a:p>
          </p:txBody>
        </p:sp>
        <p:sp>
          <p:nvSpPr>
            <p:cNvPr id="88" name="tx88"/>
            <p:cNvSpPr/>
            <p:nvPr/>
          </p:nvSpPr>
          <p:spPr>
            <a:xfrm>
              <a:off x="7453801" y="369521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37.4</a:t>
              </a:r>
            </a:p>
          </p:txBody>
        </p:sp>
        <p:sp>
          <p:nvSpPr>
            <p:cNvPr id="89" name="tx89"/>
            <p:cNvSpPr/>
            <p:nvPr/>
          </p:nvSpPr>
          <p:spPr>
            <a:xfrm>
              <a:off x="7719800" y="374401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32.9</a:t>
              </a:r>
            </a:p>
          </p:txBody>
        </p:sp>
        <p:sp>
          <p:nvSpPr>
            <p:cNvPr id="90" name="tx90"/>
            <p:cNvSpPr/>
            <p:nvPr/>
          </p:nvSpPr>
          <p:spPr>
            <a:xfrm>
              <a:off x="7985800" y="368101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38.7</a:t>
              </a:r>
            </a:p>
          </p:txBody>
        </p:sp>
        <p:sp>
          <p:nvSpPr>
            <p:cNvPr id="91" name="tx91"/>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2" name="tx92"/>
            <p:cNvSpPr/>
            <p:nvPr/>
          </p:nvSpPr>
          <p:spPr>
            <a:xfrm>
              <a:off x="655386" y="36104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3" name="tx93"/>
            <p:cNvSpPr/>
            <p:nvPr/>
          </p:nvSpPr>
          <p:spPr>
            <a:xfrm>
              <a:off x="577692" y="30610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4" name="tx94"/>
            <p:cNvSpPr/>
            <p:nvPr/>
          </p:nvSpPr>
          <p:spPr>
            <a:xfrm>
              <a:off x="577692" y="251166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5" name="tx95"/>
            <p:cNvSpPr/>
            <p:nvPr/>
          </p:nvSpPr>
          <p:spPr>
            <a:xfrm>
              <a:off x="577692" y="19622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6" name="tx9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5" name="pl115"/>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6" name="tx116"/>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86533" y="5080163"/>
              <a:ext cx="201456" cy="201456"/>
            </a:xfrm>
            <a:prstGeom prst="rect">
              <a:avLst/>
            </a:prstGeom>
            <a:solidFill>
              <a:srgbClr val="E2231A">
                <a:alpha val="90196"/>
              </a:srgbClr>
            </a:solidFill>
          </p:spPr>
          <p:txBody>
            <a:bodyPr/>
            <a:lstStyle/>
            <a:p/>
          </p:txBody>
        </p:sp>
        <p:sp>
          <p:nvSpPr>
            <p:cNvPr id="119" name="rc119"/>
            <p:cNvSpPr/>
            <p:nvPr/>
          </p:nvSpPr>
          <p:spPr>
            <a:xfrm>
              <a:off x="5650692" y="5080163"/>
              <a:ext cx="201456" cy="201456"/>
            </a:xfrm>
            <a:prstGeom prst="rect">
              <a:avLst/>
            </a:prstGeom>
            <a:solidFill>
              <a:srgbClr val="B3B3B3">
                <a:alpha val="90196"/>
              </a:srgbClr>
            </a:solidFill>
          </p:spPr>
          <p:txBody>
            <a:bodyPr/>
            <a:lstStyle/>
            <a:p/>
          </p:txBody>
        </p:sp>
        <p:sp>
          <p:nvSpPr>
            <p:cNvPr id="120" name="tx120"/>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66584" y="1592892"/>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2000-2025</a:t>
              </a:r>
            </a:p>
          </p:txBody>
        </p:sp>
        <p:sp>
          <p:nvSpPr>
            <p:cNvPr id="124" name="pl124"/>
            <p:cNvSpPr/>
            <p:nvPr/>
          </p:nvSpPr>
          <p:spPr>
            <a:xfrm>
              <a:off x="22022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9846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7670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5495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9346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758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65829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4407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1054" y="5840557"/>
              <a:ext cx="1816815" cy="124062"/>
            </a:xfrm>
            <a:prstGeom prst="rect">
              <a:avLst/>
            </a:prstGeom>
            <a:solidFill>
              <a:srgbClr val="E2231A">
                <a:alpha val="90196"/>
              </a:srgbClr>
            </a:solidFill>
          </p:spPr>
          <p:txBody>
            <a:bodyPr/>
            <a:lstStyle/>
            <a:p/>
          </p:txBody>
        </p:sp>
        <p:sp>
          <p:nvSpPr>
            <p:cNvPr id="137" name="rc137"/>
            <p:cNvSpPr/>
            <p:nvPr/>
          </p:nvSpPr>
          <p:spPr>
            <a:xfrm>
              <a:off x="1311054" y="5685479"/>
              <a:ext cx="2675404" cy="124062"/>
            </a:xfrm>
            <a:prstGeom prst="rect">
              <a:avLst/>
            </a:prstGeom>
            <a:solidFill>
              <a:srgbClr val="E2231A">
                <a:alpha val="90196"/>
              </a:srgbClr>
            </a:solidFill>
          </p:spPr>
          <p:txBody>
            <a:bodyPr/>
            <a:lstStyle/>
            <a:p/>
          </p:txBody>
        </p:sp>
        <p:sp>
          <p:nvSpPr>
            <p:cNvPr id="138" name="rc138"/>
            <p:cNvSpPr/>
            <p:nvPr/>
          </p:nvSpPr>
          <p:spPr>
            <a:xfrm>
              <a:off x="1311054" y="5530401"/>
              <a:ext cx="3478382" cy="124062"/>
            </a:xfrm>
            <a:prstGeom prst="rect">
              <a:avLst/>
            </a:prstGeom>
            <a:solidFill>
              <a:srgbClr val="E2231A">
                <a:alpha val="90196"/>
              </a:srgbClr>
            </a:solidFill>
          </p:spPr>
          <p:txBody>
            <a:bodyPr/>
            <a:lstStyle/>
            <a:p/>
          </p:txBody>
        </p:sp>
        <p:sp>
          <p:nvSpPr>
            <p:cNvPr id="139" name="rc139"/>
            <p:cNvSpPr/>
            <p:nvPr/>
          </p:nvSpPr>
          <p:spPr>
            <a:xfrm>
              <a:off x="3986459" y="5685479"/>
              <a:ext cx="3191948" cy="124062"/>
            </a:xfrm>
            <a:prstGeom prst="rect">
              <a:avLst/>
            </a:prstGeom>
            <a:solidFill>
              <a:srgbClr val="B3B3B3">
                <a:alpha val="90196"/>
              </a:srgbClr>
            </a:solidFill>
          </p:spPr>
          <p:txBody>
            <a:bodyPr/>
            <a:lstStyle/>
            <a:p/>
          </p:txBody>
        </p:sp>
        <p:sp>
          <p:nvSpPr>
            <p:cNvPr id="140" name="rc140"/>
            <p:cNvSpPr/>
            <p:nvPr/>
          </p:nvSpPr>
          <p:spPr>
            <a:xfrm>
              <a:off x="4789437" y="5530401"/>
              <a:ext cx="3411007" cy="124062"/>
            </a:xfrm>
            <a:prstGeom prst="rect">
              <a:avLst/>
            </a:prstGeom>
            <a:solidFill>
              <a:srgbClr val="B3B3B3">
                <a:alpha val="90196"/>
              </a:srgbClr>
            </a:solidFill>
          </p:spPr>
          <p:txBody>
            <a:bodyPr/>
            <a:lstStyle/>
            <a:p/>
          </p:txBody>
        </p:sp>
        <p:sp>
          <p:nvSpPr>
            <p:cNvPr id="141" name="tx141"/>
            <p:cNvSpPr/>
            <p:nvPr/>
          </p:nvSpPr>
          <p:spPr>
            <a:xfrm>
              <a:off x="7290934"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32.9</a:t>
              </a:r>
            </a:p>
          </p:txBody>
        </p:sp>
        <p:sp>
          <p:nvSpPr>
            <p:cNvPr id="142" name="tx142"/>
            <p:cNvSpPr/>
            <p:nvPr/>
          </p:nvSpPr>
          <p:spPr>
            <a:xfrm>
              <a:off x="831297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a:t>
              </a:r>
            </a:p>
          </p:txBody>
        </p:sp>
        <p:sp>
          <p:nvSpPr>
            <p:cNvPr id="143" name="tx143"/>
            <p:cNvSpPr/>
            <p:nvPr/>
          </p:nvSpPr>
          <p:spPr>
            <a:xfrm>
              <a:off x="210693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144" name="tx144"/>
            <p:cNvSpPr/>
            <p:nvPr/>
          </p:nvSpPr>
          <p:spPr>
            <a:xfrm>
              <a:off x="2584447"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45" name="tx145"/>
            <p:cNvSpPr/>
            <p:nvPr/>
          </p:nvSpPr>
          <p:spPr>
            <a:xfrm>
              <a:off x="293771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19.5</a:t>
              </a:r>
            </a:p>
          </p:txBody>
        </p:sp>
        <p:sp>
          <p:nvSpPr>
            <p:cNvPr id="146" name="tx146"/>
            <p:cNvSpPr/>
            <p:nvPr/>
          </p:nvSpPr>
          <p:spPr>
            <a:xfrm>
              <a:off x="546990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17.9</a:t>
              </a:r>
            </a:p>
          </p:txBody>
        </p:sp>
        <p:sp>
          <p:nvSpPr>
            <p:cNvPr id="147" name="tx147"/>
            <p:cNvSpPr/>
            <p:nvPr/>
          </p:nvSpPr>
          <p:spPr>
            <a:xfrm>
              <a:off x="638241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19.1</a:t>
              </a:r>
            </a:p>
          </p:txBody>
        </p:sp>
        <p:sp>
          <p:nvSpPr>
            <p:cNvPr id="148" name="tx14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296918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3" name="tx153"/>
            <p:cNvSpPr/>
            <p:nvPr/>
          </p:nvSpPr>
          <p:spPr>
            <a:xfrm>
              <a:off x="475160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4" name="tx154"/>
            <p:cNvSpPr/>
            <p:nvPr/>
          </p:nvSpPr>
          <p:spPr>
            <a:xfrm>
              <a:off x="6534015"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5" name="tx155"/>
            <p:cNvSpPr/>
            <p:nvPr/>
          </p:nvSpPr>
          <p:spPr>
            <a:xfrm>
              <a:off x="831643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56" name="tx156"/>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69%. This is lower than in 2019, where coverage was 83%.
20,000 children missed their routine first dose of measles vaccine.
MCV2 is typically administered to children between 18 months and five years old. MCV2 coverage declined at 36% in 2025.</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76% in 2024 to 69% in 2025 - below the 95% level needed to prevent outbreaks and, leaving 20,000 children without any protection against measles. MCV2 coverage declined at from 45% in 2024 to 36% in 2025 - below the IA2030 target of 90%.</a:t>
            </a:r>
          </a:p>
        </p:txBody>
      </p:sp>
      <p:grpSp xmlns:pic="http://schemas.openxmlformats.org/drawingml/2006/picture">
        <p:nvGrpSpPr>
          <p:cNvPr id="161" name=""/>
          <p:cNvGrpSpPr/>
          <p:nvPr/>
        </p:nvGrpSpPr>
        <p:grpSpPr>
          <a:xfrm>
            <a:off x="292608" y="1097280"/>
            <a:ext cx="8595360" cy="28575"/>
            <a:chOff x="292608" y="1097280"/>
            <a:chExt cx="8595360" cy="28575"/>
          </a:xfrm>
        </p:grpSpPr>
        <p:sp>
          <p:nvSpPr>
            <p:cNvPr id="16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22501"/>
              <a:ext cx="3397293" cy="393684"/>
            </a:xfrm>
            <a:custGeom>
              <a:avLst/>
              <a:pathLst>
                <a:path w="3397293" h="393684">
                  <a:moveTo>
                    <a:pt x="0" y="284327"/>
                  </a:moveTo>
                  <a:lnTo>
                    <a:pt x="135891" y="262456"/>
                  </a:lnTo>
                  <a:lnTo>
                    <a:pt x="271783" y="240584"/>
                  </a:lnTo>
                  <a:lnTo>
                    <a:pt x="407675" y="218713"/>
                  </a:lnTo>
                  <a:lnTo>
                    <a:pt x="543566" y="196842"/>
                  </a:lnTo>
                  <a:lnTo>
                    <a:pt x="679458" y="174970"/>
                  </a:lnTo>
                  <a:lnTo>
                    <a:pt x="815350" y="218713"/>
                  </a:lnTo>
                  <a:lnTo>
                    <a:pt x="951242" y="240584"/>
                  </a:lnTo>
                  <a:lnTo>
                    <a:pt x="1087133" y="284327"/>
                  </a:lnTo>
                  <a:lnTo>
                    <a:pt x="1223025" y="328070"/>
                  </a:lnTo>
                  <a:lnTo>
                    <a:pt x="1358917" y="174970"/>
                  </a:lnTo>
                  <a:lnTo>
                    <a:pt x="1494809" y="21871"/>
                  </a:lnTo>
                  <a:lnTo>
                    <a:pt x="1630700" y="65614"/>
                  </a:lnTo>
                  <a:lnTo>
                    <a:pt x="1766592" y="65614"/>
                  </a:lnTo>
                  <a:lnTo>
                    <a:pt x="1902484" y="65614"/>
                  </a:lnTo>
                  <a:lnTo>
                    <a:pt x="2038375" y="87485"/>
                  </a:lnTo>
                  <a:lnTo>
                    <a:pt x="2174267" y="87485"/>
                  </a:lnTo>
                  <a:lnTo>
                    <a:pt x="2310159" y="393684"/>
                  </a:lnTo>
                  <a:lnTo>
                    <a:pt x="2446051" y="65614"/>
                  </a:lnTo>
                  <a:lnTo>
                    <a:pt x="2581942" y="21871"/>
                  </a:lnTo>
                  <a:lnTo>
                    <a:pt x="2717834" y="131228"/>
                  </a:lnTo>
                  <a:lnTo>
                    <a:pt x="2853726" y="306198"/>
                  </a:lnTo>
                  <a:lnTo>
                    <a:pt x="2989618" y="0"/>
                  </a:lnTo>
                  <a:lnTo>
                    <a:pt x="3125509" y="21871"/>
                  </a:lnTo>
                  <a:lnTo>
                    <a:pt x="3261401" y="17497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22501"/>
              <a:ext cx="3397293" cy="393684"/>
            </a:xfrm>
            <a:custGeom>
              <a:avLst/>
              <a:pathLst>
                <a:path w="3397293" h="393684">
                  <a:moveTo>
                    <a:pt x="0" y="284327"/>
                  </a:moveTo>
                  <a:lnTo>
                    <a:pt x="135891" y="262456"/>
                  </a:lnTo>
                  <a:lnTo>
                    <a:pt x="271783" y="240584"/>
                  </a:lnTo>
                  <a:lnTo>
                    <a:pt x="407675" y="218713"/>
                  </a:lnTo>
                  <a:lnTo>
                    <a:pt x="543566" y="196842"/>
                  </a:lnTo>
                  <a:lnTo>
                    <a:pt x="679458" y="174970"/>
                  </a:lnTo>
                  <a:lnTo>
                    <a:pt x="815350" y="218713"/>
                  </a:lnTo>
                  <a:lnTo>
                    <a:pt x="951242" y="240584"/>
                  </a:lnTo>
                  <a:lnTo>
                    <a:pt x="1087133" y="284327"/>
                  </a:lnTo>
                  <a:lnTo>
                    <a:pt x="1223025" y="328070"/>
                  </a:lnTo>
                  <a:lnTo>
                    <a:pt x="1358917" y="174970"/>
                  </a:lnTo>
                  <a:lnTo>
                    <a:pt x="1494809" y="21871"/>
                  </a:lnTo>
                  <a:lnTo>
                    <a:pt x="1630700" y="65614"/>
                  </a:lnTo>
                  <a:lnTo>
                    <a:pt x="1766592" y="65614"/>
                  </a:lnTo>
                  <a:lnTo>
                    <a:pt x="1902484" y="65614"/>
                  </a:lnTo>
                  <a:lnTo>
                    <a:pt x="2038375" y="87485"/>
                  </a:lnTo>
                  <a:lnTo>
                    <a:pt x="2174267" y="87485"/>
                  </a:lnTo>
                  <a:lnTo>
                    <a:pt x="2310159" y="393684"/>
                  </a:lnTo>
                  <a:lnTo>
                    <a:pt x="2446051" y="65614"/>
                  </a:lnTo>
                  <a:lnTo>
                    <a:pt x="2581942" y="21871"/>
                  </a:lnTo>
                  <a:lnTo>
                    <a:pt x="2717834" y="131228"/>
                  </a:lnTo>
                  <a:lnTo>
                    <a:pt x="2853726" y="306198"/>
                  </a:lnTo>
                  <a:lnTo>
                    <a:pt x="2989618" y="0"/>
                  </a:lnTo>
                  <a:lnTo>
                    <a:pt x="3125509" y="21871"/>
                  </a:lnTo>
                  <a:lnTo>
                    <a:pt x="3261401" y="17497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2" name="pl32"/>
            <p:cNvSpPr/>
            <p:nvPr/>
          </p:nvSpPr>
          <p:spPr>
            <a:xfrm>
              <a:off x="1120965" y="2222501"/>
              <a:ext cx="3397293" cy="393684"/>
            </a:xfrm>
            <a:custGeom>
              <a:avLst/>
              <a:pathLst>
                <a:path w="3397293" h="393684">
                  <a:moveTo>
                    <a:pt x="0" y="284327"/>
                  </a:moveTo>
                  <a:lnTo>
                    <a:pt x="135891" y="262456"/>
                  </a:lnTo>
                  <a:lnTo>
                    <a:pt x="271783" y="240584"/>
                  </a:lnTo>
                  <a:lnTo>
                    <a:pt x="407675" y="218713"/>
                  </a:lnTo>
                  <a:lnTo>
                    <a:pt x="543566" y="196842"/>
                  </a:lnTo>
                  <a:lnTo>
                    <a:pt x="679458" y="174970"/>
                  </a:lnTo>
                  <a:lnTo>
                    <a:pt x="815350" y="218713"/>
                  </a:lnTo>
                  <a:lnTo>
                    <a:pt x="951242" y="240584"/>
                  </a:lnTo>
                  <a:lnTo>
                    <a:pt x="1087133" y="284327"/>
                  </a:lnTo>
                  <a:lnTo>
                    <a:pt x="1223025" y="328070"/>
                  </a:lnTo>
                  <a:lnTo>
                    <a:pt x="1358917" y="174970"/>
                  </a:lnTo>
                  <a:lnTo>
                    <a:pt x="1494809" y="21871"/>
                  </a:lnTo>
                  <a:lnTo>
                    <a:pt x="1630700" y="65614"/>
                  </a:lnTo>
                  <a:lnTo>
                    <a:pt x="1766592" y="65614"/>
                  </a:lnTo>
                  <a:lnTo>
                    <a:pt x="1902484" y="65614"/>
                  </a:lnTo>
                  <a:lnTo>
                    <a:pt x="2038375" y="87485"/>
                  </a:lnTo>
                  <a:lnTo>
                    <a:pt x="2174267" y="87485"/>
                  </a:lnTo>
                  <a:lnTo>
                    <a:pt x="2310159" y="393684"/>
                  </a:lnTo>
                  <a:lnTo>
                    <a:pt x="2446051" y="65614"/>
                  </a:lnTo>
                  <a:lnTo>
                    <a:pt x="2581942" y="21871"/>
                  </a:lnTo>
                  <a:lnTo>
                    <a:pt x="2717834" y="131228"/>
                  </a:lnTo>
                  <a:lnTo>
                    <a:pt x="2853726" y="306198"/>
                  </a:lnTo>
                  <a:lnTo>
                    <a:pt x="2989618" y="0"/>
                  </a:lnTo>
                  <a:lnTo>
                    <a:pt x="3125509" y="21871"/>
                  </a:lnTo>
                  <a:lnTo>
                    <a:pt x="3261401" y="17497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649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649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3987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0232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32034" y="4988970"/>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60" name="tx60"/>
            <p:cNvSpPr/>
            <p:nvPr/>
          </p:nvSpPr>
          <p:spPr>
            <a:xfrm>
              <a:off x="300697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6942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24372" y="1403693"/>
              <a:ext cx="2990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Guinea-Bissau, 2000-2025</a:t>
              </a:r>
            </a:p>
          </p:txBody>
        </p:sp>
        <p:sp>
          <p:nvSpPr>
            <p:cNvPr id="63" name="pl63"/>
            <p:cNvSpPr/>
            <p:nvPr/>
          </p:nvSpPr>
          <p:spPr>
            <a:xfrm>
              <a:off x="5267799" y="4121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10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04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9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114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90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700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9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08011"/>
              <a:ext cx="3397293" cy="1117212"/>
            </a:xfrm>
            <a:custGeom>
              <a:avLst/>
              <a:pathLst>
                <a:path w="3397293" h="1117212">
                  <a:moveTo>
                    <a:pt x="0" y="806875"/>
                  </a:moveTo>
                  <a:lnTo>
                    <a:pt x="135891" y="744808"/>
                  </a:lnTo>
                  <a:lnTo>
                    <a:pt x="271783" y="682740"/>
                  </a:lnTo>
                  <a:lnTo>
                    <a:pt x="407675" y="620673"/>
                  </a:lnTo>
                  <a:lnTo>
                    <a:pt x="543566" y="558606"/>
                  </a:lnTo>
                  <a:lnTo>
                    <a:pt x="679458" y="496538"/>
                  </a:lnTo>
                  <a:lnTo>
                    <a:pt x="815350" y="620673"/>
                  </a:lnTo>
                  <a:lnTo>
                    <a:pt x="951242" y="682740"/>
                  </a:lnTo>
                  <a:lnTo>
                    <a:pt x="1087133" y="806875"/>
                  </a:lnTo>
                  <a:lnTo>
                    <a:pt x="1223025" y="931010"/>
                  </a:lnTo>
                  <a:lnTo>
                    <a:pt x="1358917" y="496538"/>
                  </a:lnTo>
                  <a:lnTo>
                    <a:pt x="1494809" y="62067"/>
                  </a:lnTo>
                  <a:lnTo>
                    <a:pt x="1630700" y="186202"/>
                  </a:lnTo>
                  <a:lnTo>
                    <a:pt x="1766592" y="186202"/>
                  </a:lnTo>
                  <a:lnTo>
                    <a:pt x="1902484" y="186202"/>
                  </a:lnTo>
                  <a:lnTo>
                    <a:pt x="2038375" y="248269"/>
                  </a:lnTo>
                  <a:lnTo>
                    <a:pt x="2174267" y="248269"/>
                  </a:lnTo>
                  <a:lnTo>
                    <a:pt x="2310159" y="1117212"/>
                  </a:lnTo>
                  <a:lnTo>
                    <a:pt x="2446051" y="186202"/>
                  </a:lnTo>
                  <a:lnTo>
                    <a:pt x="2581942" y="62067"/>
                  </a:lnTo>
                  <a:lnTo>
                    <a:pt x="2717834" y="372404"/>
                  </a:lnTo>
                  <a:lnTo>
                    <a:pt x="2853726" y="868942"/>
                  </a:lnTo>
                  <a:lnTo>
                    <a:pt x="2989618" y="0"/>
                  </a:lnTo>
                  <a:lnTo>
                    <a:pt x="3125509" y="62067"/>
                  </a:lnTo>
                  <a:lnTo>
                    <a:pt x="3261401" y="496538"/>
                  </a:lnTo>
                  <a:lnTo>
                    <a:pt x="3397293" y="93101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70078"/>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83876"/>
              <a:ext cx="3397293" cy="1675818"/>
            </a:xfrm>
            <a:custGeom>
              <a:avLst/>
              <a:pathLst>
                <a:path w="3397293" h="1675818">
                  <a:moveTo>
                    <a:pt x="0" y="1675818"/>
                  </a:moveTo>
                  <a:lnTo>
                    <a:pt x="135891" y="1551683"/>
                  </a:lnTo>
                  <a:lnTo>
                    <a:pt x="271783" y="1489616"/>
                  </a:lnTo>
                  <a:lnTo>
                    <a:pt x="407675" y="1241346"/>
                  </a:lnTo>
                  <a:lnTo>
                    <a:pt x="543566" y="993077"/>
                  </a:lnTo>
                  <a:lnTo>
                    <a:pt x="679458" y="744808"/>
                  </a:lnTo>
                  <a:lnTo>
                    <a:pt x="815350" y="620673"/>
                  </a:lnTo>
                  <a:lnTo>
                    <a:pt x="951242" y="620673"/>
                  </a:lnTo>
                  <a:lnTo>
                    <a:pt x="1087133" y="372404"/>
                  </a:lnTo>
                  <a:lnTo>
                    <a:pt x="1223025" y="0"/>
                  </a:lnTo>
                  <a:lnTo>
                    <a:pt x="1358917" y="186202"/>
                  </a:lnTo>
                  <a:lnTo>
                    <a:pt x="1494809" y="372404"/>
                  </a:lnTo>
                  <a:lnTo>
                    <a:pt x="1630700" y="434471"/>
                  </a:lnTo>
                  <a:lnTo>
                    <a:pt x="1766592" y="434471"/>
                  </a:lnTo>
                  <a:lnTo>
                    <a:pt x="1902484" y="496538"/>
                  </a:lnTo>
                  <a:lnTo>
                    <a:pt x="2038375" y="496538"/>
                  </a:lnTo>
                  <a:lnTo>
                    <a:pt x="2174267" y="372404"/>
                  </a:lnTo>
                  <a:lnTo>
                    <a:pt x="2310159" y="248269"/>
                  </a:lnTo>
                  <a:lnTo>
                    <a:pt x="2446051" y="248269"/>
                  </a:lnTo>
                  <a:lnTo>
                    <a:pt x="2581942" y="186202"/>
                  </a:lnTo>
                  <a:lnTo>
                    <a:pt x="2717834" y="248269"/>
                  </a:lnTo>
                  <a:lnTo>
                    <a:pt x="2853726" y="496538"/>
                  </a:lnTo>
                  <a:lnTo>
                    <a:pt x="2989618" y="496538"/>
                  </a:lnTo>
                  <a:lnTo>
                    <a:pt x="3125509" y="372404"/>
                  </a:lnTo>
                  <a:lnTo>
                    <a:pt x="3261401" y="186202"/>
                  </a:lnTo>
                  <a:lnTo>
                    <a:pt x="3397293" y="24826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700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08011"/>
              <a:ext cx="3397293" cy="1117212"/>
            </a:xfrm>
            <a:custGeom>
              <a:avLst/>
              <a:pathLst>
                <a:path w="3397293" h="1117212">
                  <a:moveTo>
                    <a:pt x="0" y="806875"/>
                  </a:moveTo>
                  <a:lnTo>
                    <a:pt x="135891" y="744808"/>
                  </a:lnTo>
                  <a:lnTo>
                    <a:pt x="271783" y="682740"/>
                  </a:lnTo>
                  <a:lnTo>
                    <a:pt x="407675" y="620673"/>
                  </a:lnTo>
                  <a:lnTo>
                    <a:pt x="543566" y="558606"/>
                  </a:lnTo>
                  <a:lnTo>
                    <a:pt x="679458" y="496538"/>
                  </a:lnTo>
                  <a:lnTo>
                    <a:pt x="815350" y="620673"/>
                  </a:lnTo>
                  <a:lnTo>
                    <a:pt x="951242" y="682740"/>
                  </a:lnTo>
                  <a:lnTo>
                    <a:pt x="1087133" y="806875"/>
                  </a:lnTo>
                  <a:lnTo>
                    <a:pt x="1223025" y="931010"/>
                  </a:lnTo>
                  <a:lnTo>
                    <a:pt x="1358917" y="496538"/>
                  </a:lnTo>
                  <a:lnTo>
                    <a:pt x="1494809" y="62067"/>
                  </a:lnTo>
                  <a:lnTo>
                    <a:pt x="1630700" y="186202"/>
                  </a:lnTo>
                  <a:lnTo>
                    <a:pt x="1766592" y="186202"/>
                  </a:lnTo>
                  <a:lnTo>
                    <a:pt x="1902484" y="186202"/>
                  </a:lnTo>
                  <a:lnTo>
                    <a:pt x="2038375" y="248269"/>
                  </a:lnTo>
                  <a:lnTo>
                    <a:pt x="2174267" y="248269"/>
                  </a:lnTo>
                  <a:lnTo>
                    <a:pt x="2310159" y="1117212"/>
                  </a:lnTo>
                  <a:lnTo>
                    <a:pt x="2446051" y="186202"/>
                  </a:lnTo>
                  <a:lnTo>
                    <a:pt x="2581942" y="62067"/>
                  </a:lnTo>
                  <a:lnTo>
                    <a:pt x="2717834" y="372404"/>
                  </a:lnTo>
                  <a:lnTo>
                    <a:pt x="2853726" y="868942"/>
                  </a:lnTo>
                  <a:lnTo>
                    <a:pt x="2989618" y="0"/>
                  </a:lnTo>
                  <a:lnTo>
                    <a:pt x="3125509" y="62067"/>
                  </a:lnTo>
                  <a:lnTo>
                    <a:pt x="3261401" y="496538"/>
                  </a:lnTo>
                  <a:lnTo>
                    <a:pt x="3397293" y="93101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4568"/>
              <a:ext cx="0" cy="1030317"/>
            </a:xfrm>
            <a:custGeom>
              <a:avLst/>
              <a:pathLst>
                <a:path w="0" h="1030317">
                  <a:moveTo>
                    <a:pt x="0" y="103031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4568"/>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4568"/>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4568"/>
              <a:ext cx="0" cy="471711"/>
            </a:xfrm>
            <a:custGeom>
              <a:avLst/>
              <a:pathLst>
                <a:path w="0" h="471711">
                  <a:moveTo>
                    <a:pt x="0" y="4717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4568"/>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4568"/>
              <a:ext cx="0" cy="1154452"/>
            </a:xfrm>
            <a:custGeom>
              <a:avLst/>
              <a:pathLst>
                <a:path w="0" h="1154452">
                  <a:moveTo>
                    <a:pt x="0" y="11544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08011"/>
              <a:ext cx="3397293" cy="1117212"/>
            </a:xfrm>
            <a:custGeom>
              <a:avLst/>
              <a:pathLst>
                <a:path w="3397293" h="1117212">
                  <a:moveTo>
                    <a:pt x="0" y="806875"/>
                  </a:moveTo>
                  <a:lnTo>
                    <a:pt x="135891" y="744808"/>
                  </a:lnTo>
                  <a:lnTo>
                    <a:pt x="271783" y="682740"/>
                  </a:lnTo>
                  <a:lnTo>
                    <a:pt x="407675" y="620673"/>
                  </a:lnTo>
                  <a:lnTo>
                    <a:pt x="543566" y="558606"/>
                  </a:lnTo>
                  <a:lnTo>
                    <a:pt x="679458" y="496538"/>
                  </a:lnTo>
                  <a:lnTo>
                    <a:pt x="815350" y="620673"/>
                  </a:lnTo>
                  <a:lnTo>
                    <a:pt x="951242" y="682740"/>
                  </a:lnTo>
                  <a:lnTo>
                    <a:pt x="1087133" y="806875"/>
                  </a:lnTo>
                  <a:lnTo>
                    <a:pt x="1223025" y="931010"/>
                  </a:lnTo>
                  <a:lnTo>
                    <a:pt x="1358917" y="496538"/>
                  </a:lnTo>
                  <a:lnTo>
                    <a:pt x="1494809" y="62067"/>
                  </a:lnTo>
                  <a:lnTo>
                    <a:pt x="1630700" y="186202"/>
                  </a:lnTo>
                  <a:lnTo>
                    <a:pt x="1766592" y="186202"/>
                  </a:lnTo>
                  <a:lnTo>
                    <a:pt x="1902484" y="186202"/>
                  </a:lnTo>
                  <a:lnTo>
                    <a:pt x="2038375" y="248269"/>
                  </a:lnTo>
                  <a:lnTo>
                    <a:pt x="2174267" y="248269"/>
                  </a:lnTo>
                  <a:lnTo>
                    <a:pt x="2310159" y="1117212"/>
                  </a:lnTo>
                  <a:lnTo>
                    <a:pt x="2446051" y="186202"/>
                  </a:lnTo>
                  <a:lnTo>
                    <a:pt x="2581942" y="62067"/>
                  </a:lnTo>
                  <a:lnTo>
                    <a:pt x="2717834" y="372404"/>
                  </a:lnTo>
                  <a:lnTo>
                    <a:pt x="2853726" y="868942"/>
                  </a:lnTo>
                  <a:lnTo>
                    <a:pt x="2989618" y="0"/>
                  </a:lnTo>
                  <a:lnTo>
                    <a:pt x="3125509" y="62067"/>
                  </a:lnTo>
                  <a:lnTo>
                    <a:pt x="3261401" y="496538"/>
                  </a:lnTo>
                  <a:lnTo>
                    <a:pt x="3397293" y="931010"/>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206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68928" y="222194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748386" y="222194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27845" y="22192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2194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756617" y="22206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8" name="tx98"/>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5930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593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1386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179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972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816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816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5657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81902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48733" y="4988970"/>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117" name="tx117"/>
            <p:cNvSpPr/>
            <p:nvPr/>
          </p:nvSpPr>
          <p:spPr>
            <a:xfrm>
              <a:off x="732367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8612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551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310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0068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827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930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689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448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8207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3824171" cy="114824"/>
            </a:xfrm>
            <a:prstGeom prst="rect">
              <a:avLst/>
            </a:prstGeom>
            <a:solidFill>
              <a:srgbClr val="E2231A">
                <a:alpha val="80000"/>
              </a:srgbClr>
            </a:solidFill>
          </p:spPr>
          <p:txBody>
            <a:bodyPr/>
            <a:lstStyle/>
            <a:p/>
          </p:txBody>
        </p:sp>
        <p:sp>
          <p:nvSpPr>
            <p:cNvPr id="133" name="rc133"/>
            <p:cNvSpPr/>
            <p:nvPr/>
          </p:nvSpPr>
          <p:spPr>
            <a:xfrm>
              <a:off x="1317178" y="5743865"/>
              <a:ext cx="5631395" cy="114824"/>
            </a:xfrm>
            <a:prstGeom prst="rect">
              <a:avLst/>
            </a:prstGeom>
            <a:solidFill>
              <a:srgbClr val="E2231A">
                <a:alpha val="80000"/>
              </a:srgbClr>
            </a:solidFill>
          </p:spPr>
          <p:txBody>
            <a:bodyPr/>
            <a:lstStyle/>
            <a:p/>
          </p:txBody>
        </p:sp>
        <p:sp>
          <p:nvSpPr>
            <p:cNvPr id="134" name="rc134"/>
            <p:cNvSpPr/>
            <p:nvPr/>
          </p:nvSpPr>
          <p:spPr>
            <a:xfrm>
              <a:off x="1317178" y="5600334"/>
              <a:ext cx="7321564"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4346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464165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65175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839341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Guinea-Bissau (69%) was 15 percentage points lower than the global average (84%) and 5 percentage points higher than the average across all WCAR countries (64%).
National MCV1 coverage was 14 percentage points lower than in 2019 (83%).
This equates to 20,000 unvaccinated children in 2025 compared to 10,000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Guinea-Bissau MCV1 coverage was 69% - this is 14 percentage points lower than in 2019 and 15 percentage points lower than the global average (84%).</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Guinea-Bissau ranked number 11 out of 24 countries for lowest MCV1 coverage (based on tied ranks).
Guinea-Bissau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Guinea-Bissau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2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2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2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978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87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75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19001"/>
              <a:ext cx="239888" cy="489019"/>
            </a:xfrm>
            <a:prstGeom prst="rect">
              <a:avLst/>
            </a:prstGeom>
            <a:solidFill>
              <a:srgbClr val="80BD41">
                <a:alpha val="100000"/>
              </a:srgbClr>
            </a:solidFill>
          </p:spPr>
          <p:txBody>
            <a:bodyPr/>
            <a:lstStyle/>
            <a:p/>
          </p:txBody>
        </p:sp>
        <p:sp>
          <p:nvSpPr>
            <p:cNvPr id="24" name="rc24"/>
            <p:cNvSpPr/>
            <p:nvPr/>
          </p:nvSpPr>
          <p:spPr>
            <a:xfrm>
              <a:off x="1296273" y="3619303"/>
              <a:ext cx="239888" cy="199698"/>
            </a:xfrm>
            <a:prstGeom prst="rect">
              <a:avLst/>
            </a:prstGeom>
            <a:solidFill>
              <a:srgbClr val="E2231A">
                <a:alpha val="100000"/>
              </a:srgbClr>
            </a:solidFill>
          </p:spPr>
          <p:txBody>
            <a:bodyPr/>
            <a:lstStyle/>
            <a:p/>
          </p:txBody>
        </p:sp>
        <p:sp>
          <p:nvSpPr>
            <p:cNvPr id="25" name="rc25"/>
            <p:cNvSpPr/>
            <p:nvPr/>
          </p:nvSpPr>
          <p:spPr>
            <a:xfrm>
              <a:off x="1562816" y="3807071"/>
              <a:ext cx="239888" cy="500950"/>
            </a:xfrm>
            <a:prstGeom prst="rect">
              <a:avLst/>
            </a:prstGeom>
            <a:solidFill>
              <a:srgbClr val="80BD41">
                <a:alpha val="100000"/>
              </a:srgbClr>
            </a:solidFill>
          </p:spPr>
          <p:txBody>
            <a:bodyPr/>
            <a:lstStyle/>
            <a:p/>
          </p:txBody>
        </p:sp>
        <p:sp>
          <p:nvSpPr>
            <p:cNvPr id="26" name="rc26"/>
            <p:cNvSpPr/>
            <p:nvPr/>
          </p:nvSpPr>
          <p:spPr>
            <a:xfrm>
              <a:off x="1562816" y="3612343"/>
              <a:ext cx="239888" cy="194727"/>
            </a:xfrm>
            <a:prstGeom prst="rect">
              <a:avLst/>
            </a:prstGeom>
            <a:solidFill>
              <a:srgbClr val="E2231A">
                <a:alpha val="100000"/>
              </a:srgbClr>
            </a:solidFill>
          </p:spPr>
          <p:txBody>
            <a:bodyPr/>
            <a:lstStyle/>
            <a:p/>
          </p:txBody>
        </p:sp>
        <p:sp>
          <p:nvSpPr>
            <p:cNvPr id="27" name="rc27"/>
            <p:cNvSpPr/>
            <p:nvPr/>
          </p:nvSpPr>
          <p:spPr>
            <a:xfrm>
              <a:off x="1829360" y="3790737"/>
              <a:ext cx="239888" cy="517284"/>
            </a:xfrm>
            <a:prstGeom prst="rect">
              <a:avLst/>
            </a:prstGeom>
            <a:solidFill>
              <a:srgbClr val="80BD41">
                <a:alpha val="100000"/>
              </a:srgbClr>
            </a:solidFill>
          </p:spPr>
          <p:txBody>
            <a:bodyPr/>
            <a:lstStyle/>
            <a:p/>
          </p:txBody>
        </p:sp>
        <p:sp>
          <p:nvSpPr>
            <p:cNvPr id="28" name="rc28"/>
            <p:cNvSpPr/>
            <p:nvPr/>
          </p:nvSpPr>
          <p:spPr>
            <a:xfrm>
              <a:off x="1829360" y="3599418"/>
              <a:ext cx="239888" cy="191318"/>
            </a:xfrm>
            <a:prstGeom prst="rect">
              <a:avLst/>
            </a:prstGeom>
            <a:solidFill>
              <a:srgbClr val="E2231A">
                <a:alpha val="100000"/>
              </a:srgbClr>
            </a:solidFill>
          </p:spPr>
          <p:txBody>
            <a:bodyPr/>
            <a:lstStyle/>
            <a:p/>
          </p:txBody>
        </p:sp>
        <p:sp>
          <p:nvSpPr>
            <p:cNvPr id="29" name="rc29"/>
            <p:cNvSpPr/>
            <p:nvPr/>
          </p:nvSpPr>
          <p:spPr>
            <a:xfrm>
              <a:off x="2095903" y="3774119"/>
              <a:ext cx="239888" cy="533902"/>
            </a:xfrm>
            <a:prstGeom prst="rect">
              <a:avLst/>
            </a:prstGeom>
            <a:solidFill>
              <a:srgbClr val="80BD41">
                <a:alpha val="100000"/>
              </a:srgbClr>
            </a:solidFill>
          </p:spPr>
          <p:txBody>
            <a:bodyPr/>
            <a:lstStyle/>
            <a:p/>
          </p:txBody>
        </p:sp>
        <p:sp>
          <p:nvSpPr>
            <p:cNvPr id="30" name="rc30"/>
            <p:cNvSpPr/>
            <p:nvPr/>
          </p:nvSpPr>
          <p:spPr>
            <a:xfrm>
              <a:off x="2095903" y="3586493"/>
              <a:ext cx="239888" cy="187625"/>
            </a:xfrm>
            <a:prstGeom prst="rect">
              <a:avLst/>
            </a:prstGeom>
            <a:solidFill>
              <a:srgbClr val="E2231A">
                <a:alpha val="100000"/>
              </a:srgbClr>
            </a:solidFill>
          </p:spPr>
          <p:txBody>
            <a:bodyPr/>
            <a:lstStyle/>
            <a:p/>
          </p:txBody>
        </p:sp>
        <p:sp>
          <p:nvSpPr>
            <p:cNvPr id="31" name="rc31"/>
            <p:cNvSpPr/>
            <p:nvPr/>
          </p:nvSpPr>
          <p:spPr>
            <a:xfrm>
              <a:off x="2362446" y="3759774"/>
              <a:ext cx="239888" cy="548247"/>
            </a:xfrm>
            <a:prstGeom prst="rect">
              <a:avLst/>
            </a:prstGeom>
            <a:solidFill>
              <a:srgbClr val="80BD41">
                <a:alpha val="100000"/>
              </a:srgbClr>
            </a:solidFill>
          </p:spPr>
          <p:txBody>
            <a:bodyPr/>
            <a:lstStyle/>
            <a:p/>
          </p:txBody>
        </p:sp>
        <p:sp>
          <p:nvSpPr>
            <p:cNvPr id="32" name="rc32"/>
            <p:cNvSpPr/>
            <p:nvPr/>
          </p:nvSpPr>
          <p:spPr>
            <a:xfrm>
              <a:off x="2362446" y="3576977"/>
              <a:ext cx="239888" cy="182796"/>
            </a:xfrm>
            <a:prstGeom prst="rect">
              <a:avLst/>
            </a:prstGeom>
            <a:solidFill>
              <a:srgbClr val="E2231A">
                <a:alpha val="100000"/>
              </a:srgbClr>
            </a:solidFill>
          </p:spPr>
          <p:txBody>
            <a:bodyPr/>
            <a:lstStyle/>
            <a:p/>
          </p:txBody>
        </p:sp>
        <p:sp>
          <p:nvSpPr>
            <p:cNvPr id="33" name="rc33"/>
            <p:cNvSpPr/>
            <p:nvPr/>
          </p:nvSpPr>
          <p:spPr>
            <a:xfrm>
              <a:off x="2628989" y="3741451"/>
              <a:ext cx="239888" cy="566569"/>
            </a:xfrm>
            <a:prstGeom prst="rect">
              <a:avLst/>
            </a:prstGeom>
            <a:solidFill>
              <a:srgbClr val="80BD41">
                <a:alpha val="100000"/>
              </a:srgbClr>
            </a:solidFill>
          </p:spPr>
          <p:txBody>
            <a:bodyPr/>
            <a:lstStyle/>
            <a:p/>
          </p:txBody>
        </p:sp>
        <p:sp>
          <p:nvSpPr>
            <p:cNvPr id="34" name="rc34"/>
            <p:cNvSpPr/>
            <p:nvPr/>
          </p:nvSpPr>
          <p:spPr>
            <a:xfrm>
              <a:off x="2628989" y="3562490"/>
              <a:ext cx="239888" cy="178961"/>
            </a:xfrm>
            <a:prstGeom prst="rect">
              <a:avLst/>
            </a:prstGeom>
            <a:solidFill>
              <a:srgbClr val="E2231A">
                <a:alpha val="100000"/>
              </a:srgbClr>
            </a:solidFill>
          </p:spPr>
          <p:txBody>
            <a:bodyPr/>
            <a:lstStyle/>
            <a:p/>
          </p:txBody>
        </p:sp>
        <p:sp>
          <p:nvSpPr>
            <p:cNvPr id="35" name="rc35"/>
            <p:cNvSpPr/>
            <p:nvPr/>
          </p:nvSpPr>
          <p:spPr>
            <a:xfrm>
              <a:off x="2895532" y="3745854"/>
              <a:ext cx="239888" cy="562166"/>
            </a:xfrm>
            <a:prstGeom prst="rect">
              <a:avLst/>
            </a:prstGeom>
            <a:solidFill>
              <a:srgbClr val="80BD41">
                <a:alpha val="100000"/>
              </a:srgbClr>
            </a:solidFill>
          </p:spPr>
          <p:txBody>
            <a:bodyPr/>
            <a:lstStyle/>
            <a:p/>
          </p:txBody>
        </p:sp>
        <p:sp>
          <p:nvSpPr>
            <p:cNvPr id="36" name="rc36"/>
            <p:cNvSpPr/>
            <p:nvPr/>
          </p:nvSpPr>
          <p:spPr>
            <a:xfrm>
              <a:off x="2895532" y="3548286"/>
              <a:ext cx="239888" cy="197567"/>
            </a:xfrm>
            <a:prstGeom prst="rect">
              <a:avLst/>
            </a:prstGeom>
            <a:solidFill>
              <a:srgbClr val="E2231A">
                <a:alpha val="100000"/>
              </a:srgbClr>
            </a:solidFill>
          </p:spPr>
          <p:txBody>
            <a:bodyPr/>
            <a:lstStyle/>
            <a:p/>
          </p:txBody>
        </p:sp>
        <p:sp>
          <p:nvSpPr>
            <p:cNvPr id="37" name="rc37"/>
            <p:cNvSpPr/>
            <p:nvPr/>
          </p:nvSpPr>
          <p:spPr>
            <a:xfrm>
              <a:off x="3162075" y="3741451"/>
              <a:ext cx="239888" cy="566569"/>
            </a:xfrm>
            <a:prstGeom prst="rect">
              <a:avLst/>
            </a:prstGeom>
            <a:solidFill>
              <a:srgbClr val="80BD41">
                <a:alpha val="100000"/>
              </a:srgbClr>
            </a:solidFill>
          </p:spPr>
          <p:txBody>
            <a:bodyPr/>
            <a:lstStyle/>
            <a:p/>
          </p:txBody>
        </p:sp>
        <p:sp>
          <p:nvSpPr>
            <p:cNvPr id="38" name="rc38"/>
            <p:cNvSpPr/>
            <p:nvPr/>
          </p:nvSpPr>
          <p:spPr>
            <a:xfrm>
              <a:off x="3162075" y="3531952"/>
              <a:ext cx="239888" cy="209498"/>
            </a:xfrm>
            <a:prstGeom prst="rect">
              <a:avLst/>
            </a:prstGeom>
            <a:solidFill>
              <a:srgbClr val="E2231A">
                <a:alpha val="100000"/>
              </a:srgbClr>
            </a:solidFill>
          </p:spPr>
          <p:txBody>
            <a:bodyPr/>
            <a:lstStyle/>
            <a:p/>
          </p:txBody>
        </p:sp>
        <p:sp>
          <p:nvSpPr>
            <p:cNvPr id="39" name="rc39"/>
            <p:cNvSpPr/>
            <p:nvPr/>
          </p:nvSpPr>
          <p:spPr>
            <a:xfrm>
              <a:off x="3428618" y="3751252"/>
              <a:ext cx="239888" cy="556769"/>
            </a:xfrm>
            <a:prstGeom prst="rect">
              <a:avLst/>
            </a:prstGeom>
            <a:solidFill>
              <a:srgbClr val="80BD41">
                <a:alpha val="100000"/>
              </a:srgbClr>
            </a:solidFill>
          </p:spPr>
          <p:txBody>
            <a:bodyPr/>
            <a:lstStyle/>
            <a:p/>
          </p:txBody>
        </p:sp>
        <p:sp>
          <p:nvSpPr>
            <p:cNvPr id="40" name="rc40"/>
            <p:cNvSpPr/>
            <p:nvPr/>
          </p:nvSpPr>
          <p:spPr>
            <a:xfrm>
              <a:off x="3428618" y="3523857"/>
              <a:ext cx="239888" cy="227394"/>
            </a:xfrm>
            <a:prstGeom prst="rect">
              <a:avLst/>
            </a:prstGeom>
            <a:solidFill>
              <a:srgbClr val="E2231A">
                <a:alpha val="100000"/>
              </a:srgbClr>
            </a:solidFill>
          </p:spPr>
          <p:txBody>
            <a:bodyPr/>
            <a:lstStyle/>
            <a:p/>
          </p:txBody>
        </p:sp>
        <p:sp>
          <p:nvSpPr>
            <p:cNvPr id="41" name="rc41"/>
            <p:cNvSpPr/>
            <p:nvPr/>
          </p:nvSpPr>
          <p:spPr>
            <a:xfrm>
              <a:off x="3695161" y="3760200"/>
              <a:ext cx="239888" cy="547821"/>
            </a:xfrm>
            <a:prstGeom prst="rect">
              <a:avLst/>
            </a:prstGeom>
            <a:solidFill>
              <a:srgbClr val="80BD41">
                <a:alpha val="100000"/>
              </a:srgbClr>
            </a:solidFill>
          </p:spPr>
          <p:txBody>
            <a:bodyPr/>
            <a:lstStyle/>
            <a:p/>
          </p:txBody>
        </p:sp>
        <p:sp>
          <p:nvSpPr>
            <p:cNvPr id="42" name="rc42"/>
            <p:cNvSpPr/>
            <p:nvPr/>
          </p:nvSpPr>
          <p:spPr>
            <a:xfrm>
              <a:off x="3695161" y="3514056"/>
              <a:ext cx="239888" cy="246143"/>
            </a:xfrm>
            <a:prstGeom prst="rect">
              <a:avLst/>
            </a:prstGeom>
            <a:solidFill>
              <a:srgbClr val="E2231A">
                <a:alpha val="100000"/>
              </a:srgbClr>
            </a:solidFill>
          </p:spPr>
          <p:txBody>
            <a:bodyPr/>
            <a:lstStyle/>
            <a:p/>
          </p:txBody>
        </p:sp>
        <p:sp>
          <p:nvSpPr>
            <p:cNvPr id="43" name="rc43"/>
            <p:cNvSpPr/>
            <p:nvPr/>
          </p:nvSpPr>
          <p:spPr>
            <a:xfrm>
              <a:off x="3961705" y="3695006"/>
              <a:ext cx="239888" cy="613014"/>
            </a:xfrm>
            <a:prstGeom prst="rect">
              <a:avLst/>
            </a:prstGeom>
            <a:solidFill>
              <a:srgbClr val="80BD41">
                <a:alpha val="100000"/>
              </a:srgbClr>
            </a:solidFill>
          </p:spPr>
          <p:txBody>
            <a:bodyPr/>
            <a:lstStyle/>
            <a:p/>
          </p:txBody>
        </p:sp>
        <p:sp>
          <p:nvSpPr>
            <p:cNvPr id="44" name="rc44"/>
            <p:cNvSpPr/>
            <p:nvPr/>
          </p:nvSpPr>
          <p:spPr>
            <a:xfrm>
              <a:off x="3961705" y="3501415"/>
              <a:ext cx="239888" cy="193591"/>
            </a:xfrm>
            <a:prstGeom prst="rect">
              <a:avLst/>
            </a:prstGeom>
            <a:solidFill>
              <a:srgbClr val="E2231A">
                <a:alpha val="100000"/>
              </a:srgbClr>
            </a:solidFill>
          </p:spPr>
          <p:txBody>
            <a:bodyPr/>
            <a:lstStyle/>
            <a:p/>
          </p:txBody>
        </p:sp>
        <p:sp>
          <p:nvSpPr>
            <p:cNvPr id="45" name="rc45"/>
            <p:cNvSpPr/>
            <p:nvPr/>
          </p:nvSpPr>
          <p:spPr>
            <a:xfrm>
              <a:off x="4228248" y="3624842"/>
              <a:ext cx="239888" cy="683179"/>
            </a:xfrm>
            <a:prstGeom prst="rect">
              <a:avLst/>
            </a:prstGeom>
            <a:solidFill>
              <a:srgbClr val="80BD41">
                <a:alpha val="100000"/>
              </a:srgbClr>
            </a:solidFill>
          </p:spPr>
          <p:txBody>
            <a:bodyPr/>
            <a:lstStyle/>
            <a:p/>
          </p:txBody>
        </p:sp>
        <p:sp>
          <p:nvSpPr>
            <p:cNvPr id="46" name="rc46"/>
            <p:cNvSpPr/>
            <p:nvPr/>
          </p:nvSpPr>
          <p:spPr>
            <a:xfrm>
              <a:off x="4228248" y="3484940"/>
              <a:ext cx="239888" cy="139902"/>
            </a:xfrm>
            <a:prstGeom prst="rect">
              <a:avLst/>
            </a:prstGeom>
            <a:solidFill>
              <a:srgbClr val="E2231A">
                <a:alpha val="100000"/>
              </a:srgbClr>
            </a:solidFill>
          </p:spPr>
          <p:txBody>
            <a:bodyPr/>
            <a:lstStyle/>
            <a:p/>
          </p:txBody>
        </p:sp>
        <p:sp>
          <p:nvSpPr>
            <p:cNvPr id="47" name="rc47"/>
            <p:cNvSpPr/>
            <p:nvPr/>
          </p:nvSpPr>
          <p:spPr>
            <a:xfrm>
              <a:off x="4494791" y="3630381"/>
              <a:ext cx="239888" cy="677639"/>
            </a:xfrm>
            <a:prstGeom prst="rect">
              <a:avLst/>
            </a:prstGeom>
            <a:solidFill>
              <a:srgbClr val="80BD41">
                <a:alpha val="100000"/>
              </a:srgbClr>
            </a:solidFill>
          </p:spPr>
          <p:txBody>
            <a:bodyPr/>
            <a:lstStyle/>
            <a:p/>
          </p:txBody>
        </p:sp>
        <p:sp>
          <p:nvSpPr>
            <p:cNvPr id="48" name="rc48"/>
            <p:cNvSpPr/>
            <p:nvPr/>
          </p:nvSpPr>
          <p:spPr>
            <a:xfrm>
              <a:off x="4494791" y="3471446"/>
              <a:ext cx="239888" cy="158935"/>
            </a:xfrm>
            <a:prstGeom prst="rect">
              <a:avLst/>
            </a:prstGeom>
            <a:solidFill>
              <a:srgbClr val="E2231A">
                <a:alpha val="100000"/>
              </a:srgbClr>
            </a:solidFill>
          </p:spPr>
          <p:txBody>
            <a:bodyPr/>
            <a:lstStyle/>
            <a:p/>
          </p:txBody>
        </p:sp>
        <p:sp>
          <p:nvSpPr>
            <p:cNvPr id="49" name="rc49"/>
            <p:cNvSpPr/>
            <p:nvPr/>
          </p:nvSpPr>
          <p:spPr>
            <a:xfrm>
              <a:off x="4761334" y="3620439"/>
              <a:ext cx="239888" cy="687582"/>
            </a:xfrm>
            <a:prstGeom prst="rect">
              <a:avLst/>
            </a:prstGeom>
            <a:solidFill>
              <a:srgbClr val="80BD41">
                <a:alpha val="100000"/>
              </a:srgbClr>
            </a:solidFill>
          </p:spPr>
          <p:txBody>
            <a:bodyPr/>
            <a:lstStyle/>
            <a:p/>
          </p:txBody>
        </p:sp>
        <p:sp>
          <p:nvSpPr>
            <p:cNvPr id="50" name="rc50"/>
            <p:cNvSpPr/>
            <p:nvPr/>
          </p:nvSpPr>
          <p:spPr>
            <a:xfrm>
              <a:off x="4761334" y="3459090"/>
              <a:ext cx="239888" cy="161349"/>
            </a:xfrm>
            <a:prstGeom prst="rect">
              <a:avLst/>
            </a:prstGeom>
            <a:solidFill>
              <a:srgbClr val="E2231A">
                <a:alpha val="100000"/>
              </a:srgbClr>
            </a:solidFill>
          </p:spPr>
          <p:txBody>
            <a:bodyPr/>
            <a:lstStyle/>
            <a:p/>
          </p:txBody>
        </p:sp>
        <p:sp>
          <p:nvSpPr>
            <p:cNvPr id="51" name="rc51"/>
            <p:cNvSpPr/>
            <p:nvPr/>
          </p:nvSpPr>
          <p:spPr>
            <a:xfrm>
              <a:off x="5027877" y="3620013"/>
              <a:ext cx="239888" cy="688008"/>
            </a:xfrm>
            <a:prstGeom prst="rect">
              <a:avLst/>
            </a:prstGeom>
            <a:solidFill>
              <a:srgbClr val="80BD41">
                <a:alpha val="100000"/>
              </a:srgbClr>
            </a:solidFill>
          </p:spPr>
          <p:txBody>
            <a:bodyPr/>
            <a:lstStyle/>
            <a:p/>
          </p:txBody>
        </p:sp>
        <p:sp>
          <p:nvSpPr>
            <p:cNvPr id="52" name="rc52"/>
            <p:cNvSpPr/>
            <p:nvPr/>
          </p:nvSpPr>
          <p:spPr>
            <a:xfrm>
              <a:off x="5027877" y="3458663"/>
              <a:ext cx="239888" cy="161349"/>
            </a:xfrm>
            <a:prstGeom prst="rect">
              <a:avLst/>
            </a:prstGeom>
            <a:solidFill>
              <a:srgbClr val="E2231A">
                <a:alpha val="100000"/>
              </a:srgbClr>
            </a:solidFill>
          </p:spPr>
          <p:txBody>
            <a:bodyPr/>
            <a:lstStyle/>
            <a:p/>
          </p:txBody>
        </p:sp>
        <p:sp>
          <p:nvSpPr>
            <p:cNvPr id="53" name="rc53"/>
            <p:cNvSpPr/>
            <p:nvPr/>
          </p:nvSpPr>
          <p:spPr>
            <a:xfrm>
              <a:off x="5294420" y="3627399"/>
              <a:ext cx="239888" cy="680622"/>
            </a:xfrm>
            <a:prstGeom prst="rect">
              <a:avLst/>
            </a:prstGeom>
            <a:solidFill>
              <a:srgbClr val="80BD41">
                <a:alpha val="100000"/>
              </a:srgbClr>
            </a:solidFill>
          </p:spPr>
          <p:txBody>
            <a:bodyPr/>
            <a:lstStyle/>
            <a:p/>
          </p:txBody>
        </p:sp>
        <p:sp>
          <p:nvSpPr>
            <p:cNvPr id="54" name="rc54"/>
            <p:cNvSpPr/>
            <p:nvPr/>
          </p:nvSpPr>
          <p:spPr>
            <a:xfrm>
              <a:off x="5294420" y="3457243"/>
              <a:ext cx="239888" cy="170155"/>
            </a:xfrm>
            <a:prstGeom prst="rect">
              <a:avLst/>
            </a:prstGeom>
            <a:solidFill>
              <a:srgbClr val="E2231A">
                <a:alpha val="100000"/>
              </a:srgbClr>
            </a:solidFill>
          </p:spPr>
          <p:txBody>
            <a:bodyPr/>
            <a:lstStyle/>
            <a:p/>
          </p:txBody>
        </p:sp>
        <p:sp>
          <p:nvSpPr>
            <p:cNvPr id="55" name="rc55"/>
            <p:cNvSpPr/>
            <p:nvPr/>
          </p:nvSpPr>
          <p:spPr>
            <a:xfrm>
              <a:off x="5560963" y="3628819"/>
              <a:ext cx="239888" cy="679202"/>
            </a:xfrm>
            <a:prstGeom prst="rect">
              <a:avLst/>
            </a:prstGeom>
            <a:solidFill>
              <a:srgbClr val="80BD41">
                <a:alpha val="100000"/>
              </a:srgbClr>
            </a:solidFill>
          </p:spPr>
          <p:txBody>
            <a:bodyPr/>
            <a:lstStyle/>
            <a:p/>
          </p:txBody>
        </p:sp>
        <p:sp>
          <p:nvSpPr>
            <p:cNvPr id="56" name="rc56"/>
            <p:cNvSpPr/>
            <p:nvPr/>
          </p:nvSpPr>
          <p:spPr>
            <a:xfrm>
              <a:off x="5560963" y="3458947"/>
              <a:ext cx="239888" cy="169871"/>
            </a:xfrm>
            <a:prstGeom prst="rect">
              <a:avLst/>
            </a:prstGeom>
            <a:solidFill>
              <a:srgbClr val="E2231A">
                <a:alpha val="100000"/>
              </a:srgbClr>
            </a:solidFill>
          </p:spPr>
          <p:txBody>
            <a:bodyPr/>
            <a:lstStyle/>
            <a:p/>
          </p:txBody>
        </p:sp>
        <p:sp>
          <p:nvSpPr>
            <p:cNvPr id="57" name="rc57"/>
            <p:cNvSpPr/>
            <p:nvPr/>
          </p:nvSpPr>
          <p:spPr>
            <a:xfrm>
              <a:off x="5827506" y="3752956"/>
              <a:ext cx="239888" cy="555065"/>
            </a:xfrm>
            <a:prstGeom prst="rect">
              <a:avLst/>
            </a:prstGeom>
            <a:solidFill>
              <a:srgbClr val="80BD41">
                <a:alpha val="100000"/>
              </a:srgbClr>
            </a:solidFill>
          </p:spPr>
          <p:txBody>
            <a:bodyPr/>
            <a:lstStyle/>
            <a:p/>
          </p:txBody>
        </p:sp>
        <p:sp>
          <p:nvSpPr>
            <p:cNvPr id="58" name="rc58"/>
            <p:cNvSpPr/>
            <p:nvPr/>
          </p:nvSpPr>
          <p:spPr>
            <a:xfrm>
              <a:off x="5827506" y="3467043"/>
              <a:ext cx="239888" cy="285912"/>
            </a:xfrm>
            <a:prstGeom prst="rect">
              <a:avLst/>
            </a:prstGeom>
            <a:solidFill>
              <a:srgbClr val="E2231A">
                <a:alpha val="100000"/>
              </a:srgbClr>
            </a:solidFill>
          </p:spPr>
          <p:txBody>
            <a:bodyPr/>
            <a:lstStyle/>
            <a:p/>
          </p:txBody>
        </p:sp>
        <p:sp>
          <p:nvSpPr>
            <p:cNvPr id="59" name="rc59"/>
            <p:cNvSpPr/>
            <p:nvPr/>
          </p:nvSpPr>
          <p:spPr>
            <a:xfrm>
              <a:off x="6094049" y="3623848"/>
              <a:ext cx="239888" cy="684173"/>
            </a:xfrm>
            <a:prstGeom prst="rect">
              <a:avLst/>
            </a:prstGeom>
            <a:solidFill>
              <a:srgbClr val="80BD41">
                <a:alpha val="100000"/>
              </a:srgbClr>
            </a:solidFill>
          </p:spPr>
          <p:txBody>
            <a:bodyPr/>
            <a:lstStyle/>
            <a:p/>
          </p:txBody>
        </p:sp>
        <p:sp>
          <p:nvSpPr>
            <p:cNvPr id="60" name="rc60"/>
            <p:cNvSpPr/>
            <p:nvPr/>
          </p:nvSpPr>
          <p:spPr>
            <a:xfrm>
              <a:off x="6094049" y="3463351"/>
              <a:ext cx="239888" cy="160497"/>
            </a:xfrm>
            <a:prstGeom prst="rect">
              <a:avLst/>
            </a:prstGeom>
            <a:solidFill>
              <a:srgbClr val="E2231A">
                <a:alpha val="100000"/>
              </a:srgbClr>
            </a:solidFill>
          </p:spPr>
          <p:txBody>
            <a:bodyPr/>
            <a:lstStyle/>
            <a:p/>
          </p:txBody>
        </p:sp>
        <p:sp>
          <p:nvSpPr>
            <p:cNvPr id="61" name="rc61"/>
            <p:cNvSpPr/>
            <p:nvPr/>
          </p:nvSpPr>
          <p:spPr>
            <a:xfrm>
              <a:off x="6360593" y="3601265"/>
              <a:ext cx="239888" cy="706756"/>
            </a:xfrm>
            <a:prstGeom prst="rect">
              <a:avLst/>
            </a:prstGeom>
            <a:solidFill>
              <a:srgbClr val="80BD41">
                <a:alpha val="100000"/>
              </a:srgbClr>
            </a:solidFill>
          </p:spPr>
          <p:txBody>
            <a:bodyPr/>
            <a:lstStyle/>
            <a:p/>
          </p:txBody>
        </p:sp>
        <p:sp>
          <p:nvSpPr>
            <p:cNvPr id="62" name="rc62"/>
            <p:cNvSpPr/>
            <p:nvPr/>
          </p:nvSpPr>
          <p:spPr>
            <a:xfrm>
              <a:off x="6360593" y="3456533"/>
              <a:ext cx="239888" cy="144731"/>
            </a:xfrm>
            <a:prstGeom prst="rect">
              <a:avLst/>
            </a:prstGeom>
            <a:solidFill>
              <a:srgbClr val="E2231A">
                <a:alpha val="100000"/>
              </a:srgbClr>
            </a:solidFill>
          </p:spPr>
          <p:txBody>
            <a:bodyPr/>
            <a:lstStyle/>
            <a:p/>
          </p:txBody>
        </p:sp>
        <p:sp>
          <p:nvSpPr>
            <p:cNvPr id="63" name="rc63"/>
            <p:cNvSpPr/>
            <p:nvPr/>
          </p:nvSpPr>
          <p:spPr>
            <a:xfrm>
              <a:off x="6627136" y="3637199"/>
              <a:ext cx="239888" cy="670822"/>
            </a:xfrm>
            <a:prstGeom prst="rect">
              <a:avLst/>
            </a:prstGeom>
            <a:solidFill>
              <a:srgbClr val="80BD41">
                <a:alpha val="100000"/>
              </a:srgbClr>
            </a:solidFill>
          </p:spPr>
          <p:txBody>
            <a:bodyPr/>
            <a:lstStyle/>
            <a:p/>
          </p:txBody>
        </p:sp>
        <p:sp>
          <p:nvSpPr>
            <p:cNvPr id="64" name="rc64"/>
            <p:cNvSpPr/>
            <p:nvPr/>
          </p:nvSpPr>
          <p:spPr>
            <a:xfrm>
              <a:off x="6627136" y="3448011"/>
              <a:ext cx="239888" cy="189188"/>
            </a:xfrm>
            <a:prstGeom prst="rect">
              <a:avLst/>
            </a:prstGeom>
            <a:solidFill>
              <a:srgbClr val="E2231A">
                <a:alpha val="100000"/>
              </a:srgbClr>
            </a:solidFill>
          </p:spPr>
          <p:txBody>
            <a:bodyPr/>
            <a:lstStyle/>
            <a:p/>
          </p:txBody>
        </p:sp>
        <p:sp>
          <p:nvSpPr>
            <p:cNvPr id="65" name="rc65"/>
            <p:cNvSpPr/>
            <p:nvPr/>
          </p:nvSpPr>
          <p:spPr>
            <a:xfrm>
              <a:off x="6893679" y="3700262"/>
              <a:ext cx="239888" cy="607759"/>
            </a:xfrm>
            <a:prstGeom prst="rect">
              <a:avLst/>
            </a:prstGeom>
            <a:solidFill>
              <a:srgbClr val="80BD41">
                <a:alpha val="100000"/>
              </a:srgbClr>
            </a:solidFill>
          </p:spPr>
          <p:txBody>
            <a:bodyPr/>
            <a:lstStyle/>
            <a:p/>
          </p:txBody>
        </p:sp>
        <p:sp>
          <p:nvSpPr>
            <p:cNvPr id="66" name="rc66"/>
            <p:cNvSpPr/>
            <p:nvPr/>
          </p:nvSpPr>
          <p:spPr>
            <a:xfrm>
              <a:off x="6893679" y="3439773"/>
              <a:ext cx="239888" cy="260488"/>
            </a:xfrm>
            <a:prstGeom prst="rect">
              <a:avLst/>
            </a:prstGeom>
            <a:solidFill>
              <a:srgbClr val="E2231A">
                <a:alpha val="100000"/>
              </a:srgbClr>
            </a:solidFill>
          </p:spPr>
          <p:txBody>
            <a:bodyPr/>
            <a:lstStyle/>
            <a:p/>
          </p:txBody>
        </p:sp>
        <p:sp>
          <p:nvSpPr>
            <p:cNvPr id="67" name="rc67"/>
            <p:cNvSpPr/>
            <p:nvPr/>
          </p:nvSpPr>
          <p:spPr>
            <a:xfrm>
              <a:off x="7160222" y="3573710"/>
              <a:ext cx="239888" cy="734310"/>
            </a:xfrm>
            <a:prstGeom prst="rect">
              <a:avLst/>
            </a:prstGeom>
            <a:solidFill>
              <a:srgbClr val="80BD41">
                <a:alpha val="100000"/>
              </a:srgbClr>
            </a:solidFill>
          </p:spPr>
          <p:txBody>
            <a:bodyPr/>
            <a:lstStyle/>
            <a:p/>
          </p:txBody>
        </p:sp>
        <p:sp>
          <p:nvSpPr>
            <p:cNvPr id="68" name="rc68"/>
            <p:cNvSpPr/>
            <p:nvPr/>
          </p:nvSpPr>
          <p:spPr>
            <a:xfrm>
              <a:off x="7160222" y="3433808"/>
              <a:ext cx="239888" cy="139902"/>
            </a:xfrm>
            <a:prstGeom prst="rect">
              <a:avLst/>
            </a:prstGeom>
            <a:solidFill>
              <a:srgbClr val="E2231A">
                <a:alpha val="100000"/>
              </a:srgbClr>
            </a:solidFill>
          </p:spPr>
          <p:txBody>
            <a:bodyPr/>
            <a:lstStyle/>
            <a:p/>
          </p:txBody>
        </p:sp>
        <p:sp>
          <p:nvSpPr>
            <p:cNvPr id="69" name="rc69"/>
            <p:cNvSpPr/>
            <p:nvPr/>
          </p:nvSpPr>
          <p:spPr>
            <a:xfrm>
              <a:off x="7426765" y="3575557"/>
              <a:ext cx="239888" cy="732464"/>
            </a:xfrm>
            <a:prstGeom prst="rect">
              <a:avLst/>
            </a:prstGeom>
            <a:solidFill>
              <a:srgbClr val="80BD41">
                <a:alpha val="100000"/>
              </a:srgbClr>
            </a:solidFill>
          </p:spPr>
          <p:txBody>
            <a:bodyPr/>
            <a:lstStyle/>
            <a:p/>
          </p:txBody>
        </p:sp>
        <p:sp>
          <p:nvSpPr>
            <p:cNvPr id="70" name="rc70"/>
            <p:cNvSpPr/>
            <p:nvPr/>
          </p:nvSpPr>
          <p:spPr>
            <a:xfrm>
              <a:off x="7426765" y="3425570"/>
              <a:ext cx="239888" cy="149986"/>
            </a:xfrm>
            <a:prstGeom prst="rect">
              <a:avLst/>
            </a:prstGeom>
            <a:solidFill>
              <a:srgbClr val="E2231A">
                <a:alpha val="100000"/>
              </a:srgbClr>
            </a:solidFill>
          </p:spPr>
          <p:txBody>
            <a:bodyPr/>
            <a:lstStyle/>
            <a:p/>
          </p:txBody>
        </p:sp>
        <p:sp>
          <p:nvSpPr>
            <p:cNvPr id="71" name="rc71"/>
            <p:cNvSpPr/>
            <p:nvPr/>
          </p:nvSpPr>
          <p:spPr>
            <a:xfrm>
              <a:off x="7693308" y="3632938"/>
              <a:ext cx="239888" cy="675083"/>
            </a:xfrm>
            <a:prstGeom prst="rect">
              <a:avLst/>
            </a:prstGeom>
            <a:solidFill>
              <a:srgbClr val="80BD41">
                <a:alpha val="100000"/>
              </a:srgbClr>
            </a:solidFill>
          </p:spPr>
          <p:txBody>
            <a:bodyPr/>
            <a:lstStyle/>
            <a:p/>
          </p:txBody>
        </p:sp>
        <p:sp>
          <p:nvSpPr>
            <p:cNvPr id="72" name="rc72"/>
            <p:cNvSpPr/>
            <p:nvPr/>
          </p:nvSpPr>
          <p:spPr>
            <a:xfrm>
              <a:off x="7693308" y="3419746"/>
              <a:ext cx="239888" cy="213191"/>
            </a:xfrm>
            <a:prstGeom prst="rect">
              <a:avLst/>
            </a:prstGeom>
            <a:solidFill>
              <a:srgbClr val="E2231A">
                <a:alpha val="100000"/>
              </a:srgbClr>
            </a:solidFill>
          </p:spPr>
          <p:txBody>
            <a:bodyPr/>
            <a:lstStyle/>
            <a:p/>
          </p:txBody>
        </p:sp>
        <p:sp>
          <p:nvSpPr>
            <p:cNvPr id="73" name="rc73"/>
            <p:cNvSpPr/>
            <p:nvPr/>
          </p:nvSpPr>
          <p:spPr>
            <a:xfrm>
              <a:off x="7959851" y="3691030"/>
              <a:ext cx="239888" cy="616991"/>
            </a:xfrm>
            <a:prstGeom prst="rect">
              <a:avLst/>
            </a:prstGeom>
            <a:solidFill>
              <a:srgbClr val="80BD41">
                <a:alpha val="100000"/>
              </a:srgbClr>
            </a:solidFill>
          </p:spPr>
          <p:txBody>
            <a:bodyPr/>
            <a:lstStyle/>
            <a:p/>
          </p:txBody>
        </p:sp>
        <p:sp>
          <p:nvSpPr>
            <p:cNvPr id="74" name="rc74"/>
            <p:cNvSpPr/>
            <p:nvPr/>
          </p:nvSpPr>
          <p:spPr>
            <a:xfrm>
              <a:off x="7959851" y="3413781"/>
              <a:ext cx="239888" cy="277248"/>
            </a:xfrm>
            <a:prstGeom prst="rect">
              <a:avLst/>
            </a:prstGeom>
            <a:solidFill>
              <a:srgbClr val="E2231A">
                <a:alpha val="100000"/>
              </a:srgbClr>
            </a:solidFill>
          </p:spPr>
          <p:txBody>
            <a:bodyPr/>
            <a:lstStyle/>
            <a:p/>
          </p:txBody>
        </p:sp>
        <p:sp>
          <p:nvSpPr>
            <p:cNvPr id="75" name="pl75"/>
            <p:cNvSpPr/>
            <p:nvPr/>
          </p:nvSpPr>
          <p:spPr>
            <a:xfrm>
              <a:off x="1416218" y="2430326"/>
              <a:ext cx="6663577" cy="402363"/>
            </a:xfrm>
            <a:custGeom>
              <a:avLst/>
              <a:pathLst>
                <a:path w="6663577" h="402363">
                  <a:moveTo>
                    <a:pt x="0" y="290595"/>
                  </a:moveTo>
                  <a:lnTo>
                    <a:pt x="266543" y="268242"/>
                  </a:lnTo>
                  <a:lnTo>
                    <a:pt x="533086" y="245888"/>
                  </a:lnTo>
                  <a:lnTo>
                    <a:pt x="799629" y="223535"/>
                  </a:lnTo>
                  <a:lnTo>
                    <a:pt x="1066172" y="201181"/>
                  </a:lnTo>
                  <a:lnTo>
                    <a:pt x="1332715" y="178828"/>
                  </a:lnTo>
                  <a:lnTo>
                    <a:pt x="1599258" y="223535"/>
                  </a:lnTo>
                  <a:lnTo>
                    <a:pt x="1865801" y="245888"/>
                  </a:lnTo>
                  <a:lnTo>
                    <a:pt x="2132344" y="290595"/>
                  </a:lnTo>
                  <a:lnTo>
                    <a:pt x="2398888" y="335302"/>
                  </a:lnTo>
                  <a:lnTo>
                    <a:pt x="2665431" y="178828"/>
                  </a:lnTo>
                  <a:lnTo>
                    <a:pt x="2931974" y="22353"/>
                  </a:lnTo>
                  <a:lnTo>
                    <a:pt x="3198517" y="67060"/>
                  </a:lnTo>
                  <a:lnTo>
                    <a:pt x="3465060" y="67060"/>
                  </a:lnTo>
                  <a:lnTo>
                    <a:pt x="3731603" y="67060"/>
                  </a:lnTo>
                  <a:lnTo>
                    <a:pt x="3998146" y="89414"/>
                  </a:lnTo>
                  <a:lnTo>
                    <a:pt x="4264689" y="89414"/>
                  </a:lnTo>
                  <a:lnTo>
                    <a:pt x="4531233" y="402363"/>
                  </a:lnTo>
                  <a:lnTo>
                    <a:pt x="4797776" y="67060"/>
                  </a:lnTo>
                  <a:lnTo>
                    <a:pt x="5064319" y="22353"/>
                  </a:lnTo>
                  <a:lnTo>
                    <a:pt x="5330862" y="134121"/>
                  </a:lnTo>
                  <a:lnTo>
                    <a:pt x="5597405" y="312949"/>
                  </a:lnTo>
                  <a:lnTo>
                    <a:pt x="5863948" y="0"/>
                  </a:lnTo>
                  <a:lnTo>
                    <a:pt x="6130491" y="22353"/>
                  </a:lnTo>
                  <a:lnTo>
                    <a:pt x="6397034" y="178828"/>
                  </a:lnTo>
                  <a:lnTo>
                    <a:pt x="6663577" y="33530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7" name="tx87"/>
            <p:cNvSpPr/>
            <p:nvPr/>
          </p:nvSpPr>
          <p:spPr>
            <a:xfrm>
              <a:off x="1324790" y="3483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8" name="tx88"/>
            <p:cNvSpPr/>
            <p:nvPr/>
          </p:nvSpPr>
          <p:spPr>
            <a:xfrm>
              <a:off x="2657505" y="3426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89" name="tx89"/>
            <p:cNvSpPr/>
            <p:nvPr/>
          </p:nvSpPr>
          <p:spPr>
            <a:xfrm>
              <a:off x="3990221" y="3365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90" name="tx90"/>
            <p:cNvSpPr/>
            <p:nvPr/>
          </p:nvSpPr>
          <p:spPr>
            <a:xfrm>
              <a:off x="5322937" y="3321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1" name="tx91"/>
            <p:cNvSpPr/>
            <p:nvPr/>
          </p:nvSpPr>
          <p:spPr>
            <a:xfrm>
              <a:off x="6428286" y="332046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92" name="tx92"/>
            <p:cNvSpPr/>
            <p:nvPr/>
          </p:nvSpPr>
          <p:spPr>
            <a:xfrm>
              <a:off x="6655652" y="3311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a:t>
              </a:r>
            </a:p>
          </p:txBody>
        </p:sp>
        <p:sp>
          <p:nvSpPr>
            <p:cNvPr id="93" name="tx93"/>
            <p:cNvSpPr/>
            <p:nvPr/>
          </p:nvSpPr>
          <p:spPr>
            <a:xfrm>
              <a:off x="6922195" y="3303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a:t>
              </a:r>
            </a:p>
          </p:txBody>
        </p:sp>
        <p:sp>
          <p:nvSpPr>
            <p:cNvPr id="94" name="tx94"/>
            <p:cNvSpPr/>
            <p:nvPr/>
          </p:nvSpPr>
          <p:spPr>
            <a:xfrm>
              <a:off x="7188738" y="32980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5" name="tx95"/>
            <p:cNvSpPr/>
            <p:nvPr/>
          </p:nvSpPr>
          <p:spPr>
            <a:xfrm>
              <a:off x="7455282" y="3289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a:t>
              </a:r>
            </a:p>
          </p:txBody>
        </p:sp>
        <p:sp>
          <p:nvSpPr>
            <p:cNvPr id="96" name="tx96"/>
            <p:cNvSpPr/>
            <p:nvPr/>
          </p:nvSpPr>
          <p:spPr>
            <a:xfrm>
              <a:off x="7721825" y="3283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a:t>
              </a:r>
            </a:p>
          </p:txBody>
        </p:sp>
        <p:sp>
          <p:nvSpPr>
            <p:cNvPr id="97" name="tx97"/>
            <p:cNvSpPr/>
            <p:nvPr/>
          </p:nvSpPr>
          <p:spPr>
            <a:xfrm>
              <a:off x="8027545" y="327795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98" name="pl98"/>
            <p:cNvSpPr/>
            <p:nvPr/>
          </p:nvSpPr>
          <p:spPr>
            <a:xfrm>
              <a:off x="1416218"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284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10" name="tx110"/>
            <p:cNvSpPr/>
            <p:nvPr/>
          </p:nvSpPr>
          <p:spPr>
            <a:xfrm>
              <a:off x="1324790" y="36852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1" name="tx111"/>
            <p:cNvSpPr/>
            <p:nvPr/>
          </p:nvSpPr>
          <p:spPr>
            <a:xfrm>
              <a:off x="2657505" y="3989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2" name="tx112"/>
            <p:cNvSpPr/>
            <p:nvPr/>
          </p:nvSpPr>
          <p:spPr>
            <a:xfrm>
              <a:off x="2657505" y="3616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3" name="tx113"/>
            <p:cNvSpPr/>
            <p:nvPr/>
          </p:nvSpPr>
          <p:spPr>
            <a:xfrm>
              <a:off x="3990221" y="39664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14" name="tx114"/>
            <p:cNvSpPr/>
            <p:nvPr/>
          </p:nvSpPr>
          <p:spPr>
            <a:xfrm>
              <a:off x="3990221" y="35631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5" name="tx115"/>
            <p:cNvSpPr/>
            <p:nvPr/>
          </p:nvSpPr>
          <p:spPr>
            <a:xfrm>
              <a:off x="5322937" y="3932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16" name="tx116"/>
            <p:cNvSpPr/>
            <p:nvPr/>
          </p:nvSpPr>
          <p:spPr>
            <a:xfrm>
              <a:off x="5362113" y="350842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6389109" y="3919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18" name="tx118"/>
            <p:cNvSpPr/>
            <p:nvPr/>
          </p:nvSpPr>
          <p:spPr>
            <a:xfrm>
              <a:off x="6389109" y="3493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9" name="tx119"/>
            <p:cNvSpPr/>
            <p:nvPr/>
          </p:nvSpPr>
          <p:spPr>
            <a:xfrm>
              <a:off x="6655652" y="39387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20" name="tx120"/>
            <p:cNvSpPr/>
            <p:nvPr/>
          </p:nvSpPr>
          <p:spPr>
            <a:xfrm>
              <a:off x="6655652" y="35075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21" name="tx121"/>
            <p:cNvSpPr/>
            <p:nvPr/>
          </p:nvSpPr>
          <p:spPr>
            <a:xfrm>
              <a:off x="6922195" y="3969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a:t>
              </a:r>
            </a:p>
          </p:txBody>
        </p:sp>
        <p:sp>
          <p:nvSpPr>
            <p:cNvPr id="122" name="tx122"/>
            <p:cNvSpPr/>
            <p:nvPr/>
          </p:nvSpPr>
          <p:spPr>
            <a:xfrm>
              <a:off x="6922195" y="35349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23" name="tx123"/>
            <p:cNvSpPr/>
            <p:nvPr/>
          </p:nvSpPr>
          <p:spPr>
            <a:xfrm>
              <a:off x="7188738" y="3905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a:t>
              </a:r>
            </a:p>
          </p:txBody>
        </p:sp>
        <p:sp>
          <p:nvSpPr>
            <p:cNvPr id="124" name="tx124"/>
            <p:cNvSpPr/>
            <p:nvPr/>
          </p:nvSpPr>
          <p:spPr>
            <a:xfrm>
              <a:off x="7214864" y="34687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25" name="tx125"/>
            <p:cNvSpPr/>
            <p:nvPr/>
          </p:nvSpPr>
          <p:spPr>
            <a:xfrm>
              <a:off x="7455282" y="3906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a:t>
              </a:r>
            </a:p>
          </p:txBody>
        </p:sp>
        <p:sp>
          <p:nvSpPr>
            <p:cNvPr id="126" name="tx126"/>
            <p:cNvSpPr/>
            <p:nvPr/>
          </p:nvSpPr>
          <p:spPr>
            <a:xfrm>
              <a:off x="7455282" y="3465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7" name="tx127"/>
            <p:cNvSpPr/>
            <p:nvPr/>
          </p:nvSpPr>
          <p:spPr>
            <a:xfrm>
              <a:off x="7721825" y="393570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28" name="tx128"/>
            <p:cNvSpPr/>
            <p:nvPr/>
          </p:nvSpPr>
          <p:spPr>
            <a:xfrm>
              <a:off x="7761002" y="34912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9" name="tx129"/>
            <p:cNvSpPr/>
            <p:nvPr/>
          </p:nvSpPr>
          <p:spPr>
            <a:xfrm>
              <a:off x="7988368" y="39644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43.4</a:t>
              </a:r>
            </a:p>
          </p:txBody>
        </p:sp>
        <p:sp>
          <p:nvSpPr>
            <p:cNvPr id="130" name="tx130"/>
            <p:cNvSpPr/>
            <p:nvPr/>
          </p:nvSpPr>
          <p:spPr>
            <a:xfrm>
              <a:off x="7988368" y="3517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45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8355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1254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2892"/>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2000-2025</a:t>
              </a:r>
            </a:p>
          </p:txBody>
        </p:sp>
        <p:sp>
          <p:nvSpPr>
            <p:cNvPr id="161" name="pl161"/>
            <p:cNvSpPr/>
            <p:nvPr/>
          </p:nvSpPr>
          <p:spPr>
            <a:xfrm>
              <a:off x="234071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4295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5184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3851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47402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5628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197117" cy="129091"/>
            </a:xfrm>
            <a:prstGeom prst="rect">
              <a:avLst/>
            </a:prstGeom>
            <a:solidFill>
              <a:srgbClr val="80BD41">
                <a:alpha val="100000"/>
              </a:srgbClr>
            </a:solidFill>
          </p:spPr>
          <p:txBody>
            <a:bodyPr/>
            <a:lstStyle/>
            <a:p/>
          </p:txBody>
        </p:sp>
        <p:sp>
          <p:nvSpPr>
            <p:cNvPr id="172" name="rc172"/>
            <p:cNvSpPr/>
            <p:nvPr/>
          </p:nvSpPr>
          <p:spPr>
            <a:xfrm>
              <a:off x="6493391" y="5954972"/>
              <a:ext cx="1064281" cy="129091"/>
            </a:xfrm>
            <a:prstGeom prst="rect">
              <a:avLst/>
            </a:prstGeom>
            <a:solidFill>
              <a:srgbClr val="E2231A">
                <a:alpha val="100000"/>
              </a:srgbClr>
            </a:solidFill>
          </p:spPr>
          <p:txBody>
            <a:bodyPr/>
            <a:lstStyle/>
            <a:p/>
          </p:txBody>
        </p:sp>
        <p:sp>
          <p:nvSpPr>
            <p:cNvPr id="173" name="rc173"/>
            <p:cNvSpPr/>
            <p:nvPr/>
          </p:nvSpPr>
          <p:spPr>
            <a:xfrm>
              <a:off x="1296273" y="5793607"/>
              <a:ext cx="4964208" cy="129091"/>
            </a:xfrm>
            <a:prstGeom prst="rect">
              <a:avLst/>
            </a:prstGeom>
            <a:solidFill>
              <a:srgbClr val="80BD41">
                <a:alpha val="100000"/>
              </a:srgbClr>
            </a:solidFill>
          </p:spPr>
          <p:txBody>
            <a:bodyPr/>
            <a:lstStyle/>
            <a:p/>
          </p:txBody>
        </p:sp>
        <p:sp>
          <p:nvSpPr>
            <p:cNvPr id="174" name="rc174"/>
            <p:cNvSpPr/>
            <p:nvPr/>
          </p:nvSpPr>
          <p:spPr>
            <a:xfrm>
              <a:off x="6260482" y="5793607"/>
              <a:ext cx="1567699" cy="129091"/>
            </a:xfrm>
            <a:prstGeom prst="rect">
              <a:avLst/>
            </a:prstGeom>
            <a:solidFill>
              <a:srgbClr val="E2231A">
                <a:alpha val="100000"/>
              </a:srgbClr>
            </a:solidFill>
          </p:spPr>
          <p:txBody>
            <a:bodyPr/>
            <a:lstStyle/>
            <a:p/>
          </p:txBody>
        </p:sp>
        <p:sp>
          <p:nvSpPr>
            <p:cNvPr id="175" name="rc175"/>
            <p:cNvSpPr/>
            <p:nvPr/>
          </p:nvSpPr>
          <p:spPr>
            <a:xfrm>
              <a:off x="1296273" y="5632243"/>
              <a:ext cx="4537033" cy="129091"/>
            </a:xfrm>
            <a:prstGeom prst="rect">
              <a:avLst/>
            </a:prstGeom>
            <a:solidFill>
              <a:srgbClr val="80BD41">
                <a:alpha val="100000"/>
              </a:srgbClr>
            </a:solidFill>
          </p:spPr>
          <p:txBody>
            <a:bodyPr/>
            <a:lstStyle/>
            <a:p/>
          </p:txBody>
        </p:sp>
        <p:sp>
          <p:nvSpPr>
            <p:cNvPr id="176" name="rc176"/>
            <p:cNvSpPr/>
            <p:nvPr/>
          </p:nvSpPr>
          <p:spPr>
            <a:xfrm>
              <a:off x="5833307" y="5632243"/>
              <a:ext cx="2038740" cy="129091"/>
            </a:xfrm>
            <a:prstGeom prst="rect">
              <a:avLst/>
            </a:prstGeom>
            <a:solidFill>
              <a:srgbClr val="E2231A">
                <a:alpha val="100000"/>
              </a:srgbClr>
            </a:solidFill>
          </p:spPr>
          <p:txBody>
            <a:bodyPr/>
            <a:lstStyle/>
            <a:p/>
          </p:txBody>
        </p:sp>
        <p:sp>
          <p:nvSpPr>
            <p:cNvPr id="177" name="tx177"/>
            <p:cNvSpPr/>
            <p:nvPr/>
          </p:nvSpPr>
          <p:spPr>
            <a:xfrm>
              <a:off x="7807530" y="597638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78" name="tx178"/>
            <p:cNvSpPr/>
            <p:nvPr/>
          </p:nvSpPr>
          <p:spPr>
            <a:xfrm>
              <a:off x="804225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a:t>
              </a:r>
            </a:p>
          </p:txBody>
        </p:sp>
        <p:sp>
          <p:nvSpPr>
            <p:cNvPr id="179" name="tx179"/>
            <p:cNvSpPr/>
            <p:nvPr/>
          </p:nvSpPr>
          <p:spPr>
            <a:xfrm>
              <a:off x="8135431" y="565359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0" name="tx180"/>
            <p:cNvSpPr/>
            <p:nvPr/>
          </p:nvSpPr>
          <p:spPr>
            <a:xfrm>
              <a:off x="378933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81" name="tx181"/>
            <p:cNvSpPr/>
            <p:nvPr/>
          </p:nvSpPr>
          <p:spPr>
            <a:xfrm>
              <a:off x="692003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82" name="tx182"/>
            <p:cNvSpPr/>
            <p:nvPr/>
          </p:nvSpPr>
          <p:spPr>
            <a:xfrm>
              <a:off x="3672884" y="581803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a:t>
              </a:r>
            </a:p>
          </p:txBody>
        </p:sp>
        <p:sp>
          <p:nvSpPr>
            <p:cNvPr id="183" name="tx183"/>
            <p:cNvSpPr/>
            <p:nvPr/>
          </p:nvSpPr>
          <p:spPr>
            <a:xfrm>
              <a:off x="6984042"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4" name="tx184"/>
            <p:cNvSpPr/>
            <p:nvPr/>
          </p:nvSpPr>
          <p:spPr>
            <a:xfrm>
              <a:off x="3459297"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43.4</a:t>
              </a:r>
            </a:p>
          </p:txBody>
        </p:sp>
        <p:sp>
          <p:nvSpPr>
            <p:cNvPr id="185" name="tx185"/>
            <p:cNvSpPr/>
            <p:nvPr/>
          </p:nvSpPr>
          <p:spPr>
            <a:xfrm>
              <a:off x="674718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30745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539632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74852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(69%) was lower than in 2019 (83%).
The number of children vaccinated with MCV1 decreased 13% compared to in 2019.
The number of surviving infants increased approximately 5%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2767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97775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32784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67792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202801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3027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65280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30028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35296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782627" y="170305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5" name="pl15"/>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853589" y="4939634"/>
              <a:ext cx="425768" cy="12998"/>
            </a:xfrm>
            <a:prstGeom prst="rect">
              <a:avLst/>
            </a:prstGeom>
            <a:solidFill>
              <a:srgbClr val="1CABE2">
                <a:alpha val="100000"/>
              </a:srgbClr>
            </a:solidFill>
          </p:spPr>
          <p:txBody>
            <a:bodyPr/>
            <a:lstStyle/>
            <a:p/>
          </p:txBody>
        </p:sp>
        <p:sp>
          <p:nvSpPr>
            <p:cNvPr id="30" name="rc30"/>
            <p:cNvSpPr/>
            <p:nvPr/>
          </p:nvSpPr>
          <p:spPr>
            <a:xfrm>
              <a:off x="1799741" y="4952633"/>
              <a:ext cx="425768" cy="0"/>
            </a:xfrm>
            <a:prstGeom prst="rect">
              <a:avLst/>
            </a:prstGeom>
            <a:solidFill>
              <a:srgbClr val="1CABE2">
                <a:alpha val="100000"/>
              </a:srgbClr>
            </a:solidFill>
          </p:spPr>
          <p:txBody>
            <a:bodyPr/>
            <a:lstStyle/>
            <a:p/>
          </p:txBody>
        </p:sp>
        <p:sp>
          <p:nvSpPr>
            <p:cNvPr id="31" name="rc31"/>
            <p:cNvSpPr/>
            <p:nvPr/>
          </p:nvSpPr>
          <p:spPr>
            <a:xfrm>
              <a:off x="5584350" y="4016754"/>
              <a:ext cx="425768" cy="935878"/>
            </a:xfrm>
            <a:prstGeom prst="rect">
              <a:avLst/>
            </a:prstGeom>
            <a:solidFill>
              <a:srgbClr val="1CABE2">
                <a:alpha val="100000"/>
              </a:srgbClr>
            </a:solidFill>
          </p:spPr>
          <p:txBody>
            <a:bodyPr/>
            <a:lstStyle/>
            <a:p/>
          </p:txBody>
        </p:sp>
        <p:sp>
          <p:nvSpPr>
            <p:cNvPr id="32" name="rc32"/>
            <p:cNvSpPr/>
            <p:nvPr/>
          </p:nvSpPr>
          <p:spPr>
            <a:xfrm>
              <a:off x="6057427" y="4842147"/>
              <a:ext cx="425768" cy="110485"/>
            </a:xfrm>
            <a:prstGeom prst="rect">
              <a:avLst/>
            </a:prstGeom>
            <a:solidFill>
              <a:srgbClr val="1CABE2">
                <a:alpha val="100000"/>
              </a:srgbClr>
            </a:solidFill>
          </p:spPr>
          <p:txBody>
            <a:bodyPr/>
            <a:lstStyle/>
            <a:p/>
          </p:txBody>
        </p:sp>
        <p:sp>
          <p:nvSpPr>
            <p:cNvPr id="33" name="rc33"/>
            <p:cNvSpPr/>
            <p:nvPr/>
          </p:nvSpPr>
          <p:spPr>
            <a:xfrm>
              <a:off x="6530503" y="4588680"/>
              <a:ext cx="425768" cy="363952"/>
            </a:xfrm>
            <a:prstGeom prst="rect">
              <a:avLst/>
            </a:prstGeom>
            <a:solidFill>
              <a:srgbClr val="1CABE2">
                <a:alpha val="100000"/>
              </a:srgbClr>
            </a:solidFill>
          </p:spPr>
          <p:txBody>
            <a:bodyPr/>
            <a:lstStyle/>
            <a:p/>
          </p:txBody>
        </p:sp>
        <p:sp>
          <p:nvSpPr>
            <p:cNvPr id="34" name="rc34"/>
            <p:cNvSpPr/>
            <p:nvPr/>
          </p:nvSpPr>
          <p:spPr>
            <a:xfrm>
              <a:off x="7003579" y="4952633"/>
              <a:ext cx="425768" cy="0"/>
            </a:xfrm>
            <a:prstGeom prst="rect">
              <a:avLst/>
            </a:prstGeom>
            <a:solidFill>
              <a:srgbClr val="1CABE2">
                <a:alpha val="100000"/>
              </a:srgbClr>
            </a:solidFill>
          </p:spPr>
          <p:txBody>
            <a:bodyPr/>
            <a:lstStyle/>
            <a:p/>
          </p:txBody>
        </p:sp>
        <p:sp>
          <p:nvSpPr>
            <p:cNvPr id="35" name="pl35"/>
            <p:cNvSpPr/>
            <p:nvPr/>
          </p:nvSpPr>
          <p:spPr>
            <a:xfrm>
              <a:off x="1066473" y="2332172"/>
              <a:ext cx="6149990" cy="561527"/>
            </a:xfrm>
            <a:custGeom>
              <a:avLst/>
              <a:pathLst>
                <a:path w="6149990" h="561527">
                  <a:moveTo>
                    <a:pt x="0" y="93587"/>
                  </a:moveTo>
                  <a:lnTo>
                    <a:pt x="473076" y="93587"/>
                  </a:lnTo>
                  <a:lnTo>
                    <a:pt x="946152" y="93587"/>
                  </a:lnTo>
                  <a:lnTo>
                    <a:pt x="1419228" y="124783"/>
                  </a:lnTo>
                  <a:lnTo>
                    <a:pt x="1892304" y="124783"/>
                  </a:lnTo>
                  <a:lnTo>
                    <a:pt x="2365380" y="561527"/>
                  </a:lnTo>
                  <a:lnTo>
                    <a:pt x="2838457" y="93587"/>
                  </a:lnTo>
                  <a:lnTo>
                    <a:pt x="3311533" y="31195"/>
                  </a:lnTo>
                  <a:lnTo>
                    <a:pt x="3784609" y="187175"/>
                  </a:lnTo>
                  <a:lnTo>
                    <a:pt x="4257685" y="436743"/>
                  </a:lnTo>
                  <a:lnTo>
                    <a:pt x="4730761" y="0"/>
                  </a:lnTo>
                  <a:lnTo>
                    <a:pt x="5203838" y="31195"/>
                  </a:lnTo>
                  <a:lnTo>
                    <a:pt x="5676914" y="249567"/>
                  </a:lnTo>
                  <a:lnTo>
                    <a:pt x="6149990" y="467939"/>
                  </a:lnTo>
                </a:path>
              </a:pathLst>
            </a:custGeom>
            <a:ln w="27101" cap="flat">
              <a:solidFill>
                <a:srgbClr val="00833D">
                  <a:alpha val="100000"/>
                </a:srgbClr>
              </a:solidFill>
              <a:prstDash val="solid"/>
              <a:round/>
            </a:ln>
          </p:spPr>
          <p:txBody>
            <a:bodyPr/>
            <a:lstStyle/>
            <a:p/>
          </p:txBody>
        </p:sp>
        <p:sp>
          <p:nvSpPr>
            <p:cNvPr id="36" name="pl36"/>
            <p:cNvSpPr/>
            <p:nvPr/>
          </p:nvSpPr>
          <p:spPr>
            <a:xfrm>
              <a:off x="5797235" y="3548814"/>
              <a:ext cx="1419228" cy="1403818"/>
            </a:xfrm>
            <a:custGeom>
              <a:avLst/>
              <a:pathLst>
                <a:path w="1419228" h="1403818">
                  <a:moveTo>
                    <a:pt x="0" y="1403818"/>
                  </a:moveTo>
                  <a:lnTo>
                    <a:pt x="473076" y="249567"/>
                  </a:lnTo>
                  <a:lnTo>
                    <a:pt x="946152" y="0"/>
                  </a:lnTo>
                  <a:lnTo>
                    <a:pt x="1419228" y="280763"/>
                  </a:lnTo>
                </a:path>
              </a:pathLst>
            </a:custGeom>
            <a:ln w="27101" cap="flat">
              <a:solidFill>
                <a:srgbClr val="002759">
                  <a:alpha val="100000"/>
                </a:srgbClr>
              </a:solidFill>
              <a:prstDash val="solid"/>
              <a:round/>
            </a:ln>
          </p:spPr>
          <p:txBody>
            <a:bodyPr/>
            <a:lstStyle/>
            <a:p/>
          </p:txBody>
        </p:sp>
        <p:sp>
          <p:nvSpPr>
            <p:cNvPr id="37" name="pt37"/>
            <p:cNvSpPr/>
            <p:nvPr/>
          </p:nvSpPr>
          <p:spPr>
            <a:xfrm>
              <a:off x="1034872"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507948"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981024"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454100"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927176"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400253" y="2862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73329"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46405"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819481"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292557"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765633"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238710"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711786"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84862"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49210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238710" y="37667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711786" y="35172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184862" y="37979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033313" y="481124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6" name="tx56"/>
            <p:cNvSpPr/>
            <p:nvPr/>
          </p:nvSpPr>
          <p:spPr>
            <a:xfrm>
              <a:off x="197946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5697757" y="388836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a:t>
              </a:r>
            </a:p>
          </p:txBody>
        </p:sp>
        <p:sp>
          <p:nvSpPr>
            <p:cNvPr id="58" name="tx58"/>
            <p:cNvSpPr/>
            <p:nvPr/>
          </p:nvSpPr>
          <p:spPr>
            <a:xfrm>
              <a:off x="6203992" y="471376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59" name="tx59"/>
            <p:cNvSpPr/>
            <p:nvPr/>
          </p:nvSpPr>
          <p:spPr>
            <a:xfrm>
              <a:off x="6677068" y="445883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60" name="tx60"/>
            <p:cNvSpPr/>
            <p:nvPr/>
          </p:nvSpPr>
          <p:spPr>
            <a:xfrm>
              <a:off x="718330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pl61"/>
            <p:cNvSpPr/>
            <p:nvPr/>
          </p:nvSpPr>
          <p:spPr>
            <a:xfrm>
              <a:off x="7235671" y="2800497"/>
              <a:ext cx="626632" cy="12597"/>
            </a:xfrm>
            <a:custGeom>
              <a:avLst/>
              <a:pathLst>
                <a:path w="626632" h="12597">
                  <a:moveTo>
                    <a:pt x="626632" y="12597"/>
                  </a:moveTo>
                  <a:lnTo>
                    <a:pt x="0" y="0"/>
                  </a:lnTo>
                </a:path>
              </a:pathLst>
            </a:custGeom>
          </p:spPr>
          <p:txBody>
            <a:bodyPr/>
            <a:lstStyle/>
            <a:p/>
          </p:txBody>
        </p:sp>
        <p:sp>
          <p:nvSpPr>
            <p:cNvPr id="62" name="pl62"/>
            <p:cNvSpPr/>
            <p:nvPr/>
          </p:nvSpPr>
          <p:spPr>
            <a:xfrm>
              <a:off x="7235652" y="3830128"/>
              <a:ext cx="626651" cy="17976"/>
            </a:xfrm>
            <a:custGeom>
              <a:avLst/>
              <a:pathLst>
                <a:path w="626651" h="17976">
                  <a:moveTo>
                    <a:pt x="626651" y="17976"/>
                  </a:moveTo>
                  <a:lnTo>
                    <a:pt x="0" y="0"/>
                  </a:lnTo>
                </a:path>
              </a:pathLst>
            </a:custGeom>
          </p:spPr>
          <p:txBody>
            <a:bodyPr/>
            <a:lstStyle/>
            <a:p/>
          </p:txBody>
        </p:sp>
        <p:sp>
          <p:nvSpPr>
            <p:cNvPr id="63" name="pg63"/>
            <p:cNvSpPr/>
            <p:nvPr/>
          </p:nvSpPr>
          <p:spPr>
            <a:xfrm>
              <a:off x="7793724" y="272470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4" name="tx64"/>
            <p:cNvSpPr/>
            <p:nvPr/>
          </p:nvSpPr>
          <p:spPr>
            <a:xfrm>
              <a:off x="7816584" y="276582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69%</a:t>
              </a:r>
            </a:p>
          </p:txBody>
        </p:sp>
        <p:sp>
          <p:nvSpPr>
            <p:cNvPr id="65" name="pg65"/>
            <p:cNvSpPr/>
            <p:nvPr/>
          </p:nvSpPr>
          <p:spPr>
            <a:xfrm>
              <a:off x="7793724" y="375974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6" name="tx66"/>
            <p:cNvSpPr/>
            <p:nvPr/>
          </p:nvSpPr>
          <p:spPr>
            <a:xfrm>
              <a:off x="7816584" y="380086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36%</a:t>
              </a:r>
            </a:p>
          </p:txBody>
        </p:sp>
        <p:sp>
          <p:nvSpPr>
            <p:cNvPr id="67" name="rc67"/>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68" name="tx68"/>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9" name="tx69"/>
            <p:cNvSpPr/>
            <p:nvPr/>
          </p:nvSpPr>
          <p:spPr>
            <a:xfrm>
              <a:off x="508103" y="425534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0" name="tx70"/>
            <p:cNvSpPr/>
            <p:nvPr/>
          </p:nvSpPr>
          <p:spPr>
            <a:xfrm>
              <a:off x="508103" y="360542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1" name="tx71"/>
            <p:cNvSpPr/>
            <p:nvPr/>
          </p:nvSpPr>
          <p:spPr>
            <a:xfrm>
              <a:off x="508103" y="2955446"/>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72" name="tx72"/>
            <p:cNvSpPr/>
            <p:nvPr/>
          </p:nvSpPr>
          <p:spPr>
            <a:xfrm>
              <a:off x="508103" y="230559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3" name="tx73"/>
            <p:cNvSpPr/>
            <p:nvPr/>
          </p:nvSpPr>
          <p:spPr>
            <a:xfrm>
              <a:off x="508103" y="165567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74" name="tx7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0" name="tx8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2" name="tx8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3" name="tx8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4" name="tx8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6" name="tx86"/>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7" name="tx87"/>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8" name="tx88"/>
            <p:cNvSpPr/>
            <p:nvPr/>
          </p:nvSpPr>
          <p:spPr>
            <a:xfrm rot="-5400000">
              <a:off x="231817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3264329"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3737405"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470885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6550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6128056"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657077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707423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99" name="tx9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0" name="tx10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1" name="pl101"/>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2" name="pt102"/>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3" name="pl103"/>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4" name="pt104"/>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5" name="tx105"/>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6" name="tx106"/>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7" name="rc107"/>
            <p:cNvSpPr/>
            <p:nvPr/>
          </p:nvSpPr>
          <p:spPr>
            <a:xfrm>
              <a:off x="5576321" y="5900002"/>
              <a:ext cx="201456" cy="201456"/>
            </a:xfrm>
            <a:prstGeom prst="rect">
              <a:avLst/>
            </a:prstGeom>
            <a:solidFill>
              <a:srgbClr val="1CABE2">
                <a:alpha val="100000"/>
              </a:srgbClr>
            </a:solidFill>
          </p:spPr>
          <p:txBody>
            <a:bodyPr/>
            <a:lstStyle/>
            <a:p/>
          </p:txBody>
        </p:sp>
        <p:sp>
          <p:nvSpPr>
            <p:cNvPr id="108" name="tx108"/>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09" name="tx109"/>
            <p:cNvSpPr/>
            <p:nvPr/>
          </p:nvSpPr>
          <p:spPr>
            <a:xfrm>
              <a:off x="1752689" y="1334104"/>
              <a:ext cx="59129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Guinea-Bissau, 2012-2025</a:t>
              </a:r>
            </a:p>
          </p:txBody>
        </p:sp>
        <p:sp>
          <p:nvSpPr>
            <p:cNvPr id="110" name="tx11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1" name="tx11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2" name="tx11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3" name="tx11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Guinea-Bissau. In the same year, MCV1 coverage was 69% and MCV2 coverage was 36%.
The number of cases in 2025 was 100% lower than in 2024 (n=56).
The highest number of measles cases was reported in 2022 (n=144). In this year, MCV1 coverage was 84%.
Guinea-Bissau reported measles vaccine stockouts in 2004, 2008, 2015, 2017, and 2018.
There were measles-containing vaccine supplementary immunization activities/campaigns in 2024.</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Guinea-Bissau reported no confirmed measles cases, while MCV1 coverage was 69% and MCV2 coverage was 36%.</a:t>
            </a:r>
          </a:p>
        </p:txBody>
      </p:sp>
      <p:grpSp xmlns:pic="http://schemas.openxmlformats.org/drawingml/2006/picture">
        <p:nvGrpSpPr>
          <p:cNvPr id="116" name=""/>
          <p:cNvGrpSpPr/>
          <p:nvPr/>
        </p:nvGrpSpPr>
        <p:grpSpPr>
          <a:xfrm>
            <a:off x="292608" y="1097280"/>
            <a:ext cx="8595360" cy="28575"/>
            <a:chOff x="292608" y="1097280"/>
            <a:chExt cx="8595360" cy="28575"/>
          </a:xfrm>
        </p:grpSpPr>
        <p:sp>
          <p:nvSpPr>
            <p:cNvPr id="11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81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86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923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98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33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395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45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476925"/>
              <a:ext cx="3520101" cy="2593577"/>
            </a:xfrm>
            <a:custGeom>
              <a:avLst/>
              <a:pathLst>
                <a:path w="3520101" h="2593577">
                  <a:moveTo>
                    <a:pt x="0" y="0"/>
                  </a:moveTo>
                  <a:lnTo>
                    <a:pt x="140804" y="357734"/>
                  </a:lnTo>
                  <a:lnTo>
                    <a:pt x="281608" y="626036"/>
                  </a:lnTo>
                  <a:lnTo>
                    <a:pt x="422412" y="804903"/>
                  </a:lnTo>
                  <a:lnTo>
                    <a:pt x="563216" y="1073204"/>
                  </a:lnTo>
                  <a:lnTo>
                    <a:pt x="704020" y="1341505"/>
                  </a:lnTo>
                  <a:lnTo>
                    <a:pt x="844824" y="1430939"/>
                  </a:lnTo>
                  <a:lnTo>
                    <a:pt x="985628" y="1430939"/>
                  </a:lnTo>
                  <a:lnTo>
                    <a:pt x="1126432" y="1609806"/>
                  </a:lnTo>
                  <a:lnTo>
                    <a:pt x="1267236" y="1609806"/>
                  </a:lnTo>
                  <a:lnTo>
                    <a:pt x="1408040" y="1967541"/>
                  </a:lnTo>
                  <a:lnTo>
                    <a:pt x="1548844" y="2325276"/>
                  </a:lnTo>
                  <a:lnTo>
                    <a:pt x="1689648" y="2325276"/>
                  </a:lnTo>
                  <a:lnTo>
                    <a:pt x="1830452" y="2414710"/>
                  </a:lnTo>
                  <a:lnTo>
                    <a:pt x="1971256" y="2325276"/>
                  </a:lnTo>
                  <a:lnTo>
                    <a:pt x="2112061" y="2504144"/>
                  </a:lnTo>
                  <a:lnTo>
                    <a:pt x="2252865" y="2414710"/>
                  </a:lnTo>
                  <a:lnTo>
                    <a:pt x="2393669" y="1788674"/>
                  </a:lnTo>
                  <a:lnTo>
                    <a:pt x="2534473" y="1967541"/>
                  </a:lnTo>
                  <a:lnTo>
                    <a:pt x="2675277" y="2235842"/>
                  </a:lnTo>
                  <a:lnTo>
                    <a:pt x="2816081" y="1788674"/>
                  </a:lnTo>
                  <a:lnTo>
                    <a:pt x="2956885" y="1699240"/>
                  </a:lnTo>
                  <a:lnTo>
                    <a:pt x="3097689" y="2504144"/>
                  </a:lnTo>
                  <a:lnTo>
                    <a:pt x="3238493" y="2593577"/>
                  </a:lnTo>
                  <a:lnTo>
                    <a:pt x="3379297" y="2593577"/>
                  </a:lnTo>
                  <a:lnTo>
                    <a:pt x="3520101" y="2325276"/>
                  </a:lnTo>
                </a:path>
              </a:pathLst>
            </a:custGeom>
            <a:ln w="27101" cap="flat">
              <a:solidFill>
                <a:srgbClr val="0058AB">
                  <a:alpha val="80000"/>
                </a:srgbClr>
              </a:solidFill>
              <a:prstDash val="solid"/>
              <a:round/>
            </a:ln>
          </p:spPr>
          <p:txBody>
            <a:bodyPr/>
            <a:lstStyle/>
            <a:p/>
          </p:txBody>
        </p:sp>
        <p:sp>
          <p:nvSpPr>
            <p:cNvPr id="20" name="pl20"/>
            <p:cNvSpPr/>
            <p:nvPr/>
          </p:nvSpPr>
          <p:spPr>
            <a:xfrm>
              <a:off x="943464" y="4265599"/>
              <a:ext cx="3520101" cy="804903"/>
            </a:xfrm>
            <a:custGeom>
              <a:avLst/>
              <a:pathLst>
                <a:path w="3520101" h="804903">
                  <a:moveTo>
                    <a:pt x="0" y="0"/>
                  </a:moveTo>
                  <a:lnTo>
                    <a:pt x="140804" y="89433"/>
                  </a:lnTo>
                  <a:lnTo>
                    <a:pt x="281608" y="0"/>
                  </a:lnTo>
                  <a:lnTo>
                    <a:pt x="422412" y="178867"/>
                  </a:lnTo>
                  <a:lnTo>
                    <a:pt x="563216" y="268301"/>
                  </a:lnTo>
                  <a:lnTo>
                    <a:pt x="704020" y="178867"/>
                  </a:lnTo>
                  <a:lnTo>
                    <a:pt x="844824" y="268301"/>
                  </a:lnTo>
                  <a:lnTo>
                    <a:pt x="985628" y="268301"/>
                  </a:lnTo>
                  <a:lnTo>
                    <a:pt x="1126432" y="447168"/>
                  </a:lnTo>
                  <a:lnTo>
                    <a:pt x="1267236" y="536602"/>
                  </a:lnTo>
                  <a:lnTo>
                    <a:pt x="1408040" y="626036"/>
                  </a:lnTo>
                  <a:lnTo>
                    <a:pt x="1548844" y="626036"/>
                  </a:lnTo>
                  <a:lnTo>
                    <a:pt x="1689648" y="626036"/>
                  </a:lnTo>
                  <a:lnTo>
                    <a:pt x="1830452" y="626036"/>
                  </a:lnTo>
                  <a:lnTo>
                    <a:pt x="1971256" y="715469"/>
                  </a:lnTo>
                  <a:lnTo>
                    <a:pt x="2112061" y="715469"/>
                  </a:lnTo>
                  <a:lnTo>
                    <a:pt x="2252865" y="715469"/>
                  </a:lnTo>
                  <a:lnTo>
                    <a:pt x="2393669" y="715469"/>
                  </a:lnTo>
                  <a:lnTo>
                    <a:pt x="2534473" y="804903"/>
                  </a:lnTo>
                  <a:lnTo>
                    <a:pt x="2675277" y="804903"/>
                  </a:lnTo>
                  <a:lnTo>
                    <a:pt x="2816081" y="715469"/>
                  </a:lnTo>
                  <a:lnTo>
                    <a:pt x="2956885" y="626036"/>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21" name="pl21"/>
            <p:cNvSpPr/>
            <p:nvPr/>
          </p:nvSpPr>
          <p:spPr>
            <a:xfrm>
              <a:off x="943464" y="2834659"/>
              <a:ext cx="3520101" cy="1699240"/>
            </a:xfrm>
            <a:custGeom>
              <a:avLst/>
              <a:pathLst>
                <a:path w="3520101" h="1699240">
                  <a:moveTo>
                    <a:pt x="0" y="89433"/>
                  </a:moveTo>
                  <a:lnTo>
                    <a:pt x="140804" y="0"/>
                  </a:lnTo>
                  <a:lnTo>
                    <a:pt x="281608" y="268301"/>
                  </a:lnTo>
                  <a:lnTo>
                    <a:pt x="422412" y="536602"/>
                  </a:lnTo>
                  <a:lnTo>
                    <a:pt x="563216" y="804903"/>
                  </a:lnTo>
                  <a:lnTo>
                    <a:pt x="704020" y="1162638"/>
                  </a:lnTo>
                  <a:lnTo>
                    <a:pt x="844824" y="1252072"/>
                  </a:lnTo>
                  <a:lnTo>
                    <a:pt x="985628" y="1341505"/>
                  </a:lnTo>
                  <a:lnTo>
                    <a:pt x="1126432" y="1430939"/>
                  </a:lnTo>
                  <a:lnTo>
                    <a:pt x="1267236" y="1520373"/>
                  </a:lnTo>
                  <a:lnTo>
                    <a:pt x="1408040" y="1699240"/>
                  </a:lnTo>
                  <a:lnTo>
                    <a:pt x="1548844" y="1520373"/>
                  </a:lnTo>
                  <a:lnTo>
                    <a:pt x="1689648" y="1520373"/>
                  </a:lnTo>
                  <a:lnTo>
                    <a:pt x="1830452" y="1609806"/>
                  </a:lnTo>
                  <a:lnTo>
                    <a:pt x="1971256" y="1609806"/>
                  </a:lnTo>
                  <a:lnTo>
                    <a:pt x="2112061" y="1430939"/>
                  </a:lnTo>
                  <a:lnTo>
                    <a:pt x="2252865" y="1520373"/>
                  </a:lnTo>
                  <a:lnTo>
                    <a:pt x="2393669" y="1520373"/>
                  </a:lnTo>
                  <a:lnTo>
                    <a:pt x="2534473" y="1609806"/>
                  </a:lnTo>
                  <a:lnTo>
                    <a:pt x="2675277" y="1699240"/>
                  </a:lnTo>
                  <a:lnTo>
                    <a:pt x="2816081" y="1520373"/>
                  </a:lnTo>
                  <a:lnTo>
                    <a:pt x="2956885" y="1430939"/>
                  </a:lnTo>
                  <a:lnTo>
                    <a:pt x="3097689" y="1430939"/>
                  </a:lnTo>
                  <a:lnTo>
                    <a:pt x="3238493" y="1430939"/>
                  </a:lnTo>
                  <a:lnTo>
                    <a:pt x="3379297" y="1520373"/>
                  </a:lnTo>
                  <a:lnTo>
                    <a:pt x="3520101" y="1520373"/>
                  </a:lnTo>
                </a:path>
              </a:pathLst>
            </a:custGeom>
            <a:ln w="27101" cap="flat">
              <a:solidFill>
                <a:srgbClr val="00833D">
                  <a:alpha val="80000"/>
                </a:srgbClr>
              </a:solidFill>
              <a:prstDash val="solid"/>
              <a:round/>
            </a:ln>
          </p:spPr>
          <p:txBody>
            <a:bodyPr/>
            <a:lstStyle/>
            <a:p/>
          </p:txBody>
        </p:sp>
        <p:sp>
          <p:nvSpPr>
            <p:cNvPr id="22" name="pl22"/>
            <p:cNvSpPr/>
            <p:nvPr/>
          </p:nvSpPr>
          <p:spPr>
            <a:xfrm>
              <a:off x="943464" y="2476925"/>
              <a:ext cx="3520101" cy="2593577"/>
            </a:xfrm>
            <a:custGeom>
              <a:avLst/>
              <a:pathLst>
                <a:path w="3520101" h="2593577">
                  <a:moveTo>
                    <a:pt x="0" y="0"/>
                  </a:moveTo>
                  <a:lnTo>
                    <a:pt x="140804" y="357734"/>
                  </a:lnTo>
                  <a:lnTo>
                    <a:pt x="281608" y="626036"/>
                  </a:lnTo>
                  <a:lnTo>
                    <a:pt x="422412" y="804903"/>
                  </a:lnTo>
                  <a:lnTo>
                    <a:pt x="563216" y="1073204"/>
                  </a:lnTo>
                  <a:lnTo>
                    <a:pt x="704020" y="1341505"/>
                  </a:lnTo>
                  <a:lnTo>
                    <a:pt x="844824" y="1430939"/>
                  </a:lnTo>
                  <a:lnTo>
                    <a:pt x="985628" y="1430939"/>
                  </a:lnTo>
                  <a:lnTo>
                    <a:pt x="1126432" y="1609806"/>
                  </a:lnTo>
                  <a:lnTo>
                    <a:pt x="1267236" y="1609806"/>
                  </a:lnTo>
                  <a:lnTo>
                    <a:pt x="1408040" y="1967541"/>
                  </a:lnTo>
                  <a:lnTo>
                    <a:pt x="1548844" y="2325276"/>
                  </a:lnTo>
                  <a:lnTo>
                    <a:pt x="1689648" y="2325276"/>
                  </a:lnTo>
                  <a:lnTo>
                    <a:pt x="1830452" y="2414710"/>
                  </a:lnTo>
                  <a:lnTo>
                    <a:pt x="1971256" y="2325276"/>
                  </a:lnTo>
                  <a:lnTo>
                    <a:pt x="2112061" y="2504144"/>
                  </a:lnTo>
                  <a:lnTo>
                    <a:pt x="2252865" y="2414710"/>
                  </a:lnTo>
                  <a:lnTo>
                    <a:pt x="2393669" y="1788674"/>
                  </a:lnTo>
                  <a:lnTo>
                    <a:pt x="2534473" y="1967541"/>
                  </a:lnTo>
                  <a:lnTo>
                    <a:pt x="2675277" y="2235842"/>
                  </a:lnTo>
                  <a:lnTo>
                    <a:pt x="2816081" y="1788674"/>
                  </a:lnTo>
                  <a:lnTo>
                    <a:pt x="2956885" y="1699240"/>
                  </a:lnTo>
                  <a:lnTo>
                    <a:pt x="3097689" y="2504144"/>
                  </a:lnTo>
                  <a:lnTo>
                    <a:pt x="3238493" y="2593577"/>
                  </a:lnTo>
                  <a:lnTo>
                    <a:pt x="3379297" y="2593577"/>
                  </a:lnTo>
                  <a:lnTo>
                    <a:pt x="3520101" y="2325276"/>
                  </a:lnTo>
                </a:path>
              </a:pathLst>
            </a:custGeom>
            <a:ln w="43362" cap="flat">
              <a:solidFill>
                <a:srgbClr val="000000">
                  <a:alpha val="100000"/>
                </a:srgbClr>
              </a:solidFill>
              <a:prstDash val="solid"/>
              <a:round/>
            </a:ln>
          </p:spPr>
          <p:txBody>
            <a:bodyPr/>
            <a:lstStyle/>
            <a:p/>
          </p:txBody>
        </p:sp>
        <p:sp>
          <p:nvSpPr>
            <p:cNvPr id="23" name="pl23"/>
            <p:cNvSpPr/>
            <p:nvPr/>
          </p:nvSpPr>
          <p:spPr>
            <a:xfrm>
              <a:off x="943464" y="2476925"/>
              <a:ext cx="3520101" cy="2593577"/>
            </a:xfrm>
            <a:custGeom>
              <a:avLst/>
              <a:pathLst>
                <a:path w="3520101" h="2593577">
                  <a:moveTo>
                    <a:pt x="0" y="0"/>
                  </a:moveTo>
                  <a:lnTo>
                    <a:pt x="140804" y="357734"/>
                  </a:lnTo>
                  <a:lnTo>
                    <a:pt x="281608" y="626036"/>
                  </a:lnTo>
                  <a:lnTo>
                    <a:pt x="422412" y="804903"/>
                  </a:lnTo>
                  <a:lnTo>
                    <a:pt x="563216" y="1073204"/>
                  </a:lnTo>
                  <a:lnTo>
                    <a:pt x="704020" y="1341505"/>
                  </a:lnTo>
                  <a:lnTo>
                    <a:pt x="844824" y="1430939"/>
                  </a:lnTo>
                  <a:lnTo>
                    <a:pt x="985628" y="1430939"/>
                  </a:lnTo>
                  <a:lnTo>
                    <a:pt x="1126432" y="1609806"/>
                  </a:lnTo>
                  <a:lnTo>
                    <a:pt x="1267236" y="1609806"/>
                  </a:lnTo>
                  <a:lnTo>
                    <a:pt x="1408040" y="1967541"/>
                  </a:lnTo>
                  <a:lnTo>
                    <a:pt x="1548844" y="2325276"/>
                  </a:lnTo>
                  <a:lnTo>
                    <a:pt x="1689648" y="2325276"/>
                  </a:lnTo>
                  <a:lnTo>
                    <a:pt x="1830452" y="2414710"/>
                  </a:lnTo>
                  <a:lnTo>
                    <a:pt x="1971256" y="2325276"/>
                  </a:lnTo>
                  <a:lnTo>
                    <a:pt x="2112061" y="2504144"/>
                  </a:lnTo>
                  <a:lnTo>
                    <a:pt x="2252865" y="2414710"/>
                  </a:lnTo>
                  <a:lnTo>
                    <a:pt x="2393669" y="1788674"/>
                  </a:lnTo>
                  <a:lnTo>
                    <a:pt x="2534473" y="1967541"/>
                  </a:lnTo>
                  <a:lnTo>
                    <a:pt x="2675277" y="2235842"/>
                  </a:lnTo>
                  <a:lnTo>
                    <a:pt x="2816081" y="1788674"/>
                  </a:lnTo>
                  <a:lnTo>
                    <a:pt x="2956885" y="1699240"/>
                  </a:lnTo>
                  <a:lnTo>
                    <a:pt x="3097689" y="2504144"/>
                  </a:lnTo>
                  <a:lnTo>
                    <a:pt x="3238493" y="2593577"/>
                  </a:lnTo>
                  <a:lnTo>
                    <a:pt x="3379297" y="2593577"/>
                  </a:lnTo>
                  <a:lnTo>
                    <a:pt x="3520101" y="2325276"/>
                  </a:lnTo>
                </a:path>
              </a:pathLst>
            </a:custGeom>
            <a:ln w="27101" cap="flat">
              <a:solidFill>
                <a:srgbClr val="0058AB">
                  <a:alpha val="100000"/>
                </a:srgbClr>
              </a:solidFill>
              <a:prstDash val="solid"/>
              <a:round/>
            </a:ln>
          </p:spPr>
          <p:txBody>
            <a:bodyPr/>
            <a:lstStyle/>
            <a:p/>
          </p:txBody>
        </p:sp>
        <p:sp>
          <p:nvSpPr>
            <p:cNvPr id="24" name="pl24"/>
            <p:cNvSpPr/>
            <p:nvPr/>
          </p:nvSpPr>
          <p:spPr>
            <a:xfrm>
              <a:off x="943464" y="2208623"/>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550129"/>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17616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712767"/>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444466"/>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80220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533900"/>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14205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17083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33" name="pg33"/>
            <p:cNvSpPr/>
            <p:nvPr/>
          </p:nvSpPr>
          <p:spPr>
            <a:xfrm>
              <a:off x="1560860" y="34835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351238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5" name="pg35"/>
            <p:cNvSpPr/>
            <p:nvPr/>
          </p:nvSpPr>
          <p:spPr>
            <a:xfrm>
              <a:off x="2264881" y="41095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295234" y="413965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7" name="pg37"/>
            <p:cNvSpPr/>
            <p:nvPr/>
          </p:nvSpPr>
          <p:spPr>
            <a:xfrm>
              <a:off x="2997036" y="46462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67630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9" name="pg39"/>
            <p:cNvSpPr/>
            <p:nvPr/>
          </p:nvSpPr>
          <p:spPr>
            <a:xfrm>
              <a:off x="3560252" y="43779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4067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1" name="pg41"/>
            <p:cNvSpPr/>
            <p:nvPr/>
          </p:nvSpPr>
          <p:spPr>
            <a:xfrm>
              <a:off x="4264273" y="47356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7659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9862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tx45"/>
            <p:cNvSpPr/>
            <p:nvPr/>
          </p:nvSpPr>
          <p:spPr>
            <a:xfrm>
              <a:off x="4523855" y="49420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15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577692" y="44912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596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70253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34883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34883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62377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8623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615937" y="6119132"/>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63" name="tx63"/>
            <p:cNvSpPr/>
            <p:nvPr/>
          </p:nvSpPr>
          <p:spPr>
            <a:xfrm>
              <a:off x="289087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53329"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981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086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1923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298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533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6395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745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3013527"/>
              <a:ext cx="3520101" cy="2146409"/>
            </a:xfrm>
            <a:custGeom>
              <a:avLst/>
              <a:pathLst>
                <a:path w="3520101" h="2146409">
                  <a:moveTo>
                    <a:pt x="0" y="2146409"/>
                  </a:moveTo>
                  <a:lnTo>
                    <a:pt x="140804" y="2056975"/>
                  </a:lnTo>
                  <a:lnTo>
                    <a:pt x="281608" y="1967541"/>
                  </a:lnTo>
                  <a:lnTo>
                    <a:pt x="422412" y="1878108"/>
                  </a:lnTo>
                  <a:lnTo>
                    <a:pt x="563216" y="1788674"/>
                  </a:lnTo>
                  <a:lnTo>
                    <a:pt x="704020" y="1699240"/>
                  </a:lnTo>
                  <a:lnTo>
                    <a:pt x="844824" y="1162638"/>
                  </a:lnTo>
                  <a:lnTo>
                    <a:pt x="985628" y="804903"/>
                  </a:lnTo>
                  <a:lnTo>
                    <a:pt x="1126432" y="447168"/>
                  </a:lnTo>
                  <a:lnTo>
                    <a:pt x="1267236" y="0"/>
                  </a:lnTo>
                  <a:lnTo>
                    <a:pt x="1408040" y="804903"/>
                  </a:lnTo>
                  <a:lnTo>
                    <a:pt x="1548844" y="1520373"/>
                  </a:lnTo>
                  <a:lnTo>
                    <a:pt x="1689648" y="1162638"/>
                  </a:lnTo>
                  <a:lnTo>
                    <a:pt x="1830452" y="1252072"/>
                  </a:lnTo>
                  <a:lnTo>
                    <a:pt x="1971256" y="1341505"/>
                  </a:lnTo>
                  <a:lnTo>
                    <a:pt x="2112061" y="1341505"/>
                  </a:lnTo>
                  <a:lnTo>
                    <a:pt x="2252865" y="1430939"/>
                  </a:lnTo>
                  <a:lnTo>
                    <a:pt x="2393669" y="0"/>
                  </a:lnTo>
                  <a:lnTo>
                    <a:pt x="2534473" y="1073204"/>
                  </a:lnTo>
                  <a:lnTo>
                    <a:pt x="2675277" y="1609806"/>
                  </a:lnTo>
                  <a:lnTo>
                    <a:pt x="2816081" y="894337"/>
                  </a:lnTo>
                  <a:lnTo>
                    <a:pt x="2956885" y="357734"/>
                  </a:lnTo>
                  <a:lnTo>
                    <a:pt x="3097689" y="1520373"/>
                  </a:lnTo>
                  <a:lnTo>
                    <a:pt x="3238493" y="1252072"/>
                  </a:lnTo>
                  <a:lnTo>
                    <a:pt x="3379297" y="1073204"/>
                  </a:lnTo>
                  <a:lnTo>
                    <a:pt x="3520101" y="357734"/>
                  </a:lnTo>
                </a:path>
              </a:pathLst>
            </a:custGeom>
            <a:ln w="27101" cap="flat">
              <a:solidFill>
                <a:srgbClr val="0058AB">
                  <a:alpha val="80000"/>
                </a:srgbClr>
              </a:solidFill>
              <a:prstDash val="solid"/>
              <a:round/>
            </a:ln>
          </p:spPr>
          <p:txBody>
            <a:bodyPr/>
            <a:lstStyle/>
            <a:p/>
          </p:txBody>
        </p:sp>
        <p:sp>
          <p:nvSpPr>
            <p:cNvPr id="81" name="pl81"/>
            <p:cNvSpPr/>
            <p:nvPr/>
          </p:nvSpPr>
          <p:spPr>
            <a:xfrm>
              <a:off x="5308715" y="4176165"/>
              <a:ext cx="3520101" cy="804903"/>
            </a:xfrm>
            <a:custGeom>
              <a:avLst/>
              <a:pathLst>
                <a:path w="3520101" h="804903">
                  <a:moveTo>
                    <a:pt x="0" y="0"/>
                  </a:moveTo>
                  <a:lnTo>
                    <a:pt x="140804" y="89433"/>
                  </a:lnTo>
                  <a:lnTo>
                    <a:pt x="281608" y="89433"/>
                  </a:lnTo>
                  <a:lnTo>
                    <a:pt x="422412" y="178867"/>
                  </a:lnTo>
                  <a:lnTo>
                    <a:pt x="563216" y="268301"/>
                  </a:lnTo>
                  <a:lnTo>
                    <a:pt x="704020" y="268301"/>
                  </a:lnTo>
                  <a:lnTo>
                    <a:pt x="844824" y="357734"/>
                  </a:lnTo>
                  <a:lnTo>
                    <a:pt x="985628" y="447168"/>
                  </a:lnTo>
                  <a:lnTo>
                    <a:pt x="1126432" y="536602"/>
                  </a:lnTo>
                  <a:lnTo>
                    <a:pt x="1267236" y="626036"/>
                  </a:lnTo>
                  <a:lnTo>
                    <a:pt x="1408040" y="715469"/>
                  </a:lnTo>
                  <a:lnTo>
                    <a:pt x="1548844" y="715469"/>
                  </a:lnTo>
                  <a:lnTo>
                    <a:pt x="1689648" y="715469"/>
                  </a:lnTo>
                  <a:lnTo>
                    <a:pt x="1830452" y="715469"/>
                  </a:lnTo>
                  <a:lnTo>
                    <a:pt x="1971256" y="715469"/>
                  </a:lnTo>
                  <a:lnTo>
                    <a:pt x="2112061" y="804903"/>
                  </a:lnTo>
                  <a:lnTo>
                    <a:pt x="2252865" y="715469"/>
                  </a:lnTo>
                  <a:lnTo>
                    <a:pt x="2393669" y="715469"/>
                  </a:lnTo>
                  <a:lnTo>
                    <a:pt x="2534473" y="804903"/>
                  </a:lnTo>
                  <a:lnTo>
                    <a:pt x="2675277" y="804903"/>
                  </a:lnTo>
                  <a:lnTo>
                    <a:pt x="2816081" y="804903"/>
                  </a:lnTo>
                  <a:lnTo>
                    <a:pt x="2956885" y="715469"/>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82" name="pl82"/>
            <p:cNvSpPr/>
            <p:nvPr/>
          </p:nvSpPr>
          <p:spPr>
            <a:xfrm>
              <a:off x="5308715" y="3013527"/>
              <a:ext cx="3520101" cy="1430939"/>
            </a:xfrm>
            <a:custGeom>
              <a:avLst/>
              <a:pathLst>
                <a:path w="3520101" h="1430939">
                  <a:moveTo>
                    <a:pt x="0" y="0"/>
                  </a:moveTo>
                  <a:lnTo>
                    <a:pt x="140804" y="178867"/>
                  </a:lnTo>
                  <a:lnTo>
                    <a:pt x="281608" y="268301"/>
                  </a:lnTo>
                  <a:lnTo>
                    <a:pt x="422412" y="626036"/>
                  </a:lnTo>
                  <a:lnTo>
                    <a:pt x="563216" y="804903"/>
                  </a:lnTo>
                  <a:lnTo>
                    <a:pt x="704020" y="1073204"/>
                  </a:lnTo>
                  <a:lnTo>
                    <a:pt x="844824" y="1162638"/>
                  </a:lnTo>
                  <a:lnTo>
                    <a:pt x="985628" y="804903"/>
                  </a:lnTo>
                  <a:lnTo>
                    <a:pt x="1126432" y="894337"/>
                  </a:lnTo>
                  <a:lnTo>
                    <a:pt x="1267236" y="1073204"/>
                  </a:lnTo>
                  <a:lnTo>
                    <a:pt x="1408040" y="1430939"/>
                  </a:lnTo>
                  <a:lnTo>
                    <a:pt x="1548844" y="1162638"/>
                  </a:lnTo>
                  <a:lnTo>
                    <a:pt x="1689648" y="1162638"/>
                  </a:lnTo>
                  <a:lnTo>
                    <a:pt x="1830452" y="1341505"/>
                  </a:lnTo>
                  <a:lnTo>
                    <a:pt x="1971256" y="1162638"/>
                  </a:lnTo>
                  <a:lnTo>
                    <a:pt x="2112061" y="983770"/>
                  </a:lnTo>
                  <a:lnTo>
                    <a:pt x="2252865" y="715469"/>
                  </a:lnTo>
                  <a:lnTo>
                    <a:pt x="2393669" y="894337"/>
                  </a:lnTo>
                  <a:lnTo>
                    <a:pt x="2534473" y="804903"/>
                  </a:lnTo>
                  <a:lnTo>
                    <a:pt x="2675277" y="804903"/>
                  </a:lnTo>
                  <a:lnTo>
                    <a:pt x="2816081" y="804903"/>
                  </a:lnTo>
                  <a:lnTo>
                    <a:pt x="2956885" y="626036"/>
                  </a:lnTo>
                  <a:lnTo>
                    <a:pt x="3097689" y="447168"/>
                  </a:lnTo>
                  <a:lnTo>
                    <a:pt x="3238493" y="447168"/>
                  </a:lnTo>
                  <a:lnTo>
                    <a:pt x="3379297" y="626036"/>
                  </a:lnTo>
                  <a:lnTo>
                    <a:pt x="3520101" y="536602"/>
                  </a:lnTo>
                </a:path>
              </a:pathLst>
            </a:custGeom>
            <a:ln w="27101" cap="flat">
              <a:solidFill>
                <a:srgbClr val="00833D">
                  <a:alpha val="80000"/>
                </a:srgbClr>
              </a:solidFill>
              <a:prstDash val="solid"/>
              <a:round/>
            </a:ln>
          </p:spPr>
          <p:txBody>
            <a:bodyPr/>
            <a:lstStyle/>
            <a:p/>
          </p:txBody>
        </p:sp>
        <p:sp>
          <p:nvSpPr>
            <p:cNvPr id="83" name="pl83"/>
            <p:cNvSpPr/>
            <p:nvPr/>
          </p:nvSpPr>
          <p:spPr>
            <a:xfrm>
              <a:off x="5308715" y="3013527"/>
              <a:ext cx="3520101" cy="2146409"/>
            </a:xfrm>
            <a:custGeom>
              <a:avLst/>
              <a:pathLst>
                <a:path w="3520101" h="2146409">
                  <a:moveTo>
                    <a:pt x="0" y="2146409"/>
                  </a:moveTo>
                  <a:lnTo>
                    <a:pt x="140804" y="2056975"/>
                  </a:lnTo>
                  <a:lnTo>
                    <a:pt x="281608" y="1967541"/>
                  </a:lnTo>
                  <a:lnTo>
                    <a:pt x="422412" y="1878108"/>
                  </a:lnTo>
                  <a:lnTo>
                    <a:pt x="563216" y="1788674"/>
                  </a:lnTo>
                  <a:lnTo>
                    <a:pt x="704020" y="1699240"/>
                  </a:lnTo>
                  <a:lnTo>
                    <a:pt x="844824" y="1162638"/>
                  </a:lnTo>
                  <a:lnTo>
                    <a:pt x="985628" y="804903"/>
                  </a:lnTo>
                  <a:lnTo>
                    <a:pt x="1126432" y="447168"/>
                  </a:lnTo>
                  <a:lnTo>
                    <a:pt x="1267236" y="0"/>
                  </a:lnTo>
                  <a:lnTo>
                    <a:pt x="1408040" y="804903"/>
                  </a:lnTo>
                  <a:lnTo>
                    <a:pt x="1548844" y="1520373"/>
                  </a:lnTo>
                  <a:lnTo>
                    <a:pt x="1689648" y="1162638"/>
                  </a:lnTo>
                  <a:lnTo>
                    <a:pt x="1830452" y="1252072"/>
                  </a:lnTo>
                  <a:lnTo>
                    <a:pt x="1971256" y="1341505"/>
                  </a:lnTo>
                  <a:lnTo>
                    <a:pt x="2112061" y="1341505"/>
                  </a:lnTo>
                  <a:lnTo>
                    <a:pt x="2252865" y="1430939"/>
                  </a:lnTo>
                  <a:lnTo>
                    <a:pt x="2393669" y="0"/>
                  </a:lnTo>
                  <a:lnTo>
                    <a:pt x="2534473" y="1073204"/>
                  </a:lnTo>
                  <a:lnTo>
                    <a:pt x="2675277" y="1609806"/>
                  </a:lnTo>
                  <a:lnTo>
                    <a:pt x="2816081" y="894337"/>
                  </a:lnTo>
                  <a:lnTo>
                    <a:pt x="2956885" y="357734"/>
                  </a:lnTo>
                  <a:lnTo>
                    <a:pt x="3097689" y="1520373"/>
                  </a:lnTo>
                  <a:lnTo>
                    <a:pt x="3238493" y="1252072"/>
                  </a:lnTo>
                  <a:lnTo>
                    <a:pt x="3379297" y="1073204"/>
                  </a:lnTo>
                  <a:lnTo>
                    <a:pt x="3520101" y="357734"/>
                  </a:lnTo>
                </a:path>
              </a:pathLst>
            </a:custGeom>
            <a:ln w="43362" cap="flat">
              <a:solidFill>
                <a:srgbClr val="000000">
                  <a:alpha val="100000"/>
                </a:srgbClr>
              </a:solidFill>
              <a:prstDash val="solid"/>
              <a:round/>
            </a:ln>
          </p:spPr>
          <p:txBody>
            <a:bodyPr/>
            <a:lstStyle/>
            <a:p/>
          </p:txBody>
        </p:sp>
        <p:sp>
          <p:nvSpPr>
            <p:cNvPr id="84" name="pl84"/>
            <p:cNvSpPr/>
            <p:nvPr/>
          </p:nvSpPr>
          <p:spPr>
            <a:xfrm>
              <a:off x="5308715" y="3013527"/>
              <a:ext cx="3520101" cy="2146409"/>
            </a:xfrm>
            <a:custGeom>
              <a:avLst/>
              <a:pathLst>
                <a:path w="3520101" h="2146409">
                  <a:moveTo>
                    <a:pt x="0" y="2146409"/>
                  </a:moveTo>
                  <a:lnTo>
                    <a:pt x="140804" y="2056975"/>
                  </a:lnTo>
                  <a:lnTo>
                    <a:pt x="281608" y="1967541"/>
                  </a:lnTo>
                  <a:lnTo>
                    <a:pt x="422412" y="1878108"/>
                  </a:lnTo>
                  <a:lnTo>
                    <a:pt x="563216" y="1788674"/>
                  </a:lnTo>
                  <a:lnTo>
                    <a:pt x="704020" y="1699240"/>
                  </a:lnTo>
                  <a:lnTo>
                    <a:pt x="844824" y="1162638"/>
                  </a:lnTo>
                  <a:lnTo>
                    <a:pt x="985628" y="804903"/>
                  </a:lnTo>
                  <a:lnTo>
                    <a:pt x="1126432" y="447168"/>
                  </a:lnTo>
                  <a:lnTo>
                    <a:pt x="1267236" y="0"/>
                  </a:lnTo>
                  <a:lnTo>
                    <a:pt x="1408040" y="804903"/>
                  </a:lnTo>
                  <a:lnTo>
                    <a:pt x="1548844" y="1520373"/>
                  </a:lnTo>
                  <a:lnTo>
                    <a:pt x="1689648" y="1162638"/>
                  </a:lnTo>
                  <a:lnTo>
                    <a:pt x="1830452" y="1252072"/>
                  </a:lnTo>
                  <a:lnTo>
                    <a:pt x="1971256" y="1341505"/>
                  </a:lnTo>
                  <a:lnTo>
                    <a:pt x="2112061" y="1341505"/>
                  </a:lnTo>
                  <a:lnTo>
                    <a:pt x="2252865" y="1430939"/>
                  </a:lnTo>
                  <a:lnTo>
                    <a:pt x="2393669" y="0"/>
                  </a:lnTo>
                  <a:lnTo>
                    <a:pt x="2534473" y="1073204"/>
                  </a:lnTo>
                  <a:lnTo>
                    <a:pt x="2675277" y="1609806"/>
                  </a:lnTo>
                  <a:lnTo>
                    <a:pt x="2816081" y="894337"/>
                  </a:lnTo>
                  <a:lnTo>
                    <a:pt x="2956885" y="357734"/>
                  </a:lnTo>
                  <a:lnTo>
                    <a:pt x="3097689" y="1520373"/>
                  </a:lnTo>
                  <a:lnTo>
                    <a:pt x="3238493" y="1252072"/>
                  </a:lnTo>
                  <a:lnTo>
                    <a:pt x="3379297" y="1073204"/>
                  </a:lnTo>
                  <a:lnTo>
                    <a:pt x="3520101" y="357734"/>
                  </a:lnTo>
                </a:path>
              </a:pathLst>
            </a:custGeom>
            <a:ln w="27101" cap="flat">
              <a:solidFill>
                <a:srgbClr val="0058AB">
                  <a:alpha val="100000"/>
                </a:srgbClr>
              </a:solidFill>
              <a:prstDash val="solid"/>
              <a:round/>
            </a:ln>
          </p:spPr>
          <p:txBody>
            <a:bodyPr/>
            <a:lstStyle/>
            <a:p/>
          </p:txBody>
        </p:sp>
        <p:sp>
          <p:nvSpPr>
            <p:cNvPr id="85" name="pl85"/>
            <p:cNvSpPr/>
            <p:nvPr/>
          </p:nvSpPr>
          <p:spPr>
            <a:xfrm>
              <a:off x="5308715" y="489163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444466"/>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550129"/>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08673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355033"/>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818430"/>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10296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482506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485384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4" name="pg94"/>
            <p:cNvSpPr/>
            <p:nvPr/>
          </p:nvSpPr>
          <p:spPr>
            <a:xfrm>
              <a:off x="5954246" y="43779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40672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6" name="pg96"/>
            <p:cNvSpPr/>
            <p:nvPr/>
          </p:nvSpPr>
          <p:spPr>
            <a:xfrm>
              <a:off x="6630131" y="34835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351238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8" name="pg98"/>
            <p:cNvSpPr/>
            <p:nvPr/>
          </p:nvSpPr>
          <p:spPr>
            <a:xfrm>
              <a:off x="7334152" y="40201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405022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0" name="pg100"/>
            <p:cNvSpPr/>
            <p:nvPr/>
          </p:nvSpPr>
          <p:spPr>
            <a:xfrm>
              <a:off x="7925503" y="428846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31728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2" name="pg102"/>
            <p:cNvSpPr/>
            <p:nvPr/>
          </p:nvSpPr>
          <p:spPr>
            <a:xfrm>
              <a:off x="8601388" y="37518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78068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8742193" y="30363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06516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6" name="tx106"/>
            <p:cNvSpPr/>
            <p:nvPr/>
          </p:nvSpPr>
          <p:spPr>
            <a:xfrm>
              <a:off x="8889106" y="48511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511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4942943" y="44912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596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70253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71408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71408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8902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75148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981188" y="6119132"/>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124" name="tx124"/>
            <p:cNvSpPr/>
            <p:nvPr/>
          </p:nvSpPr>
          <p:spPr>
            <a:xfrm>
              <a:off x="725612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8018580"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23%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Guinea-Bissau DTP drop-out was higher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high (23%) in Guinea-Bissau, indicating moderate ability to deliver the primary series early on, but poor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90192"/>
              <a:ext cx="2135265" cy="432726"/>
            </a:xfrm>
            <a:custGeom>
              <a:avLst/>
              <a:pathLst>
                <a:path w="2135265" h="432726">
                  <a:moveTo>
                    <a:pt x="0" y="144242"/>
                  </a:moveTo>
                  <a:lnTo>
                    <a:pt x="85410" y="127272"/>
                  </a:lnTo>
                  <a:lnTo>
                    <a:pt x="170821" y="101818"/>
                  </a:lnTo>
                  <a:lnTo>
                    <a:pt x="256231" y="84848"/>
                  </a:lnTo>
                  <a:lnTo>
                    <a:pt x="341642" y="59393"/>
                  </a:lnTo>
                  <a:lnTo>
                    <a:pt x="427053" y="42424"/>
                  </a:lnTo>
                  <a:lnTo>
                    <a:pt x="512463" y="33939"/>
                  </a:lnTo>
                  <a:lnTo>
                    <a:pt x="597874" y="16969"/>
                  </a:lnTo>
                  <a:lnTo>
                    <a:pt x="683284" y="8484"/>
                  </a:lnTo>
                  <a:lnTo>
                    <a:pt x="768695" y="0"/>
                  </a:lnTo>
                  <a:lnTo>
                    <a:pt x="854106" y="8484"/>
                  </a:lnTo>
                  <a:lnTo>
                    <a:pt x="939516" y="16969"/>
                  </a:lnTo>
                  <a:lnTo>
                    <a:pt x="1024927" y="0"/>
                  </a:lnTo>
                  <a:lnTo>
                    <a:pt x="1110337" y="8484"/>
                  </a:lnTo>
                  <a:lnTo>
                    <a:pt x="1195748" y="8484"/>
                  </a:lnTo>
                  <a:lnTo>
                    <a:pt x="1281159" y="16969"/>
                  </a:lnTo>
                  <a:lnTo>
                    <a:pt x="1366569" y="25454"/>
                  </a:lnTo>
                  <a:lnTo>
                    <a:pt x="1451980" y="59393"/>
                  </a:lnTo>
                  <a:lnTo>
                    <a:pt x="1537390" y="25454"/>
                  </a:lnTo>
                  <a:lnTo>
                    <a:pt x="1622801" y="50909"/>
                  </a:lnTo>
                  <a:lnTo>
                    <a:pt x="1708212" y="169696"/>
                  </a:lnTo>
                  <a:lnTo>
                    <a:pt x="1793622" y="432726"/>
                  </a:lnTo>
                  <a:lnTo>
                    <a:pt x="1879033" y="25454"/>
                  </a:lnTo>
                  <a:lnTo>
                    <a:pt x="1964443" y="0"/>
                  </a:lnTo>
                  <a:lnTo>
                    <a:pt x="2049854" y="84848"/>
                  </a:lnTo>
                  <a:lnTo>
                    <a:pt x="2135265" y="10181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40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1" name="tx51"/>
            <p:cNvSpPr/>
            <p:nvPr/>
          </p:nvSpPr>
          <p:spPr>
            <a:xfrm>
              <a:off x="3223926"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2" name="tx52"/>
            <p:cNvSpPr/>
            <p:nvPr/>
          </p:nvSpPr>
          <p:spPr>
            <a:xfrm>
              <a:off x="2624645"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3" name="tx53"/>
            <p:cNvSpPr/>
            <p:nvPr/>
          </p:nvSpPr>
          <p:spPr>
            <a:xfrm>
              <a:off x="3051698"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92823"/>
              <a:ext cx="768695" cy="780604"/>
            </a:xfrm>
            <a:custGeom>
              <a:avLst/>
              <a:pathLst>
                <a:path w="768695" h="780604">
                  <a:moveTo>
                    <a:pt x="0" y="551514"/>
                  </a:moveTo>
                  <a:lnTo>
                    <a:pt x="85410" y="661817"/>
                  </a:lnTo>
                  <a:lnTo>
                    <a:pt x="170821" y="780604"/>
                  </a:lnTo>
                  <a:lnTo>
                    <a:pt x="256231" y="84848"/>
                  </a:lnTo>
                  <a:lnTo>
                    <a:pt x="341642" y="0"/>
                  </a:lnTo>
                  <a:lnTo>
                    <a:pt x="427053" y="500605"/>
                  </a:lnTo>
                  <a:lnTo>
                    <a:pt x="512463" y="101818"/>
                  </a:lnTo>
                  <a:lnTo>
                    <a:pt x="597874" y="84848"/>
                  </a:lnTo>
                  <a:lnTo>
                    <a:pt x="683284" y="161211"/>
                  </a:lnTo>
                  <a:lnTo>
                    <a:pt x="768695" y="169696"/>
                  </a:lnTo>
                </a:path>
              </a:pathLst>
            </a:custGeom>
            <a:ln w="27101" cap="flat">
              <a:solidFill>
                <a:srgbClr val="1CABE2">
                  <a:alpha val="100000"/>
                </a:srgbClr>
              </a:solidFill>
              <a:prstDash val="solid"/>
              <a:round/>
            </a:ln>
          </p:spPr>
          <p:txBody>
            <a:bodyPr/>
            <a:lstStyle/>
            <a:p/>
          </p:txBody>
        </p:sp>
        <p:sp>
          <p:nvSpPr>
            <p:cNvPr id="74" name="pt74"/>
            <p:cNvSpPr/>
            <p:nvPr/>
          </p:nvSpPr>
          <p:spPr>
            <a:xfrm>
              <a:off x="2404623"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93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40553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66085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75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85" name="tx85"/>
            <p:cNvSpPr/>
            <p:nvPr/>
          </p:nvSpPr>
          <p:spPr>
            <a:xfrm>
              <a:off x="3223926"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6" name="tx86"/>
            <p:cNvSpPr/>
            <p:nvPr/>
          </p:nvSpPr>
          <p:spPr>
            <a:xfrm>
              <a:off x="262464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7" name="tx87"/>
            <p:cNvSpPr/>
            <p:nvPr/>
          </p:nvSpPr>
          <p:spPr>
            <a:xfrm>
              <a:off x="3051698"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422674" y="4637879"/>
              <a:ext cx="768695" cy="254545"/>
            </a:xfrm>
            <a:custGeom>
              <a:avLst/>
              <a:pathLst>
                <a:path w="768695" h="254545">
                  <a:moveTo>
                    <a:pt x="0" y="254545"/>
                  </a:moveTo>
                  <a:lnTo>
                    <a:pt x="85410" y="76363"/>
                  </a:lnTo>
                  <a:lnTo>
                    <a:pt x="170821" y="25454"/>
                  </a:lnTo>
                  <a:lnTo>
                    <a:pt x="256231" y="42424"/>
                  </a:lnTo>
                  <a:lnTo>
                    <a:pt x="341642" y="33939"/>
                  </a:lnTo>
                  <a:lnTo>
                    <a:pt x="427053" y="76363"/>
                  </a:lnTo>
                  <a:lnTo>
                    <a:pt x="512463" y="16969"/>
                  </a:lnTo>
                  <a:lnTo>
                    <a:pt x="597874" y="0"/>
                  </a:lnTo>
                  <a:lnTo>
                    <a:pt x="683284" y="50909"/>
                  </a:lnTo>
                  <a:lnTo>
                    <a:pt x="768695" y="42424"/>
                  </a:lnTo>
                </a:path>
              </a:pathLst>
            </a:custGeom>
            <a:ln w="27101" cap="flat">
              <a:solidFill>
                <a:srgbClr val="1CABE2">
                  <a:alpha val="100000"/>
                </a:srgbClr>
              </a:solidFill>
              <a:prstDash val="solid"/>
              <a:round/>
            </a:ln>
          </p:spPr>
          <p:txBody>
            <a:bodyPr/>
            <a:lstStyle/>
            <a:p/>
          </p:txBody>
        </p:sp>
        <p:sp>
          <p:nvSpPr>
            <p:cNvPr id="108" name="pt108"/>
            <p:cNvSpPr/>
            <p:nvPr/>
          </p:nvSpPr>
          <p:spPr>
            <a:xfrm>
              <a:off x="2404623"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270744" y="480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19" name="tx119"/>
            <p:cNvSpPr/>
            <p:nvPr/>
          </p:nvSpPr>
          <p:spPr>
            <a:xfrm>
              <a:off x="3223926"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0" name="tx120"/>
            <p:cNvSpPr/>
            <p:nvPr/>
          </p:nvSpPr>
          <p:spPr>
            <a:xfrm>
              <a:off x="2624645"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3051698"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81707"/>
              <a:ext cx="2135265" cy="186666"/>
            </a:xfrm>
            <a:custGeom>
              <a:avLst/>
              <a:pathLst>
                <a:path w="2135265" h="186666">
                  <a:moveTo>
                    <a:pt x="0" y="186666"/>
                  </a:moveTo>
                  <a:lnTo>
                    <a:pt x="85410" y="169696"/>
                  </a:lnTo>
                  <a:lnTo>
                    <a:pt x="170821" y="152727"/>
                  </a:lnTo>
                  <a:lnTo>
                    <a:pt x="256231" y="135757"/>
                  </a:lnTo>
                  <a:lnTo>
                    <a:pt x="341642" y="118787"/>
                  </a:lnTo>
                  <a:lnTo>
                    <a:pt x="427053" y="101818"/>
                  </a:lnTo>
                  <a:lnTo>
                    <a:pt x="512463" y="76363"/>
                  </a:lnTo>
                  <a:lnTo>
                    <a:pt x="597874" y="50909"/>
                  </a:lnTo>
                  <a:lnTo>
                    <a:pt x="683284" y="33939"/>
                  </a:lnTo>
                  <a:lnTo>
                    <a:pt x="768695" y="8484"/>
                  </a:lnTo>
                  <a:lnTo>
                    <a:pt x="854106" y="16969"/>
                  </a:lnTo>
                  <a:lnTo>
                    <a:pt x="939516" y="25454"/>
                  </a:lnTo>
                  <a:lnTo>
                    <a:pt x="1024927" y="8484"/>
                  </a:lnTo>
                  <a:lnTo>
                    <a:pt x="1110337" y="16969"/>
                  </a:lnTo>
                  <a:lnTo>
                    <a:pt x="1195748" y="25454"/>
                  </a:lnTo>
                  <a:lnTo>
                    <a:pt x="1281159" y="33939"/>
                  </a:lnTo>
                  <a:lnTo>
                    <a:pt x="1366569" y="42424"/>
                  </a:lnTo>
                  <a:lnTo>
                    <a:pt x="1451980" y="33939"/>
                  </a:lnTo>
                  <a:lnTo>
                    <a:pt x="1537390" y="0"/>
                  </a:lnTo>
                  <a:lnTo>
                    <a:pt x="1622801" y="33939"/>
                  </a:lnTo>
                  <a:lnTo>
                    <a:pt x="1708212" y="8484"/>
                  </a:lnTo>
                  <a:lnTo>
                    <a:pt x="1793622" y="33939"/>
                  </a:lnTo>
                  <a:lnTo>
                    <a:pt x="1879033" y="16969"/>
                  </a:lnTo>
                  <a:lnTo>
                    <a:pt x="1964443" y="0"/>
                  </a:lnTo>
                  <a:lnTo>
                    <a:pt x="2049854" y="50909"/>
                  </a:lnTo>
                  <a:lnTo>
                    <a:pt x="2135265" y="42424"/>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515526"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69" name="tx169"/>
            <p:cNvSpPr/>
            <p:nvPr/>
          </p:nvSpPr>
          <p:spPr>
            <a:xfrm>
              <a:off x="6018113"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0" name="tx170"/>
            <p:cNvSpPr/>
            <p:nvPr/>
          </p:nvSpPr>
          <p:spPr>
            <a:xfrm>
              <a:off x="5418832"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386156"/>
              <a:ext cx="2135265" cy="152727"/>
            </a:xfrm>
            <a:custGeom>
              <a:avLst/>
              <a:pathLst>
                <a:path w="2135265" h="152727">
                  <a:moveTo>
                    <a:pt x="0" y="110302"/>
                  </a:moveTo>
                  <a:lnTo>
                    <a:pt x="85410" y="101818"/>
                  </a:lnTo>
                  <a:lnTo>
                    <a:pt x="170821" y="93333"/>
                  </a:lnTo>
                  <a:lnTo>
                    <a:pt x="256231" y="84848"/>
                  </a:lnTo>
                  <a:lnTo>
                    <a:pt x="341642" y="76363"/>
                  </a:lnTo>
                  <a:lnTo>
                    <a:pt x="427053" y="67878"/>
                  </a:lnTo>
                  <a:lnTo>
                    <a:pt x="512463" y="84848"/>
                  </a:lnTo>
                  <a:lnTo>
                    <a:pt x="597874" y="93333"/>
                  </a:lnTo>
                  <a:lnTo>
                    <a:pt x="683284" y="110302"/>
                  </a:lnTo>
                  <a:lnTo>
                    <a:pt x="768695" y="127272"/>
                  </a:lnTo>
                  <a:lnTo>
                    <a:pt x="854106" y="67878"/>
                  </a:lnTo>
                  <a:lnTo>
                    <a:pt x="939516" y="8484"/>
                  </a:lnTo>
                  <a:lnTo>
                    <a:pt x="1024927" y="25454"/>
                  </a:lnTo>
                  <a:lnTo>
                    <a:pt x="1110337" y="25454"/>
                  </a:lnTo>
                  <a:lnTo>
                    <a:pt x="1195748" y="25454"/>
                  </a:lnTo>
                  <a:lnTo>
                    <a:pt x="1281159" y="33939"/>
                  </a:lnTo>
                  <a:lnTo>
                    <a:pt x="1366569" y="33939"/>
                  </a:lnTo>
                  <a:lnTo>
                    <a:pt x="1451980" y="152727"/>
                  </a:lnTo>
                  <a:lnTo>
                    <a:pt x="1537390" y="25454"/>
                  </a:lnTo>
                  <a:lnTo>
                    <a:pt x="1622801" y="8484"/>
                  </a:lnTo>
                  <a:lnTo>
                    <a:pt x="1708212" y="50909"/>
                  </a:lnTo>
                  <a:lnTo>
                    <a:pt x="1793622" y="118787"/>
                  </a:lnTo>
                  <a:lnTo>
                    <a:pt x="1879033" y="0"/>
                  </a:lnTo>
                  <a:lnTo>
                    <a:pt x="1964443" y="8484"/>
                  </a:lnTo>
                  <a:lnTo>
                    <a:pt x="2049854" y="67878"/>
                  </a:lnTo>
                  <a:lnTo>
                    <a:pt x="2135265" y="127272"/>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259294"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60093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519881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369632"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9" name="tx219"/>
            <p:cNvSpPr/>
            <p:nvPr/>
          </p:nvSpPr>
          <p:spPr>
            <a:xfrm>
              <a:off x="6018113"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20" name="tx220"/>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1" name="tx221"/>
            <p:cNvSpPr/>
            <p:nvPr/>
          </p:nvSpPr>
          <p:spPr>
            <a:xfrm>
              <a:off x="5845885"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4533576" y="4705758"/>
              <a:ext cx="1451980" cy="390302"/>
            </a:xfrm>
            <a:custGeom>
              <a:avLst/>
              <a:pathLst>
                <a:path w="1451980" h="390302">
                  <a:moveTo>
                    <a:pt x="0" y="390302"/>
                  </a:moveTo>
                  <a:lnTo>
                    <a:pt x="85410" y="118787"/>
                  </a:lnTo>
                  <a:lnTo>
                    <a:pt x="170821" y="76363"/>
                  </a:lnTo>
                  <a:lnTo>
                    <a:pt x="256231" y="42424"/>
                  </a:lnTo>
                  <a:lnTo>
                    <a:pt x="341642" y="67878"/>
                  </a:lnTo>
                  <a:lnTo>
                    <a:pt x="427053" y="67878"/>
                  </a:lnTo>
                  <a:lnTo>
                    <a:pt x="512463" y="254545"/>
                  </a:lnTo>
                  <a:lnTo>
                    <a:pt x="597874" y="67878"/>
                  </a:lnTo>
                  <a:lnTo>
                    <a:pt x="683284" y="25454"/>
                  </a:lnTo>
                  <a:lnTo>
                    <a:pt x="768695" y="93333"/>
                  </a:lnTo>
                  <a:lnTo>
                    <a:pt x="854106" y="8484"/>
                  </a:lnTo>
                  <a:lnTo>
                    <a:pt x="939516" y="0"/>
                  </a:lnTo>
                  <a:lnTo>
                    <a:pt x="1024927" y="50909"/>
                  </a:lnTo>
                  <a:lnTo>
                    <a:pt x="1110337" y="101818"/>
                  </a:lnTo>
                  <a:lnTo>
                    <a:pt x="1195748" y="16969"/>
                  </a:lnTo>
                  <a:lnTo>
                    <a:pt x="1281159" y="8484"/>
                  </a:lnTo>
                  <a:lnTo>
                    <a:pt x="1366569" y="50909"/>
                  </a:lnTo>
                  <a:lnTo>
                    <a:pt x="1451980" y="110302"/>
                  </a:lnTo>
                </a:path>
              </a:pathLst>
            </a:custGeom>
            <a:ln w="27101" cap="flat">
              <a:solidFill>
                <a:srgbClr val="1CABE2">
                  <a:alpha val="100000"/>
                </a:srgbClr>
              </a:solidFill>
              <a:prstDash val="solid"/>
              <a:round/>
            </a:ln>
          </p:spPr>
          <p:txBody>
            <a:bodyPr/>
            <a:lstStyle/>
            <a:p/>
          </p:txBody>
        </p:sp>
        <p:sp>
          <p:nvSpPr>
            <p:cNvPr id="242" name="pt242"/>
            <p:cNvSpPr/>
            <p:nvPr/>
          </p:nvSpPr>
          <p:spPr>
            <a:xfrm>
              <a:off x="4515526"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600936" y="48064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686347"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771758" y="4730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485716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942579"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5027989" y="494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5113400"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5198811"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5284221"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369632"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5455042"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540453"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625864"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711274"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796685"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882095"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967506"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tx260"/>
            <p:cNvSpPr/>
            <p:nvPr/>
          </p:nvSpPr>
          <p:spPr>
            <a:xfrm>
              <a:off x="4381646" y="50037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61" name="tx261"/>
            <p:cNvSpPr/>
            <p:nvPr/>
          </p:nvSpPr>
          <p:spPr>
            <a:xfrm>
              <a:off x="6018113"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62" name="tx262"/>
            <p:cNvSpPr/>
            <p:nvPr/>
          </p:nvSpPr>
          <p:spPr>
            <a:xfrm>
              <a:off x="5418832"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3" name="tx263"/>
            <p:cNvSpPr/>
            <p:nvPr/>
          </p:nvSpPr>
          <p:spPr>
            <a:xfrm>
              <a:off x="5845885" y="461789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64" name="pl26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2015646"/>
              <a:ext cx="2135265" cy="356363"/>
            </a:xfrm>
            <a:custGeom>
              <a:avLst/>
              <a:pathLst>
                <a:path w="2135265" h="356363">
                  <a:moveTo>
                    <a:pt x="0" y="356363"/>
                  </a:moveTo>
                  <a:lnTo>
                    <a:pt x="85410" y="322423"/>
                  </a:lnTo>
                  <a:lnTo>
                    <a:pt x="170821" y="288484"/>
                  </a:lnTo>
                  <a:lnTo>
                    <a:pt x="256231" y="263029"/>
                  </a:lnTo>
                  <a:lnTo>
                    <a:pt x="341642" y="229090"/>
                  </a:lnTo>
                  <a:lnTo>
                    <a:pt x="427053" y="195151"/>
                  </a:lnTo>
                  <a:lnTo>
                    <a:pt x="512463" y="169696"/>
                  </a:lnTo>
                  <a:lnTo>
                    <a:pt x="597874" y="144242"/>
                  </a:lnTo>
                  <a:lnTo>
                    <a:pt x="683284" y="118787"/>
                  </a:lnTo>
                  <a:lnTo>
                    <a:pt x="768695" y="93333"/>
                  </a:lnTo>
                  <a:lnTo>
                    <a:pt x="854106" y="67878"/>
                  </a:lnTo>
                  <a:lnTo>
                    <a:pt x="939516" y="42424"/>
                  </a:lnTo>
                  <a:lnTo>
                    <a:pt x="1024927" y="33939"/>
                  </a:lnTo>
                  <a:lnTo>
                    <a:pt x="1110337" y="33939"/>
                  </a:lnTo>
                  <a:lnTo>
                    <a:pt x="1195748" y="42424"/>
                  </a:lnTo>
                  <a:lnTo>
                    <a:pt x="1281159" y="42424"/>
                  </a:lnTo>
                  <a:lnTo>
                    <a:pt x="1366569" y="50909"/>
                  </a:lnTo>
                  <a:lnTo>
                    <a:pt x="1451980" y="101818"/>
                  </a:lnTo>
                  <a:lnTo>
                    <a:pt x="1537390" y="50909"/>
                  </a:lnTo>
                  <a:lnTo>
                    <a:pt x="1622801" y="59393"/>
                  </a:lnTo>
                  <a:lnTo>
                    <a:pt x="1708212" y="76363"/>
                  </a:lnTo>
                  <a:lnTo>
                    <a:pt x="1793622" y="110302"/>
                  </a:lnTo>
                  <a:lnTo>
                    <a:pt x="1879033" y="25454"/>
                  </a:lnTo>
                  <a:lnTo>
                    <a:pt x="1964443" y="0"/>
                  </a:lnTo>
                  <a:lnTo>
                    <a:pt x="2049854" y="50909"/>
                  </a:lnTo>
                  <a:lnTo>
                    <a:pt x="2135265" y="59393"/>
                  </a:lnTo>
                </a:path>
              </a:pathLst>
            </a:custGeom>
            <a:ln w="27101" cap="flat">
              <a:solidFill>
                <a:srgbClr val="1CABE2">
                  <a:alpha val="100000"/>
                </a:srgbClr>
              </a:solidFill>
              <a:prstDash val="solid"/>
              <a:round/>
            </a:ln>
          </p:spPr>
          <p:txBody>
            <a:bodyPr/>
            <a:lstStyle/>
            <a:p/>
          </p:txBody>
        </p:sp>
        <p:sp>
          <p:nvSpPr>
            <p:cNvPr id="284" name="pt284"/>
            <p:cNvSpPr/>
            <p:nvPr/>
          </p:nvSpPr>
          <p:spPr>
            <a:xfrm>
              <a:off x="6626428"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711839"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797249"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882660"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96807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05348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138892"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224302"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2" name="pt292"/>
            <p:cNvSpPr/>
            <p:nvPr/>
          </p:nvSpPr>
          <p:spPr>
            <a:xfrm>
              <a:off x="730971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739512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4805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56594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6513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7367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82217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90758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9299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07840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24923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33464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42005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50546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67628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76169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tx310"/>
            <p:cNvSpPr/>
            <p:nvPr/>
          </p:nvSpPr>
          <p:spPr>
            <a:xfrm>
              <a:off x="6492549" y="2279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311" name="tx311"/>
            <p:cNvSpPr/>
            <p:nvPr/>
          </p:nvSpPr>
          <p:spPr>
            <a:xfrm>
              <a:off x="8812300"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2" name="tx312"/>
            <p:cNvSpPr/>
            <p:nvPr/>
          </p:nvSpPr>
          <p:spPr>
            <a:xfrm>
              <a:off x="8213020"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3" name="tx313"/>
            <p:cNvSpPr/>
            <p:nvPr/>
          </p:nvSpPr>
          <p:spPr>
            <a:xfrm>
              <a:off x="8640073"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14" name="pl31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5" name="pl31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6" name="pl31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7" name="pl31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8" name="pl31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9" name="pl31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0" name="pl32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1" name="pl32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2" name="pl32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3" name="pl32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4" name="pl32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5" name="pl32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6" name="pl32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8523512" y="3717065"/>
              <a:ext cx="256231" cy="381817"/>
            </a:xfrm>
            <a:custGeom>
              <a:avLst/>
              <a:pathLst>
                <a:path w="256231" h="381817">
                  <a:moveTo>
                    <a:pt x="0" y="381817"/>
                  </a:moveTo>
                  <a:lnTo>
                    <a:pt x="85410" y="67878"/>
                  </a:lnTo>
                  <a:lnTo>
                    <a:pt x="170821" y="0"/>
                  </a:lnTo>
                  <a:lnTo>
                    <a:pt x="256231" y="76363"/>
                  </a:lnTo>
                </a:path>
              </a:pathLst>
            </a:custGeom>
            <a:ln w="27101" cap="flat">
              <a:solidFill>
                <a:srgbClr val="1CABE2">
                  <a:alpha val="100000"/>
                </a:srgbClr>
              </a:solidFill>
              <a:prstDash val="solid"/>
              <a:round/>
            </a:ln>
          </p:spPr>
          <p:txBody>
            <a:bodyPr/>
            <a:lstStyle/>
            <a:p/>
          </p:txBody>
        </p:sp>
        <p:sp>
          <p:nvSpPr>
            <p:cNvPr id="334" name="pt334"/>
            <p:cNvSpPr/>
            <p:nvPr/>
          </p:nvSpPr>
          <p:spPr>
            <a:xfrm>
              <a:off x="8505461" y="408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5" name="pt335"/>
            <p:cNvSpPr/>
            <p:nvPr/>
          </p:nvSpPr>
          <p:spPr>
            <a:xfrm>
              <a:off x="8590872"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6" name="pt336"/>
            <p:cNvSpPr/>
            <p:nvPr/>
          </p:nvSpPr>
          <p:spPr>
            <a:xfrm>
              <a:off x="8676283"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7" name="pt337"/>
            <p:cNvSpPr/>
            <p:nvPr/>
          </p:nvSpPr>
          <p:spPr>
            <a:xfrm>
              <a:off x="8761693"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8" name="tx338"/>
            <p:cNvSpPr/>
            <p:nvPr/>
          </p:nvSpPr>
          <p:spPr>
            <a:xfrm>
              <a:off x="8447547" y="400661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339" name="tx339"/>
            <p:cNvSpPr/>
            <p:nvPr/>
          </p:nvSpPr>
          <p:spPr>
            <a:xfrm>
              <a:off x="8812300" y="37011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340" name="tx340"/>
            <p:cNvSpPr/>
            <p:nvPr/>
          </p:nvSpPr>
          <p:spPr>
            <a:xfrm>
              <a:off x="8640073" y="357619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341" name="tx34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42" name="tx342"/>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43" name="tx34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44" name="tx34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45" name="tx34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46" name="tx34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47" name="tx34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48" name="tx34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49" name="tx34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0" name="tx35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1" name="tx35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2" name="tx35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3" name="tx35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4" name="tx35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5" name="tx35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6" name="tx35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7" name="tx35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8" name="tx35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9" name="tx35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0" name="tx36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1" name="tx36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2" name="tx36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3" name="tx36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4" name="tx36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5" name="tx36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6" name="tx36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7" name="tx36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8" name="tx36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9" name="tx36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0" name="tx37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1" name="tx37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2" name="tx37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3" name="tx37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4" name="tx37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5" name="tx37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6" name="tx37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7" name="tx37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8" name="tx37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9" name="tx37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0" name="tx38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1" name="tx38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2" name="tx38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3" name="tx38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4" name="tx38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5" name="tx38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6" name="tx38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7" name="tx38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8" name="tx38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9" name="pt38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0" name="pt39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1" name="tx39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92" name="tx39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93" name="tx393"/>
            <p:cNvSpPr/>
            <p:nvPr/>
          </p:nvSpPr>
          <p:spPr>
            <a:xfrm>
              <a:off x="2126898" y="1330710"/>
              <a:ext cx="55820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Guinea-Bissau, 2000-2025</a:t>
              </a:r>
            </a:p>
          </p:txBody>
        </p:sp>
        <p:sp>
          <p:nvSpPr>
            <p:cNvPr id="394" name="tx39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95" name="tx39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(36%), followed by MCV1 (69%).
Compared to 2019, coverage of 5 vaccines decreased (BCG, DTP1, IPV1, MCV1 and YFV) and 2 vaccines remained constant (DTP3 and ROTAC).
Compared to 2024, coverage of 6 vaccines decreased (BCG, DTP3, IPV1, MCV1, MCV2 and YFV) and 2 vaccines increased (DTP1 and ROTAC).</a:t>
            </a:r>
          </a:p>
        </p:txBody>
      </p:sp>
      <p:sp>
        <p:nvSpPr>
          <p:cNvPr id="3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Guinea-Bissau had its lowest coverage in MCV2 (36%), while most other routine vaccines clustered around 69-90%; 5 antigens decreased since 2019, and 6 antigens decreased since 2024.</a:t>
            </a:r>
          </a:p>
        </p:txBody>
      </p:sp>
      <p:grpSp xmlns:pic="http://schemas.openxmlformats.org/drawingml/2006/picture">
        <p:nvGrpSpPr>
          <p:cNvPr id="398" name=""/>
          <p:cNvGrpSpPr/>
          <p:nvPr/>
        </p:nvGrpSpPr>
        <p:grpSpPr>
          <a:xfrm>
            <a:off x="292608" y="1097280"/>
            <a:ext cx="8595360" cy="28575"/>
            <a:chOff x="292608" y="1097280"/>
            <a:chExt cx="8595360" cy="28575"/>
          </a:xfrm>
        </p:grpSpPr>
        <p:sp>
          <p:nvSpPr>
            <p:cNvPr id="39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10396"/>
              <a:ext cx="6518190" cy="1992883"/>
            </a:xfrm>
            <a:custGeom>
              <a:avLst/>
              <a:pathLst>
                <a:path w="6518190" h="1992883">
                  <a:moveTo>
                    <a:pt x="0" y="1992883"/>
                  </a:moveTo>
                  <a:lnTo>
                    <a:pt x="260727" y="1803085"/>
                  </a:lnTo>
                  <a:lnTo>
                    <a:pt x="521455" y="1613286"/>
                  </a:lnTo>
                  <a:lnTo>
                    <a:pt x="782182" y="1470937"/>
                  </a:lnTo>
                  <a:lnTo>
                    <a:pt x="1042910" y="1281139"/>
                  </a:lnTo>
                  <a:lnTo>
                    <a:pt x="1303638" y="1091341"/>
                  </a:lnTo>
                  <a:lnTo>
                    <a:pt x="1564365" y="948992"/>
                  </a:lnTo>
                  <a:lnTo>
                    <a:pt x="1825093" y="806643"/>
                  </a:lnTo>
                  <a:lnTo>
                    <a:pt x="2085820" y="664294"/>
                  </a:lnTo>
                  <a:lnTo>
                    <a:pt x="2346548" y="521945"/>
                  </a:lnTo>
                  <a:lnTo>
                    <a:pt x="2607276" y="379596"/>
                  </a:lnTo>
                  <a:lnTo>
                    <a:pt x="2868003" y="237248"/>
                  </a:lnTo>
                  <a:lnTo>
                    <a:pt x="3128731" y="189798"/>
                  </a:lnTo>
                  <a:lnTo>
                    <a:pt x="3389458" y="189798"/>
                  </a:lnTo>
                  <a:lnTo>
                    <a:pt x="3650186" y="237248"/>
                  </a:lnTo>
                  <a:lnTo>
                    <a:pt x="3910914" y="237248"/>
                  </a:lnTo>
                  <a:lnTo>
                    <a:pt x="4171641" y="284697"/>
                  </a:lnTo>
                  <a:lnTo>
                    <a:pt x="4432369" y="569395"/>
                  </a:lnTo>
                  <a:lnTo>
                    <a:pt x="4693096" y="284697"/>
                  </a:lnTo>
                  <a:lnTo>
                    <a:pt x="4953824" y="332147"/>
                  </a:lnTo>
                  <a:lnTo>
                    <a:pt x="5214552" y="427046"/>
                  </a:lnTo>
                  <a:lnTo>
                    <a:pt x="5475279" y="616844"/>
                  </a:lnTo>
                  <a:lnTo>
                    <a:pt x="5736007" y="142348"/>
                  </a:lnTo>
                  <a:lnTo>
                    <a:pt x="5996734" y="0"/>
                  </a:lnTo>
                  <a:lnTo>
                    <a:pt x="6257462" y="284697"/>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3481803" y="1310396"/>
              <a:ext cx="4171641" cy="616844"/>
            </a:xfrm>
            <a:custGeom>
              <a:avLst/>
              <a:pathLst>
                <a:path w="4171641" h="616844">
                  <a:moveTo>
                    <a:pt x="0" y="521945"/>
                  </a:moveTo>
                  <a:lnTo>
                    <a:pt x="260727" y="427046"/>
                  </a:lnTo>
                  <a:lnTo>
                    <a:pt x="521455" y="94899"/>
                  </a:lnTo>
                  <a:lnTo>
                    <a:pt x="782182" y="189798"/>
                  </a:lnTo>
                  <a:lnTo>
                    <a:pt x="1042910" y="189798"/>
                  </a:lnTo>
                  <a:lnTo>
                    <a:pt x="1303638" y="237248"/>
                  </a:lnTo>
                  <a:lnTo>
                    <a:pt x="1564365" y="237248"/>
                  </a:lnTo>
                  <a:lnTo>
                    <a:pt x="1825093" y="284697"/>
                  </a:lnTo>
                  <a:lnTo>
                    <a:pt x="2085820" y="569395"/>
                  </a:lnTo>
                  <a:lnTo>
                    <a:pt x="2346548" y="284697"/>
                  </a:lnTo>
                  <a:lnTo>
                    <a:pt x="2607276" y="332147"/>
                  </a:lnTo>
                  <a:lnTo>
                    <a:pt x="2868003" y="427046"/>
                  </a:lnTo>
                  <a:lnTo>
                    <a:pt x="3128731" y="616844"/>
                  </a:lnTo>
                  <a:lnTo>
                    <a:pt x="3389458" y="142348"/>
                  </a:lnTo>
                  <a:lnTo>
                    <a:pt x="3650186" y="0"/>
                  </a:lnTo>
                  <a:lnTo>
                    <a:pt x="3910914" y="284697"/>
                  </a:lnTo>
                  <a:lnTo>
                    <a:pt x="4171641" y="332147"/>
                  </a:lnTo>
                </a:path>
              </a:pathLst>
            </a:custGeom>
            <a:ln w="27101" cap="flat">
              <a:solidFill>
                <a:srgbClr val="80BD41">
                  <a:alpha val="100000"/>
                </a:srgbClr>
              </a:solidFill>
              <a:prstDash val="solid"/>
              <a:round/>
            </a:ln>
          </p:spPr>
          <p:txBody>
            <a:bodyPr/>
            <a:lstStyle/>
            <a:p/>
          </p:txBody>
        </p:sp>
        <p:sp>
          <p:nvSpPr>
            <p:cNvPr id="40" name="pl40"/>
            <p:cNvSpPr/>
            <p:nvPr/>
          </p:nvSpPr>
          <p:spPr>
            <a:xfrm>
              <a:off x="3481803" y="1310396"/>
              <a:ext cx="4171641" cy="616844"/>
            </a:xfrm>
            <a:custGeom>
              <a:avLst/>
              <a:pathLst>
                <a:path w="4171641" h="616844">
                  <a:moveTo>
                    <a:pt x="0" y="521945"/>
                  </a:moveTo>
                  <a:lnTo>
                    <a:pt x="260727" y="237248"/>
                  </a:lnTo>
                  <a:lnTo>
                    <a:pt x="521455" y="94899"/>
                  </a:lnTo>
                  <a:lnTo>
                    <a:pt x="782182" y="189798"/>
                  </a:lnTo>
                  <a:lnTo>
                    <a:pt x="1042910" y="189798"/>
                  </a:lnTo>
                  <a:lnTo>
                    <a:pt x="1303638" y="237248"/>
                  </a:lnTo>
                  <a:lnTo>
                    <a:pt x="1564365" y="237248"/>
                  </a:lnTo>
                  <a:lnTo>
                    <a:pt x="1825093" y="284697"/>
                  </a:lnTo>
                  <a:lnTo>
                    <a:pt x="2085820" y="569395"/>
                  </a:lnTo>
                  <a:lnTo>
                    <a:pt x="2346548" y="284697"/>
                  </a:lnTo>
                  <a:lnTo>
                    <a:pt x="2607276" y="332147"/>
                  </a:lnTo>
                  <a:lnTo>
                    <a:pt x="2868003" y="427046"/>
                  </a:lnTo>
                  <a:lnTo>
                    <a:pt x="3128731" y="616844"/>
                  </a:lnTo>
                  <a:lnTo>
                    <a:pt x="3389458" y="142348"/>
                  </a:lnTo>
                  <a:lnTo>
                    <a:pt x="3650186" y="0"/>
                  </a:lnTo>
                  <a:lnTo>
                    <a:pt x="3910914" y="284697"/>
                  </a:lnTo>
                  <a:lnTo>
                    <a:pt x="4171641" y="332147"/>
                  </a:lnTo>
                </a:path>
              </a:pathLst>
            </a:custGeom>
            <a:ln w="27101" cap="flat">
              <a:solidFill>
                <a:srgbClr val="EE00EE">
                  <a:alpha val="100000"/>
                </a:srgbClr>
              </a:solidFill>
              <a:prstDash val="solid"/>
              <a:round/>
            </a:ln>
          </p:spPr>
          <p:txBody>
            <a:bodyPr/>
            <a:lstStyle/>
            <a:p/>
          </p:txBody>
        </p:sp>
        <p:sp>
          <p:nvSpPr>
            <p:cNvPr id="41" name="pl41"/>
            <p:cNvSpPr/>
            <p:nvPr/>
          </p:nvSpPr>
          <p:spPr>
            <a:xfrm>
              <a:off x="5306897" y="1120597"/>
              <a:ext cx="2346548" cy="4365364"/>
            </a:xfrm>
            <a:custGeom>
              <a:avLst/>
              <a:pathLst>
                <a:path w="2346548" h="4365364">
                  <a:moveTo>
                    <a:pt x="0" y="3084224"/>
                  </a:moveTo>
                  <a:lnTo>
                    <a:pt x="260727" y="3701069"/>
                  </a:lnTo>
                  <a:lnTo>
                    <a:pt x="521455" y="4365364"/>
                  </a:lnTo>
                  <a:lnTo>
                    <a:pt x="782182" y="474496"/>
                  </a:lnTo>
                  <a:lnTo>
                    <a:pt x="1042910" y="0"/>
                  </a:lnTo>
                  <a:lnTo>
                    <a:pt x="1303638" y="2799527"/>
                  </a:lnTo>
                  <a:lnTo>
                    <a:pt x="1564365" y="569395"/>
                  </a:lnTo>
                  <a:lnTo>
                    <a:pt x="1825093" y="474496"/>
                  </a:lnTo>
                  <a:lnTo>
                    <a:pt x="2085820" y="901542"/>
                  </a:lnTo>
                  <a:lnTo>
                    <a:pt x="2346548" y="948992"/>
                  </a:lnTo>
                </a:path>
              </a:pathLst>
            </a:custGeom>
            <a:ln w="27101" cap="flat">
              <a:solidFill>
                <a:srgbClr val="6A3D9A">
                  <a:alpha val="100000"/>
                </a:srgbClr>
              </a:solidFill>
              <a:prstDash val="solid"/>
              <a:round/>
            </a:ln>
          </p:spPr>
          <p:txBody>
            <a:bodyPr/>
            <a:lstStyle/>
            <a:p/>
          </p:txBody>
        </p:sp>
        <p:sp>
          <p:nvSpPr>
            <p:cNvPr id="42" name="pl42"/>
            <p:cNvSpPr/>
            <p:nvPr/>
          </p:nvSpPr>
          <p:spPr>
            <a:xfrm>
              <a:off x="1135255" y="1642543"/>
              <a:ext cx="6518190" cy="854093"/>
            </a:xfrm>
            <a:custGeom>
              <a:avLst/>
              <a:pathLst>
                <a:path w="6518190" h="854093">
                  <a:moveTo>
                    <a:pt x="0" y="616844"/>
                  </a:moveTo>
                  <a:lnTo>
                    <a:pt x="260727" y="569395"/>
                  </a:lnTo>
                  <a:lnTo>
                    <a:pt x="521455" y="521945"/>
                  </a:lnTo>
                  <a:lnTo>
                    <a:pt x="782182" y="474496"/>
                  </a:lnTo>
                  <a:lnTo>
                    <a:pt x="1042910" y="427046"/>
                  </a:lnTo>
                  <a:lnTo>
                    <a:pt x="1303638" y="379596"/>
                  </a:lnTo>
                  <a:lnTo>
                    <a:pt x="1564365" y="474496"/>
                  </a:lnTo>
                  <a:lnTo>
                    <a:pt x="1825093" y="521945"/>
                  </a:lnTo>
                  <a:lnTo>
                    <a:pt x="2085820" y="616844"/>
                  </a:lnTo>
                  <a:lnTo>
                    <a:pt x="2346548" y="711744"/>
                  </a:lnTo>
                  <a:lnTo>
                    <a:pt x="2607276" y="379596"/>
                  </a:lnTo>
                  <a:lnTo>
                    <a:pt x="2868003" y="47449"/>
                  </a:lnTo>
                  <a:lnTo>
                    <a:pt x="3128731" y="142348"/>
                  </a:lnTo>
                  <a:lnTo>
                    <a:pt x="3389458" y="142348"/>
                  </a:lnTo>
                  <a:lnTo>
                    <a:pt x="3650186" y="142348"/>
                  </a:lnTo>
                  <a:lnTo>
                    <a:pt x="3910914" y="189798"/>
                  </a:lnTo>
                  <a:lnTo>
                    <a:pt x="4171641" y="189798"/>
                  </a:lnTo>
                  <a:lnTo>
                    <a:pt x="4432369" y="854093"/>
                  </a:lnTo>
                  <a:lnTo>
                    <a:pt x="4693096" y="142348"/>
                  </a:lnTo>
                  <a:lnTo>
                    <a:pt x="4953824" y="47449"/>
                  </a:lnTo>
                  <a:lnTo>
                    <a:pt x="5214552" y="284697"/>
                  </a:lnTo>
                  <a:lnTo>
                    <a:pt x="5475279" y="664294"/>
                  </a:lnTo>
                  <a:lnTo>
                    <a:pt x="5736007" y="0"/>
                  </a:lnTo>
                  <a:lnTo>
                    <a:pt x="5996734" y="47449"/>
                  </a:lnTo>
                  <a:lnTo>
                    <a:pt x="6257462" y="379596"/>
                  </a:lnTo>
                  <a:lnTo>
                    <a:pt x="6518190" y="711744"/>
                  </a:lnTo>
                </a:path>
              </a:pathLst>
            </a:custGeom>
            <a:ln w="27101" cap="flat">
              <a:solidFill>
                <a:srgbClr val="E31A1C">
                  <a:alpha val="100000"/>
                </a:srgbClr>
              </a:solidFill>
              <a:prstDash val="solid"/>
              <a:round/>
            </a:ln>
          </p:spPr>
          <p:txBody>
            <a:bodyPr/>
            <a:lstStyle/>
            <a:p/>
          </p:txBody>
        </p:sp>
        <p:sp>
          <p:nvSpPr>
            <p:cNvPr id="43" name="pl43"/>
            <p:cNvSpPr/>
            <p:nvPr/>
          </p:nvSpPr>
          <p:spPr>
            <a:xfrm>
              <a:off x="6871262" y="3493078"/>
              <a:ext cx="782182" cy="2135232"/>
            </a:xfrm>
            <a:custGeom>
              <a:avLst/>
              <a:pathLst>
                <a:path w="782182" h="2135232">
                  <a:moveTo>
                    <a:pt x="0" y="2135232"/>
                  </a:moveTo>
                  <a:lnTo>
                    <a:pt x="260727" y="379596"/>
                  </a:lnTo>
                  <a:lnTo>
                    <a:pt x="521455" y="0"/>
                  </a:lnTo>
                  <a:lnTo>
                    <a:pt x="782182" y="427046"/>
                  </a:lnTo>
                </a:path>
              </a:pathLst>
            </a:custGeom>
            <a:ln w="27101" cap="flat">
              <a:solidFill>
                <a:srgbClr val="FF7F00">
                  <a:alpha val="100000"/>
                </a:srgbClr>
              </a:solidFill>
              <a:prstDash val="solid"/>
              <a:round/>
            </a:ln>
          </p:spPr>
          <p:txBody>
            <a:bodyPr/>
            <a:lstStyle/>
            <a:p/>
          </p:txBody>
        </p:sp>
        <p:sp>
          <p:nvSpPr>
            <p:cNvPr id="44" name="pl44"/>
            <p:cNvSpPr/>
            <p:nvPr/>
          </p:nvSpPr>
          <p:spPr>
            <a:xfrm>
              <a:off x="5046169" y="1357845"/>
              <a:ext cx="2607276" cy="3795968"/>
            </a:xfrm>
            <a:custGeom>
              <a:avLst/>
              <a:pathLst>
                <a:path w="2607276" h="3795968">
                  <a:moveTo>
                    <a:pt x="0" y="3795968"/>
                  </a:moveTo>
                  <a:lnTo>
                    <a:pt x="260727" y="332147"/>
                  </a:lnTo>
                  <a:lnTo>
                    <a:pt x="521455" y="521945"/>
                  </a:lnTo>
                  <a:lnTo>
                    <a:pt x="782182" y="237248"/>
                  </a:lnTo>
                  <a:lnTo>
                    <a:pt x="1042910" y="284697"/>
                  </a:lnTo>
                  <a:lnTo>
                    <a:pt x="1303638" y="379596"/>
                  </a:lnTo>
                  <a:lnTo>
                    <a:pt x="1564365" y="759193"/>
                  </a:lnTo>
                  <a:lnTo>
                    <a:pt x="1825093" y="142348"/>
                  </a:lnTo>
                  <a:lnTo>
                    <a:pt x="2085820" y="0"/>
                  </a:lnTo>
                  <a:lnTo>
                    <a:pt x="2346548" y="0"/>
                  </a:lnTo>
                  <a:lnTo>
                    <a:pt x="2607276" y="0"/>
                  </a:lnTo>
                </a:path>
              </a:pathLst>
            </a:custGeom>
            <a:ln w="27101" cap="flat">
              <a:solidFill>
                <a:srgbClr val="FFC20E">
                  <a:alpha val="100000"/>
                </a:srgbClr>
              </a:solidFill>
              <a:prstDash val="solid"/>
              <a:round/>
            </a:ln>
          </p:spPr>
          <p:txBody>
            <a:bodyPr/>
            <a:lstStyle/>
            <a:p/>
          </p:txBody>
        </p:sp>
        <p:sp>
          <p:nvSpPr>
            <p:cNvPr id="45" name="pl45"/>
            <p:cNvSpPr/>
            <p:nvPr/>
          </p:nvSpPr>
          <p:spPr>
            <a:xfrm>
              <a:off x="5306897" y="1310396"/>
              <a:ext cx="2346548" cy="1423488"/>
            </a:xfrm>
            <a:custGeom>
              <a:avLst/>
              <a:pathLst>
                <a:path w="2346548" h="1423488">
                  <a:moveTo>
                    <a:pt x="0" y="1423488"/>
                  </a:moveTo>
                  <a:lnTo>
                    <a:pt x="260727" y="427046"/>
                  </a:lnTo>
                  <a:lnTo>
                    <a:pt x="521455" y="142348"/>
                  </a:lnTo>
                  <a:lnTo>
                    <a:pt x="782182" y="237248"/>
                  </a:lnTo>
                  <a:lnTo>
                    <a:pt x="1042910" y="189798"/>
                  </a:lnTo>
                  <a:lnTo>
                    <a:pt x="1303638" y="427046"/>
                  </a:lnTo>
                  <a:lnTo>
                    <a:pt x="1564365" y="94899"/>
                  </a:lnTo>
                  <a:lnTo>
                    <a:pt x="1825093" y="0"/>
                  </a:lnTo>
                  <a:lnTo>
                    <a:pt x="2085820" y="284697"/>
                  </a:lnTo>
                  <a:lnTo>
                    <a:pt x="2346548" y="237248"/>
                  </a:lnTo>
                </a:path>
              </a:pathLst>
            </a:custGeom>
            <a:ln w="27101" cap="flat">
              <a:solidFill>
                <a:srgbClr val="008B00">
                  <a:alpha val="100000"/>
                </a:srgbClr>
              </a:solidFill>
              <a:prstDash val="solid"/>
              <a:round/>
            </a:ln>
          </p:spPr>
          <p:txBody>
            <a:bodyPr/>
            <a:lstStyle/>
            <a:p/>
          </p:txBody>
        </p:sp>
        <p:sp>
          <p:nvSpPr>
            <p:cNvPr id="46" name="pl46"/>
            <p:cNvSpPr/>
            <p:nvPr/>
          </p:nvSpPr>
          <p:spPr>
            <a:xfrm>
              <a:off x="7667929" y="1012649"/>
              <a:ext cx="715015" cy="338342"/>
            </a:xfrm>
            <a:custGeom>
              <a:avLst/>
              <a:pathLst>
                <a:path w="715015" h="338342">
                  <a:moveTo>
                    <a:pt x="715015" y="0"/>
                  </a:moveTo>
                  <a:lnTo>
                    <a:pt x="0" y="338342"/>
                  </a:lnTo>
                </a:path>
              </a:pathLst>
            </a:custGeom>
          </p:spPr>
          <p:txBody>
            <a:bodyPr/>
            <a:lstStyle/>
            <a:p/>
          </p:txBody>
        </p:sp>
        <p:sp>
          <p:nvSpPr>
            <p:cNvPr id="47" name="pl47"/>
            <p:cNvSpPr/>
            <p:nvPr/>
          </p:nvSpPr>
          <p:spPr>
            <a:xfrm>
              <a:off x="7668865" y="1275710"/>
              <a:ext cx="683908" cy="265937"/>
            </a:xfrm>
            <a:custGeom>
              <a:avLst/>
              <a:pathLst>
                <a:path w="683908" h="265937">
                  <a:moveTo>
                    <a:pt x="683908" y="0"/>
                  </a:moveTo>
                  <a:lnTo>
                    <a:pt x="0" y="265937"/>
                  </a:lnTo>
                </a:path>
              </a:pathLst>
            </a:custGeom>
          </p:spPr>
          <p:txBody>
            <a:bodyPr/>
            <a:lstStyle/>
            <a:p/>
          </p:txBody>
        </p:sp>
        <p:sp>
          <p:nvSpPr>
            <p:cNvPr id="48" name="pl48"/>
            <p:cNvSpPr/>
            <p:nvPr/>
          </p:nvSpPr>
          <p:spPr>
            <a:xfrm>
              <a:off x="7667036" y="1650083"/>
              <a:ext cx="715909" cy="397177"/>
            </a:xfrm>
            <a:custGeom>
              <a:avLst/>
              <a:pathLst>
                <a:path w="715909" h="397177">
                  <a:moveTo>
                    <a:pt x="715909" y="397177"/>
                  </a:moveTo>
                  <a:lnTo>
                    <a:pt x="0" y="0"/>
                  </a:lnTo>
                </a:path>
              </a:pathLst>
            </a:custGeom>
          </p:spPr>
          <p:txBody>
            <a:bodyPr/>
            <a:lstStyle/>
            <a:p/>
          </p:txBody>
        </p:sp>
        <p:sp>
          <p:nvSpPr>
            <p:cNvPr id="49" name="pl49"/>
            <p:cNvSpPr/>
            <p:nvPr/>
          </p:nvSpPr>
          <p:spPr>
            <a:xfrm>
              <a:off x="7671021" y="1534261"/>
              <a:ext cx="657563" cy="105463"/>
            </a:xfrm>
            <a:custGeom>
              <a:avLst/>
              <a:pathLst>
                <a:path w="657563" h="105463">
                  <a:moveTo>
                    <a:pt x="657563" y="0"/>
                  </a:moveTo>
                  <a:lnTo>
                    <a:pt x="0" y="105463"/>
                  </a:lnTo>
                </a:path>
              </a:pathLst>
            </a:custGeom>
          </p:spPr>
          <p:txBody>
            <a:bodyPr/>
            <a:lstStyle/>
            <a:p/>
          </p:txBody>
        </p:sp>
        <p:sp>
          <p:nvSpPr>
            <p:cNvPr id="50" name="pl50"/>
            <p:cNvSpPr/>
            <p:nvPr/>
          </p:nvSpPr>
          <p:spPr>
            <a:xfrm>
              <a:off x="7670839" y="1645775"/>
              <a:ext cx="766255" cy="142377"/>
            </a:xfrm>
            <a:custGeom>
              <a:avLst/>
              <a:pathLst>
                <a:path w="766255" h="142377">
                  <a:moveTo>
                    <a:pt x="766255" y="142377"/>
                  </a:moveTo>
                  <a:lnTo>
                    <a:pt x="0" y="0"/>
                  </a:lnTo>
                </a:path>
              </a:pathLst>
            </a:custGeom>
          </p:spPr>
          <p:txBody>
            <a:bodyPr/>
            <a:lstStyle/>
            <a:p/>
          </p:txBody>
        </p:sp>
        <p:sp>
          <p:nvSpPr>
            <p:cNvPr id="51" name="pl51"/>
            <p:cNvSpPr/>
            <p:nvPr/>
          </p:nvSpPr>
          <p:spPr>
            <a:xfrm>
              <a:off x="7669673" y="2074678"/>
              <a:ext cx="755353" cy="236849"/>
            </a:xfrm>
            <a:custGeom>
              <a:avLst/>
              <a:pathLst>
                <a:path w="755353" h="236849">
                  <a:moveTo>
                    <a:pt x="755353" y="236849"/>
                  </a:moveTo>
                  <a:lnTo>
                    <a:pt x="0" y="0"/>
                  </a:lnTo>
                </a:path>
              </a:pathLst>
            </a:custGeom>
          </p:spPr>
          <p:txBody>
            <a:bodyPr/>
            <a:lstStyle/>
            <a:p/>
          </p:txBody>
        </p:sp>
        <p:sp>
          <p:nvSpPr>
            <p:cNvPr id="52" name="pl52"/>
            <p:cNvSpPr/>
            <p:nvPr/>
          </p:nvSpPr>
          <p:spPr>
            <a:xfrm>
              <a:off x="7669692" y="2359350"/>
              <a:ext cx="689168" cy="214773"/>
            </a:xfrm>
            <a:custGeom>
              <a:avLst/>
              <a:pathLst>
                <a:path w="689168" h="214773">
                  <a:moveTo>
                    <a:pt x="689168" y="214773"/>
                  </a:moveTo>
                  <a:lnTo>
                    <a:pt x="0" y="0"/>
                  </a:lnTo>
                </a:path>
              </a:pathLst>
            </a:custGeom>
          </p:spPr>
          <p:txBody>
            <a:bodyPr/>
            <a:lstStyle/>
            <a:p/>
          </p:txBody>
        </p:sp>
        <p:sp>
          <p:nvSpPr>
            <p:cNvPr id="53" name="pl53"/>
            <p:cNvSpPr/>
            <p:nvPr/>
          </p:nvSpPr>
          <p:spPr>
            <a:xfrm>
              <a:off x="7671585" y="3920124"/>
              <a:ext cx="687275" cy="6"/>
            </a:xfrm>
            <a:custGeom>
              <a:avLst/>
              <a:pathLst>
                <a:path w="687275" h="6">
                  <a:moveTo>
                    <a:pt x="687275" y="6"/>
                  </a:moveTo>
                  <a:lnTo>
                    <a:pt x="0" y="0"/>
                  </a:lnTo>
                </a:path>
              </a:pathLst>
            </a:custGeom>
          </p:spPr>
          <p:txBody>
            <a:bodyPr/>
            <a:lstStyle/>
            <a:p/>
          </p:txBody>
        </p:sp>
        <p:sp>
          <p:nvSpPr>
            <p:cNvPr id="54" name="pg54"/>
            <p:cNvSpPr/>
            <p:nvPr/>
          </p:nvSpPr>
          <p:spPr>
            <a:xfrm>
              <a:off x="8314365" y="9212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5" name="tx55"/>
            <p:cNvSpPr/>
            <p:nvPr/>
          </p:nvSpPr>
          <p:spPr>
            <a:xfrm>
              <a:off x="8337225" y="9627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PcVC: 90%</a:t>
              </a:r>
            </a:p>
          </p:txBody>
        </p:sp>
        <p:sp>
          <p:nvSpPr>
            <p:cNvPr id="56" name="pg56"/>
            <p:cNvSpPr/>
            <p:nvPr/>
          </p:nvSpPr>
          <p:spPr>
            <a:xfrm>
              <a:off x="8284194" y="118469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7" name="tx57"/>
            <p:cNvSpPr/>
            <p:nvPr/>
          </p:nvSpPr>
          <p:spPr>
            <a:xfrm>
              <a:off x="8307054" y="122623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86%</a:t>
              </a:r>
            </a:p>
          </p:txBody>
        </p:sp>
        <p:sp>
          <p:nvSpPr>
            <p:cNvPr id="58" name="pg58"/>
            <p:cNvSpPr/>
            <p:nvPr/>
          </p:nvSpPr>
          <p:spPr>
            <a:xfrm>
              <a:off x="8314365" y="19700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201155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0" name="pg60"/>
            <p:cNvSpPr/>
            <p:nvPr/>
          </p:nvSpPr>
          <p:spPr>
            <a:xfrm>
              <a:off x="8260004" y="144714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46999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62" name="pg62"/>
            <p:cNvSpPr/>
            <p:nvPr/>
          </p:nvSpPr>
          <p:spPr>
            <a:xfrm>
              <a:off x="8368515" y="170656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74809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64" name="pg64"/>
            <p:cNvSpPr/>
            <p:nvPr/>
          </p:nvSpPr>
          <p:spPr>
            <a:xfrm>
              <a:off x="8356446" y="223211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5" name="tx65"/>
            <p:cNvSpPr/>
            <p:nvPr/>
          </p:nvSpPr>
          <p:spPr>
            <a:xfrm>
              <a:off x="8379306" y="227365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75%</a:t>
              </a:r>
            </a:p>
          </p:txBody>
        </p:sp>
        <p:sp>
          <p:nvSpPr>
            <p:cNvPr id="66" name="pg66"/>
            <p:cNvSpPr/>
            <p:nvPr/>
          </p:nvSpPr>
          <p:spPr>
            <a:xfrm>
              <a:off x="8290281" y="24950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13141" y="25366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69%</a:t>
              </a:r>
            </a:p>
          </p:txBody>
        </p:sp>
        <p:sp>
          <p:nvSpPr>
            <p:cNvPr id="68" name="pg68"/>
            <p:cNvSpPr/>
            <p:nvPr/>
          </p:nvSpPr>
          <p:spPr>
            <a:xfrm>
              <a:off x="8290281" y="38356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13141" y="38771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36%</a:t>
              </a:r>
            </a:p>
          </p:txBody>
        </p:sp>
        <p:sp>
          <p:nvSpPr>
            <p:cNvPr id="70" name="pl7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1" name="rc71"/>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2" name="tx72"/>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 name="tx74"/>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6" name="tx76"/>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 name="tx78"/>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9" name="tx79"/>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 name="tx80"/>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2" name="tx82"/>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3" name="tx83"/>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tx95"/>
            <p:cNvSpPr/>
            <p:nvPr/>
          </p:nvSpPr>
          <p:spPr>
            <a:xfrm>
              <a:off x="3221509" y="401416"/>
              <a:ext cx="33885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Guinea-Bissau, 2000-2025</a:t>
              </a:r>
            </a:p>
          </p:txBody>
        </p:sp>
        <p:sp>
          <p:nvSpPr>
            <p:cNvPr id="96" name="tx9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 name="tx9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2025, MCV2 had the lowest coverage of all vaccines (36%), followed by MCV1 (69%).
Coverage of 4 vaccines were the same (DTP3, HEPB3, HIB3 and ROTAC) and 2 vaccines decreased (IPV1 and MCV1) compared to respective coverage in 2019.
Coverage of 6 vaccines decreased (DTP3, HEPB3, HIB3, IPV1, MCV1 and MCV2) and 1 vaccine increased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1219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55886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10553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65220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1988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7455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29221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83887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38554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93221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65959" y="932216"/>
              <a:ext cx="3708564" cy="0"/>
            </a:xfrm>
            <a:custGeom>
              <a:avLst/>
              <a:pathLst>
                <a:path w="3708564" h="0">
                  <a:moveTo>
                    <a:pt x="0" y="0"/>
                  </a:moveTo>
                  <a:lnTo>
                    <a:pt x="2254225" y="0"/>
                  </a:lnTo>
                  <a:lnTo>
                    <a:pt x="2835961" y="0"/>
                  </a:lnTo>
                  <a:lnTo>
                    <a:pt x="2981395" y="0"/>
                  </a:lnTo>
                  <a:lnTo>
                    <a:pt x="3272262" y="0"/>
                  </a:lnTo>
                  <a:lnTo>
                    <a:pt x="3490413" y="0"/>
                  </a:lnTo>
                  <a:lnTo>
                    <a:pt x="3708564" y="0"/>
                  </a:lnTo>
                </a:path>
              </a:pathLst>
            </a:custGeom>
            <a:ln w="116535" cap="flat">
              <a:solidFill>
                <a:srgbClr val="E8E8E8">
                  <a:alpha val="100000"/>
                </a:srgbClr>
              </a:solidFill>
              <a:prstDash val="solid"/>
              <a:round/>
            </a:ln>
          </p:spPr>
          <p:txBody>
            <a:bodyPr/>
            <a:lstStyle/>
            <a:p/>
          </p:txBody>
        </p:sp>
        <p:sp>
          <p:nvSpPr>
            <p:cNvPr id="20" name="pl20"/>
            <p:cNvSpPr/>
            <p:nvPr/>
          </p:nvSpPr>
          <p:spPr>
            <a:xfrm>
              <a:off x="7910939" y="1385547"/>
              <a:ext cx="436301" cy="0"/>
            </a:xfrm>
            <a:custGeom>
              <a:avLst/>
              <a:pathLst>
                <a:path w="436301" h="0">
                  <a:moveTo>
                    <a:pt x="0" y="0"/>
                  </a:moveTo>
                  <a:lnTo>
                    <a:pt x="72716" y="0"/>
                  </a:lnTo>
                  <a:lnTo>
                    <a:pt x="145433" y="0"/>
                  </a:lnTo>
                  <a:lnTo>
                    <a:pt x="145433" y="0"/>
                  </a:lnTo>
                  <a:lnTo>
                    <a:pt x="290867" y="0"/>
                  </a:lnTo>
                  <a:lnTo>
                    <a:pt x="363584" y="0"/>
                  </a:lnTo>
                  <a:lnTo>
                    <a:pt x="436301" y="0"/>
                  </a:lnTo>
                </a:path>
              </a:pathLst>
            </a:custGeom>
            <a:ln w="116535" cap="flat">
              <a:solidFill>
                <a:srgbClr val="E8E8E8">
                  <a:alpha val="100000"/>
                </a:srgbClr>
              </a:solidFill>
              <a:prstDash val="solid"/>
              <a:round/>
            </a:ln>
          </p:spPr>
          <p:txBody>
            <a:bodyPr/>
            <a:lstStyle/>
            <a:p/>
          </p:txBody>
        </p:sp>
        <p:sp>
          <p:nvSpPr>
            <p:cNvPr id="21" name="pl21"/>
            <p:cNvSpPr/>
            <p:nvPr/>
          </p:nvSpPr>
          <p:spPr>
            <a:xfrm>
              <a:off x="7111053" y="1838878"/>
              <a:ext cx="945320" cy="0"/>
            </a:xfrm>
            <a:custGeom>
              <a:avLst/>
              <a:pathLst>
                <a:path w="945320" h="0">
                  <a:moveTo>
                    <a:pt x="0" y="0"/>
                  </a:moveTo>
                  <a:lnTo>
                    <a:pt x="290867" y="0"/>
                  </a:lnTo>
                  <a:lnTo>
                    <a:pt x="436301" y="0"/>
                  </a:lnTo>
                  <a:lnTo>
                    <a:pt x="436301" y="0"/>
                  </a:lnTo>
                  <a:lnTo>
                    <a:pt x="509018" y="0"/>
                  </a:lnTo>
                  <a:lnTo>
                    <a:pt x="727169" y="0"/>
                  </a:lnTo>
                  <a:lnTo>
                    <a:pt x="945320" y="0"/>
                  </a:lnTo>
                </a:path>
              </a:pathLst>
            </a:custGeom>
            <a:ln w="116535" cap="flat">
              <a:solidFill>
                <a:srgbClr val="E8E8E8">
                  <a:alpha val="100000"/>
                </a:srgbClr>
              </a:solidFill>
              <a:prstDash val="solid"/>
              <a:round/>
            </a:ln>
          </p:spPr>
          <p:txBody>
            <a:bodyPr/>
            <a:lstStyle/>
            <a:p/>
          </p:txBody>
        </p:sp>
        <p:sp>
          <p:nvSpPr>
            <p:cNvPr id="22" name="pl22"/>
            <p:cNvSpPr/>
            <p:nvPr/>
          </p:nvSpPr>
          <p:spPr>
            <a:xfrm>
              <a:off x="7111053" y="2292210"/>
              <a:ext cx="945320" cy="0"/>
            </a:xfrm>
            <a:custGeom>
              <a:avLst/>
              <a:pathLst>
                <a:path w="945320" h="0">
                  <a:moveTo>
                    <a:pt x="0" y="0"/>
                  </a:moveTo>
                  <a:lnTo>
                    <a:pt x="290867" y="0"/>
                  </a:lnTo>
                  <a:lnTo>
                    <a:pt x="436301" y="0"/>
                  </a:lnTo>
                  <a:lnTo>
                    <a:pt x="436301" y="0"/>
                  </a:lnTo>
                  <a:lnTo>
                    <a:pt x="509018" y="0"/>
                  </a:lnTo>
                  <a:lnTo>
                    <a:pt x="727169" y="0"/>
                  </a:lnTo>
                  <a:lnTo>
                    <a:pt x="945320" y="0"/>
                  </a:lnTo>
                </a:path>
              </a:pathLst>
            </a:custGeom>
            <a:ln w="116535" cap="flat">
              <a:solidFill>
                <a:srgbClr val="E8E8E8">
                  <a:alpha val="100000"/>
                </a:srgbClr>
              </a:solidFill>
              <a:prstDash val="solid"/>
              <a:round/>
            </a:ln>
          </p:spPr>
          <p:txBody>
            <a:bodyPr/>
            <a:lstStyle/>
            <a:p/>
          </p:txBody>
        </p:sp>
        <p:sp>
          <p:nvSpPr>
            <p:cNvPr id="23" name="pl23"/>
            <p:cNvSpPr/>
            <p:nvPr/>
          </p:nvSpPr>
          <p:spPr>
            <a:xfrm>
              <a:off x="7111053" y="2745541"/>
              <a:ext cx="945320" cy="0"/>
            </a:xfrm>
            <a:custGeom>
              <a:avLst/>
              <a:pathLst>
                <a:path w="945320" h="0">
                  <a:moveTo>
                    <a:pt x="0" y="0"/>
                  </a:moveTo>
                  <a:lnTo>
                    <a:pt x="290867" y="0"/>
                  </a:lnTo>
                  <a:lnTo>
                    <a:pt x="436301" y="0"/>
                  </a:lnTo>
                  <a:lnTo>
                    <a:pt x="436301" y="0"/>
                  </a:lnTo>
                  <a:lnTo>
                    <a:pt x="509018" y="0"/>
                  </a:lnTo>
                  <a:lnTo>
                    <a:pt x="727169" y="0"/>
                  </a:lnTo>
                  <a:lnTo>
                    <a:pt x="945320" y="0"/>
                  </a:lnTo>
                </a:path>
              </a:pathLst>
            </a:custGeom>
            <a:ln w="116535" cap="flat">
              <a:solidFill>
                <a:srgbClr val="E8E8E8">
                  <a:alpha val="100000"/>
                </a:srgbClr>
              </a:solidFill>
              <a:prstDash val="solid"/>
              <a:round/>
            </a:ln>
          </p:spPr>
          <p:txBody>
            <a:bodyPr/>
            <a:lstStyle/>
            <a:p/>
          </p:txBody>
        </p:sp>
        <p:sp>
          <p:nvSpPr>
            <p:cNvPr id="24" name="pl24"/>
            <p:cNvSpPr/>
            <p:nvPr/>
          </p:nvSpPr>
          <p:spPr>
            <a:xfrm>
              <a:off x="4056941" y="3198872"/>
              <a:ext cx="4290300" cy="0"/>
            </a:xfrm>
            <a:custGeom>
              <a:avLst/>
              <a:pathLst>
                <a:path w="4290300" h="0">
                  <a:moveTo>
                    <a:pt x="0" y="0"/>
                  </a:moveTo>
                  <a:lnTo>
                    <a:pt x="2835961" y="0"/>
                  </a:lnTo>
                  <a:lnTo>
                    <a:pt x="2908678" y="0"/>
                  </a:lnTo>
                  <a:lnTo>
                    <a:pt x="3417696" y="0"/>
                  </a:lnTo>
                  <a:lnTo>
                    <a:pt x="3563130" y="0"/>
                  </a:lnTo>
                  <a:lnTo>
                    <a:pt x="3563130" y="0"/>
                  </a:lnTo>
                  <a:lnTo>
                    <a:pt x="4290300" y="0"/>
                  </a:lnTo>
                </a:path>
              </a:pathLst>
            </a:custGeom>
            <a:ln w="116535" cap="flat">
              <a:solidFill>
                <a:srgbClr val="E8E8E8">
                  <a:alpha val="100000"/>
                </a:srgbClr>
              </a:solidFill>
              <a:prstDash val="solid"/>
              <a:round/>
            </a:ln>
          </p:spPr>
          <p:txBody>
            <a:bodyPr/>
            <a:lstStyle/>
            <a:p/>
          </p:txBody>
        </p:sp>
        <p:sp>
          <p:nvSpPr>
            <p:cNvPr id="25" name="pl25"/>
            <p:cNvSpPr/>
            <p:nvPr/>
          </p:nvSpPr>
          <p:spPr>
            <a:xfrm>
              <a:off x="6456600" y="3652203"/>
              <a:ext cx="1090754" cy="0"/>
            </a:xfrm>
            <a:custGeom>
              <a:avLst/>
              <a:pathLst>
                <a:path w="1090754" h="0">
                  <a:moveTo>
                    <a:pt x="0" y="0"/>
                  </a:moveTo>
                  <a:lnTo>
                    <a:pt x="72716" y="0"/>
                  </a:lnTo>
                  <a:lnTo>
                    <a:pt x="509018" y="0"/>
                  </a:lnTo>
                  <a:lnTo>
                    <a:pt x="654452" y="0"/>
                  </a:lnTo>
                  <a:lnTo>
                    <a:pt x="1018037" y="0"/>
                  </a:lnTo>
                  <a:lnTo>
                    <a:pt x="1018037" y="0"/>
                  </a:lnTo>
                  <a:lnTo>
                    <a:pt x="1090754" y="0"/>
                  </a:lnTo>
                </a:path>
              </a:pathLst>
            </a:custGeom>
            <a:ln w="116535" cap="flat">
              <a:solidFill>
                <a:srgbClr val="E8E8E8">
                  <a:alpha val="100000"/>
                </a:srgbClr>
              </a:solidFill>
              <a:prstDash val="solid"/>
              <a:round/>
            </a:ln>
          </p:spPr>
          <p:txBody>
            <a:bodyPr/>
            <a:lstStyle/>
            <a:p/>
          </p:txBody>
        </p:sp>
        <p:sp>
          <p:nvSpPr>
            <p:cNvPr id="26" name="pl26"/>
            <p:cNvSpPr/>
            <p:nvPr/>
          </p:nvSpPr>
          <p:spPr>
            <a:xfrm>
              <a:off x="6820185" y="4105534"/>
              <a:ext cx="1163471" cy="0"/>
            </a:xfrm>
            <a:custGeom>
              <a:avLst/>
              <a:pathLst>
                <a:path w="1163471" h="0">
                  <a:moveTo>
                    <a:pt x="0" y="0"/>
                  </a:moveTo>
                  <a:lnTo>
                    <a:pt x="581735" y="0"/>
                  </a:lnTo>
                  <a:lnTo>
                    <a:pt x="727169" y="0"/>
                  </a:lnTo>
                  <a:lnTo>
                    <a:pt x="945320" y="0"/>
                  </a:lnTo>
                  <a:lnTo>
                    <a:pt x="1163471" y="0"/>
                  </a:lnTo>
                  <a:lnTo>
                    <a:pt x="1163471" y="0"/>
                  </a:lnTo>
                  <a:lnTo>
                    <a:pt x="1163471" y="0"/>
                  </a:lnTo>
                </a:path>
              </a:pathLst>
            </a:custGeom>
            <a:ln w="116535" cap="flat">
              <a:solidFill>
                <a:srgbClr val="E8E8E8">
                  <a:alpha val="100000"/>
                </a:srgbClr>
              </a:solidFill>
              <a:prstDash val="solid"/>
              <a:round/>
            </a:ln>
          </p:spPr>
          <p:txBody>
            <a:bodyPr/>
            <a:lstStyle/>
            <a:p/>
          </p:txBody>
        </p:sp>
        <p:sp>
          <p:nvSpPr>
            <p:cNvPr id="27" name="pl27"/>
            <p:cNvSpPr/>
            <p:nvPr/>
          </p:nvSpPr>
          <p:spPr>
            <a:xfrm>
              <a:off x="7401921" y="4558865"/>
              <a:ext cx="654452" cy="0"/>
            </a:xfrm>
            <a:custGeom>
              <a:avLst/>
              <a:pathLst>
                <a:path w="654452" h="0">
                  <a:moveTo>
                    <a:pt x="0" y="0"/>
                  </a:moveTo>
                  <a:lnTo>
                    <a:pt x="218150" y="0"/>
                  </a:lnTo>
                  <a:lnTo>
                    <a:pt x="290867" y="0"/>
                  </a:lnTo>
                  <a:lnTo>
                    <a:pt x="290867" y="0"/>
                  </a:lnTo>
                  <a:lnTo>
                    <a:pt x="363584" y="0"/>
                  </a:lnTo>
                  <a:lnTo>
                    <a:pt x="509018" y="0"/>
                  </a:lnTo>
                  <a:lnTo>
                    <a:pt x="654452" y="0"/>
                  </a:lnTo>
                </a:path>
              </a:pathLst>
            </a:custGeom>
            <a:ln w="116535" cap="flat">
              <a:solidFill>
                <a:srgbClr val="E8E8E8">
                  <a:alpha val="100000"/>
                </a:srgbClr>
              </a:solidFill>
              <a:prstDash val="solid"/>
              <a:round/>
            </a:ln>
          </p:spPr>
          <p:txBody>
            <a:bodyPr/>
            <a:lstStyle/>
            <a:p/>
          </p:txBody>
        </p:sp>
        <p:sp>
          <p:nvSpPr>
            <p:cNvPr id="28" name="pl28"/>
            <p:cNvSpPr/>
            <p:nvPr/>
          </p:nvSpPr>
          <p:spPr>
            <a:xfrm>
              <a:off x="6529317" y="5012197"/>
              <a:ext cx="945320" cy="0"/>
            </a:xfrm>
            <a:custGeom>
              <a:avLst/>
              <a:pathLst>
                <a:path w="945320" h="0">
                  <a:moveTo>
                    <a:pt x="0" y="0"/>
                  </a:moveTo>
                  <a:lnTo>
                    <a:pt x="72716" y="0"/>
                  </a:lnTo>
                  <a:lnTo>
                    <a:pt x="509018" y="0"/>
                  </a:lnTo>
                  <a:lnTo>
                    <a:pt x="509018" y="0"/>
                  </a:lnTo>
                  <a:lnTo>
                    <a:pt x="799886" y="0"/>
                  </a:lnTo>
                  <a:lnTo>
                    <a:pt x="872603" y="0"/>
                  </a:lnTo>
                  <a:lnTo>
                    <a:pt x="945320" y="0"/>
                  </a:lnTo>
                </a:path>
              </a:pathLst>
            </a:custGeom>
            <a:ln w="116535" cap="flat">
              <a:solidFill>
                <a:srgbClr val="E8E8E8">
                  <a:alpha val="100000"/>
                </a:srgbClr>
              </a:solidFill>
              <a:prstDash val="solid"/>
              <a:round/>
            </a:ln>
          </p:spPr>
          <p:txBody>
            <a:bodyPr/>
            <a:lstStyle/>
            <a:p/>
          </p:txBody>
        </p:sp>
        <p:sp>
          <p:nvSpPr>
            <p:cNvPr id="29" name="pt29"/>
            <p:cNvSpPr/>
            <p:nvPr/>
          </p:nvSpPr>
          <p:spPr>
            <a:xfrm>
              <a:off x="783372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1568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456145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05187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7002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4285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9742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187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002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187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9730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274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0643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7915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4285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9742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0655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3372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187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1557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4285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4285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9742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0655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3372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187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1557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4285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4285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9742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0655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3372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187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1557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4285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1557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274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05244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7013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1557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6111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8840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7013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0655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5248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4285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7013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6111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4521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4285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974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1568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6100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791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791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791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882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6100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9742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0643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187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1557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882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7013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0338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59753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2470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9742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338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52481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7545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48458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339153"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99360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4817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920888"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484587"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55730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484587"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484587"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55730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84587"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84587"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55730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84587"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5730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90285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83013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41187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902851"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39383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48458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92088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2088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630021"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55730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0021"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1187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975568"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46654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91825" y="493573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30" name="tx130"/>
            <p:cNvSpPr/>
            <p:nvPr/>
          </p:nvSpPr>
          <p:spPr>
            <a:xfrm>
              <a:off x="544944" y="4478371"/>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31" name="tx131"/>
            <p:cNvSpPr/>
            <p:nvPr/>
          </p:nvSpPr>
          <p:spPr>
            <a:xfrm>
              <a:off x="55421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2" name="tx132"/>
            <p:cNvSpPr/>
            <p:nvPr/>
          </p:nvSpPr>
          <p:spPr>
            <a:xfrm>
              <a:off x="55421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65498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67336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5" name="tx135"/>
            <p:cNvSpPr/>
            <p:nvPr/>
          </p:nvSpPr>
          <p:spPr>
            <a:xfrm>
              <a:off x="5081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6" name="tx136"/>
            <p:cNvSpPr/>
            <p:nvPr/>
          </p:nvSpPr>
          <p:spPr>
            <a:xfrm>
              <a:off x="59089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7" name="tx137"/>
            <p:cNvSpPr/>
            <p:nvPr/>
          </p:nvSpPr>
          <p:spPr>
            <a:xfrm>
              <a:off x="59089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6551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075546" y="398022"/>
              <a:ext cx="37274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Guinea-Bissau,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(91%) and 2024 (89%). DTP1 coverage increased in 2025 (90%) compared to 2024, and was lower than in 2019. In 2019-2025, DTP1 coverage was at it's lowest level in 2024 (89%).
In 2024, 6 vaccines had lower coverage than in 2019.
In 2025, 5 vaccines had lower coverage than in 2019.
In 2025, 7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60960"/>
              <a:ext cx="6481656" cy="1217856"/>
            </a:xfrm>
            <a:custGeom>
              <a:avLst/>
              <a:pathLst>
                <a:path w="6481656" h="1217856">
                  <a:moveTo>
                    <a:pt x="0" y="1217856"/>
                  </a:moveTo>
                  <a:lnTo>
                    <a:pt x="259266" y="1101870"/>
                  </a:lnTo>
                  <a:lnTo>
                    <a:pt x="518532" y="985884"/>
                  </a:lnTo>
                  <a:lnTo>
                    <a:pt x="777798" y="898894"/>
                  </a:lnTo>
                  <a:lnTo>
                    <a:pt x="1037065" y="782907"/>
                  </a:lnTo>
                  <a:lnTo>
                    <a:pt x="1296331" y="666921"/>
                  </a:lnTo>
                  <a:lnTo>
                    <a:pt x="1555597" y="579931"/>
                  </a:lnTo>
                  <a:lnTo>
                    <a:pt x="1814863" y="492942"/>
                  </a:lnTo>
                  <a:lnTo>
                    <a:pt x="2074130" y="405952"/>
                  </a:lnTo>
                  <a:lnTo>
                    <a:pt x="2333396" y="318962"/>
                  </a:lnTo>
                  <a:lnTo>
                    <a:pt x="2592662" y="231972"/>
                  </a:lnTo>
                  <a:lnTo>
                    <a:pt x="2851928" y="144982"/>
                  </a:lnTo>
                  <a:lnTo>
                    <a:pt x="3111195" y="115986"/>
                  </a:lnTo>
                  <a:lnTo>
                    <a:pt x="3370461" y="115986"/>
                  </a:lnTo>
                  <a:lnTo>
                    <a:pt x="3629727" y="144982"/>
                  </a:lnTo>
                  <a:lnTo>
                    <a:pt x="3888994" y="144982"/>
                  </a:lnTo>
                  <a:lnTo>
                    <a:pt x="4148260" y="173979"/>
                  </a:lnTo>
                  <a:lnTo>
                    <a:pt x="4407526" y="347959"/>
                  </a:lnTo>
                  <a:lnTo>
                    <a:pt x="4666792" y="173979"/>
                  </a:lnTo>
                  <a:lnTo>
                    <a:pt x="4926059" y="202976"/>
                  </a:lnTo>
                  <a:lnTo>
                    <a:pt x="5185325" y="260969"/>
                  </a:lnTo>
                  <a:lnTo>
                    <a:pt x="5444591" y="376955"/>
                  </a:lnTo>
                  <a:lnTo>
                    <a:pt x="5703857" y="86989"/>
                  </a:lnTo>
                  <a:lnTo>
                    <a:pt x="5963124" y="0"/>
                  </a:lnTo>
                  <a:lnTo>
                    <a:pt x="6222390" y="173979"/>
                  </a:lnTo>
                  <a:lnTo>
                    <a:pt x="6481656" y="202976"/>
                  </a:lnTo>
                </a:path>
              </a:pathLst>
            </a:custGeom>
            <a:ln w="27101" cap="flat">
              <a:solidFill>
                <a:srgbClr val="F8766D">
                  <a:alpha val="100000"/>
                </a:srgbClr>
              </a:solidFill>
              <a:prstDash val="solid"/>
              <a:round/>
            </a:ln>
          </p:spPr>
          <p:txBody>
            <a:bodyPr/>
            <a:lstStyle/>
            <a:p/>
          </p:txBody>
        </p:sp>
        <p:sp>
          <p:nvSpPr>
            <p:cNvPr id="28" name="pl28"/>
            <p:cNvSpPr/>
            <p:nvPr/>
          </p:nvSpPr>
          <p:spPr>
            <a:xfrm>
              <a:off x="7142877" y="3694803"/>
              <a:ext cx="777798" cy="1304846"/>
            </a:xfrm>
            <a:custGeom>
              <a:avLst/>
              <a:pathLst>
                <a:path w="777798" h="1304846">
                  <a:moveTo>
                    <a:pt x="0" y="1304846"/>
                  </a:moveTo>
                  <a:lnTo>
                    <a:pt x="259266" y="231972"/>
                  </a:lnTo>
                  <a:lnTo>
                    <a:pt x="518532" y="0"/>
                  </a:lnTo>
                  <a:lnTo>
                    <a:pt x="777798" y="260969"/>
                  </a:lnTo>
                </a:path>
              </a:pathLst>
            </a:custGeom>
            <a:ln w="27101" cap="flat">
              <a:solidFill>
                <a:srgbClr val="00BA38">
                  <a:alpha val="100000"/>
                </a:srgbClr>
              </a:solidFill>
              <a:prstDash val="solid"/>
              <a:round/>
            </a:ln>
          </p:spPr>
          <p:txBody>
            <a:bodyPr/>
            <a:lstStyle/>
            <a:p/>
          </p:txBody>
        </p:sp>
        <p:sp>
          <p:nvSpPr>
            <p:cNvPr id="29" name="pl29"/>
            <p:cNvSpPr/>
            <p:nvPr/>
          </p:nvSpPr>
          <p:spPr>
            <a:xfrm>
              <a:off x="5328013" y="2389957"/>
              <a:ext cx="2592662" cy="2319727"/>
            </a:xfrm>
            <a:custGeom>
              <a:avLst/>
              <a:pathLst>
                <a:path w="2592662" h="2319727">
                  <a:moveTo>
                    <a:pt x="0" y="2319727"/>
                  </a:moveTo>
                  <a:lnTo>
                    <a:pt x="259266" y="202976"/>
                  </a:lnTo>
                  <a:lnTo>
                    <a:pt x="518532" y="318962"/>
                  </a:lnTo>
                  <a:lnTo>
                    <a:pt x="777798" y="144982"/>
                  </a:lnTo>
                  <a:lnTo>
                    <a:pt x="1037065" y="173979"/>
                  </a:lnTo>
                  <a:lnTo>
                    <a:pt x="1296331" y="231972"/>
                  </a:lnTo>
                  <a:lnTo>
                    <a:pt x="1555597" y="463945"/>
                  </a:lnTo>
                  <a:lnTo>
                    <a:pt x="1814863" y="86989"/>
                  </a:lnTo>
                  <a:lnTo>
                    <a:pt x="2074130" y="0"/>
                  </a:lnTo>
                  <a:lnTo>
                    <a:pt x="2333396" y="0"/>
                  </a:lnTo>
                  <a:lnTo>
                    <a:pt x="2592662"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5255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91739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35158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354044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7104500" y="496127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289636" y="467130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8300" y="2344442"/>
              <a:ext cx="241642" cy="42420"/>
            </a:xfrm>
            <a:custGeom>
              <a:avLst/>
              <a:pathLst>
                <a:path w="241642" h="42420">
                  <a:moveTo>
                    <a:pt x="241642" y="0"/>
                  </a:moveTo>
                  <a:lnTo>
                    <a:pt x="0" y="42420"/>
                  </a:lnTo>
                </a:path>
              </a:pathLst>
            </a:custGeom>
          </p:spPr>
          <p:txBody>
            <a:bodyPr/>
            <a:lstStyle/>
            <a:p/>
          </p:txBody>
        </p:sp>
        <p:sp>
          <p:nvSpPr>
            <p:cNvPr id="38" name="pl38"/>
            <p:cNvSpPr/>
            <p:nvPr/>
          </p:nvSpPr>
          <p:spPr>
            <a:xfrm>
              <a:off x="7938447" y="2566902"/>
              <a:ext cx="241494" cy="40296"/>
            </a:xfrm>
            <a:custGeom>
              <a:avLst/>
              <a:pathLst>
                <a:path w="241494" h="40296">
                  <a:moveTo>
                    <a:pt x="241494" y="40296"/>
                  </a:moveTo>
                  <a:lnTo>
                    <a:pt x="0" y="0"/>
                  </a:lnTo>
                </a:path>
              </a:pathLst>
            </a:custGeom>
          </p:spPr>
          <p:txBody>
            <a:bodyPr/>
            <a:lstStyle/>
            <a:p/>
          </p:txBody>
        </p:sp>
        <p:sp>
          <p:nvSpPr>
            <p:cNvPr id="39" name="pl39"/>
            <p:cNvSpPr/>
            <p:nvPr/>
          </p:nvSpPr>
          <p:spPr>
            <a:xfrm>
              <a:off x="7940040" y="3955769"/>
              <a:ext cx="239902" cy="3"/>
            </a:xfrm>
            <a:custGeom>
              <a:avLst/>
              <a:pathLst>
                <a:path w="239902" h="3">
                  <a:moveTo>
                    <a:pt x="239902" y="0"/>
                  </a:moveTo>
                  <a:lnTo>
                    <a:pt x="0" y="3"/>
                  </a:lnTo>
                </a:path>
              </a:pathLst>
            </a:custGeom>
          </p:spPr>
          <p:txBody>
            <a:bodyPr/>
            <a:lstStyle/>
            <a:p/>
          </p:txBody>
        </p:sp>
        <p:sp>
          <p:nvSpPr>
            <p:cNvPr id="40" name="pg40"/>
            <p:cNvSpPr/>
            <p:nvPr/>
          </p:nvSpPr>
          <p:spPr>
            <a:xfrm>
              <a:off x="8111362" y="224785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228869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90%</a:t>
              </a:r>
            </a:p>
          </p:txBody>
        </p:sp>
        <p:sp>
          <p:nvSpPr>
            <p:cNvPr id="42" name="pg42"/>
            <p:cNvSpPr/>
            <p:nvPr/>
          </p:nvSpPr>
          <p:spPr>
            <a:xfrm>
              <a:off x="8111362" y="25209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5617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44" name="pg44"/>
            <p:cNvSpPr/>
            <p:nvPr/>
          </p:nvSpPr>
          <p:spPr>
            <a:xfrm>
              <a:off x="8111362" y="38647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39056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36%</a:t>
              </a:r>
            </a:p>
          </p:txBody>
        </p:sp>
        <p:sp>
          <p:nvSpPr>
            <p:cNvPr id="46" name="pg46"/>
            <p:cNvSpPr/>
            <p:nvPr/>
          </p:nvSpPr>
          <p:spPr>
            <a:xfrm>
              <a:off x="1502866" y="341830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8586" y="346210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49</a:t>
              </a:r>
            </a:p>
          </p:txBody>
        </p:sp>
        <p:sp>
          <p:nvSpPr>
            <p:cNvPr id="48" name="pg48"/>
            <p:cNvSpPr/>
            <p:nvPr/>
          </p:nvSpPr>
          <p:spPr>
            <a:xfrm>
              <a:off x="7208432" y="485303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7254152" y="489684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0</a:t>
              </a:r>
            </a:p>
          </p:txBody>
        </p:sp>
        <p:sp>
          <p:nvSpPr>
            <p:cNvPr id="50" name="pg50"/>
            <p:cNvSpPr/>
            <p:nvPr/>
          </p:nvSpPr>
          <p:spPr>
            <a:xfrm>
              <a:off x="5394269" y="454891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439989" y="45927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10</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3941909" y="1704354"/>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Guinea-Bissau has 3 out of the 4 SDG vaccines.
In 2025, Guinea-Bissau had achieved at least 90% coverage of 1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Guinea-Bissau met the 90% SDG coverage target for PCVC,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89% in 2024 to 90% in 2025.
• DTP3 coverage declined 1 percentage point from 85% in 2024 to 84% in 2025.
• There were there were &lt;1,000 fewer zero-dose children in 2025. This leaves 6,000 children without vaccination, vulnerable to vaccine-preventable diseases and a further 4,000 with incomplete protection.
• Guinea-Bissau accounted for 0.2% of zero-dose children in West and Central Africa (WCAR) and &lt;0.1% of zero-dose children globally.
• MCV1 coverage declined 7 percentage points from 76% in 2024 to 69% in 2025. There were 20,000 children who missed out on the first measles vaccination.
• MCV2 coverage declined 9 percentage points from 45% in 2024 to 36%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Guinea-Bissau,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Guinea-Bissau.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P7TF5XRZ5TZD-1674051314-8222</_dlc_DocId>
    <_dlc_DocIdUrl xmlns="5ce71423-0d49-4a04-8822-86064e799dcd">
      <Url>https://unicef.sharepoint.com/teams/DAPM-DataComm/_layouts/15/DocIdRedir.aspx?ID=P7TF5XRZ5TZD-1674051314-8222</Url>
      <Description>P7TF5XRZ5TZD-1674051314-8222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5AA4F32-FE41-4766-845C-A08FA65107A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79710cd2-1c88-4ecb-be07-1059091de1dd</vt:lpwstr>
  </property>
</Properties>
</file>