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dbf7cfeb4d80143ab75776494c908e19026c2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e9145393a646810293891a5b1c10b389aa57cc.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ed14bcb205eb9724301da7b5b9fea558d3e818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6130"/>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6130"/>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6130"/>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6130"/>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6130"/>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613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6130"/>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6130"/>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613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6130"/>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6130"/>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6130"/>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6130"/>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6130"/>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03732"/>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03732"/>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03732"/>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03732"/>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03732"/>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03732"/>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03732"/>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03732"/>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03732"/>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03732"/>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03732"/>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03732"/>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03732"/>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03732"/>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03732"/>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03732"/>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03732"/>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03732"/>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32533"/>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32533"/>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32533"/>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32533"/>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32533"/>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32533"/>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32533"/>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32533"/>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32533"/>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32533"/>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32533"/>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32533"/>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32533"/>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32533"/>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32533"/>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32533"/>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32533"/>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32533"/>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32533"/>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32533"/>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32533"/>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32533"/>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32533"/>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32533"/>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32533"/>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09013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090135"/>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090135"/>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090135"/>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090135"/>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090135"/>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090135"/>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090135"/>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090135"/>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090135"/>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090135"/>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090135"/>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090135"/>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090135"/>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090135"/>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090135"/>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090135"/>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090135"/>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090135"/>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090135"/>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090135"/>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090135"/>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090135"/>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090135"/>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7488044" y="2174931"/>
              <a:ext cx="311052" cy="228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9" name="rc109"/>
            <p:cNvSpPr/>
            <p:nvPr/>
          </p:nvSpPr>
          <p:spPr>
            <a:xfrm>
              <a:off x="7799096" y="2174931"/>
              <a:ext cx="311052" cy="228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0" name="rc110"/>
            <p:cNvSpPr/>
            <p:nvPr/>
          </p:nvSpPr>
          <p:spPr>
            <a:xfrm>
              <a:off x="8110148" y="2174931"/>
              <a:ext cx="311052" cy="228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1" name="rc111"/>
            <p:cNvSpPr/>
            <p:nvPr/>
          </p:nvSpPr>
          <p:spPr>
            <a:xfrm>
              <a:off x="8421201" y="2174931"/>
              <a:ext cx="311052" cy="228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2" name="rc112"/>
            <p:cNvSpPr/>
            <p:nvPr/>
          </p:nvSpPr>
          <p:spPr>
            <a:xfrm>
              <a:off x="8732253" y="2174931"/>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955945" y="2861334"/>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1266997" y="2861334"/>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1578050" y="2861334"/>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1889102" y="286133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2200154" y="2861334"/>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2511207" y="2861334"/>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2822259" y="2861334"/>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3133311" y="2861334"/>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3444364" y="2861334"/>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3755416" y="2861334"/>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4066468" y="2861334"/>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21" y="2861334"/>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73" y="2861334"/>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4999625" y="2861334"/>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5310677" y="2861334"/>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5621730" y="2861334"/>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5932782" y="2861334"/>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6243834" y="2861334"/>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6554887" y="2861334"/>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6865939" y="286133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7176991" y="286133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7488044" y="286133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5" name="rc135"/>
            <p:cNvSpPr/>
            <p:nvPr/>
          </p:nvSpPr>
          <p:spPr>
            <a:xfrm>
              <a:off x="7799096"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6" name="rc136"/>
            <p:cNvSpPr/>
            <p:nvPr/>
          </p:nvSpPr>
          <p:spPr>
            <a:xfrm>
              <a:off x="8110148" y="286133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8421201" y="2861334"/>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8732253" y="286133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3776538"/>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3776538"/>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3776538"/>
              <a:ext cx="311052" cy="228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3776538"/>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3776538"/>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3776538"/>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3776538"/>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3776538"/>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3776538"/>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3776538"/>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3776538"/>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005339"/>
              <a:ext cx="311052" cy="228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005339"/>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005339"/>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005339"/>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005339"/>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5" name="rc155"/>
            <p:cNvSpPr/>
            <p:nvPr/>
          </p:nvSpPr>
          <p:spPr>
            <a:xfrm>
              <a:off x="955945" y="4234140"/>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1266997" y="4234140"/>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1578050" y="423414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1889102" y="423414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2200154" y="4234140"/>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2511207" y="4234140"/>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822259" y="4234140"/>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3133311" y="423414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3444364" y="4234140"/>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3755416" y="4234140"/>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4066468" y="4234140"/>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4377521" y="4234140"/>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4688573" y="4234140"/>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4999625" y="4234140"/>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677" y="4234140"/>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30" y="4234140"/>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82" y="4234140"/>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6243834" y="423414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6554887" y="4234140"/>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6865939" y="423414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7176991" y="4234140"/>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7488044" y="4234140"/>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7" name="rc177"/>
            <p:cNvSpPr/>
            <p:nvPr/>
          </p:nvSpPr>
          <p:spPr>
            <a:xfrm>
              <a:off x="7799096" y="4234140"/>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8" name="rc178"/>
            <p:cNvSpPr/>
            <p:nvPr/>
          </p:nvSpPr>
          <p:spPr>
            <a:xfrm>
              <a:off x="8110148" y="423414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8421201" y="4234140"/>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8732253" y="423414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691743"/>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691743"/>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691743"/>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691743"/>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69174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691743"/>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69174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691743"/>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691743"/>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691743"/>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691743"/>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691743"/>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691743"/>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691743"/>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5149345"/>
              <a:ext cx="311052" cy="228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514934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5149345"/>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5149345"/>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5149345"/>
              <a:ext cx="311052" cy="228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5149345"/>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5149345"/>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3318936"/>
              <a:ext cx="311052" cy="228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3318936"/>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3318936"/>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3318936"/>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3318936"/>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3318936"/>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3318936"/>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3318936"/>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3318936"/>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3318936"/>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3318936"/>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3318936"/>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318936"/>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318936"/>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318936"/>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318936"/>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6243834" y="4462941"/>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87" y="4462941"/>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39" y="4462941"/>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1" y="4462941"/>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7488044" y="4462941"/>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3" name="rc223"/>
            <p:cNvSpPr/>
            <p:nvPr/>
          </p:nvSpPr>
          <p:spPr>
            <a:xfrm>
              <a:off x="7799096" y="4462941"/>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4" name="rc224"/>
            <p:cNvSpPr/>
            <p:nvPr/>
          </p:nvSpPr>
          <p:spPr>
            <a:xfrm>
              <a:off x="8110148" y="4462941"/>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5" name="rc225"/>
            <p:cNvSpPr/>
            <p:nvPr/>
          </p:nvSpPr>
          <p:spPr>
            <a:xfrm>
              <a:off x="8421201" y="4462941"/>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8732253" y="4462941"/>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7" name="rc227"/>
            <p:cNvSpPr/>
            <p:nvPr/>
          </p:nvSpPr>
          <p:spPr>
            <a:xfrm>
              <a:off x="4999625" y="3547737"/>
              <a:ext cx="311052" cy="228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8" name="rc228"/>
            <p:cNvSpPr/>
            <p:nvPr/>
          </p:nvSpPr>
          <p:spPr>
            <a:xfrm>
              <a:off x="5310677" y="3547737"/>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5621730" y="3547737"/>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5932782" y="3547737"/>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243834" y="3547737"/>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6554887" y="3547737"/>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39" y="3547737"/>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7176991" y="3547737"/>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4" y="3547737"/>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6" name="rc236"/>
            <p:cNvSpPr/>
            <p:nvPr/>
          </p:nvSpPr>
          <p:spPr>
            <a:xfrm>
              <a:off x="7799096" y="3547737"/>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8110148" y="3547737"/>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8" name="rc238"/>
            <p:cNvSpPr/>
            <p:nvPr/>
          </p:nvSpPr>
          <p:spPr>
            <a:xfrm>
              <a:off x="8421201" y="3547737"/>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9" name="rc239"/>
            <p:cNvSpPr/>
            <p:nvPr/>
          </p:nvSpPr>
          <p:spPr>
            <a:xfrm>
              <a:off x="8732253" y="3547737"/>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0" name="rc240"/>
            <p:cNvSpPr/>
            <p:nvPr/>
          </p:nvSpPr>
          <p:spPr>
            <a:xfrm>
              <a:off x="955945"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1" name="rc241"/>
            <p:cNvSpPr/>
            <p:nvPr/>
          </p:nvSpPr>
          <p:spPr>
            <a:xfrm>
              <a:off x="1266997"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2" name="rc242"/>
            <p:cNvSpPr/>
            <p:nvPr/>
          </p:nvSpPr>
          <p:spPr>
            <a:xfrm>
              <a:off x="1578050" y="4920544"/>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1889102"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4" name="rc244"/>
            <p:cNvSpPr/>
            <p:nvPr/>
          </p:nvSpPr>
          <p:spPr>
            <a:xfrm>
              <a:off x="2200154"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5" name="rc245"/>
            <p:cNvSpPr/>
            <p:nvPr/>
          </p:nvSpPr>
          <p:spPr>
            <a:xfrm>
              <a:off x="2511207" y="492054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6" name="rc246"/>
            <p:cNvSpPr/>
            <p:nvPr/>
          </p:nvSpPr>
          <p:spPr>
            <a:xfrm>
              <a:off x="2822259" y="4920544"/>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7" name="rc247"/>
            <p:cNvSpPr/>
            <p:nvPr/>
          </p:nvSpPr>
          <p:spPr>
            <a:xfrm>
              <a:off x="3133311" y="4920544"/>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8" name="rc248"/>
            <p:cNvSpPr/>
            <p:nvPr/>
          </p:nvSpPr>
          <p:spPr>
            <a:xfrm>
              <a:off x="3444364" y="4920544"/>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3755416" y="4920544"/>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4066468" y="4920544"/>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1" name="rc251"/>
            <p:cNvSpPr/>
            <p:nvPr/>
          </p:nvSpPr>
          <p:spPr>
            <a:xfrm>
              <a:off x="4377521" y="492054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2" name="rc252"/>
            <p:cNvSpPr/>
            <p:nvPr/>
          </p:nvSpPr>
          <p:spPr>
            <a:xfrm>
              <a:off x="4688573" y="4920544"/>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3" name="rc253"/>
            <p:cNvSpPr/>
            <p:nvPr/>
          </p:nvSpPr>
          <p:spPr>
            <a:xfrm>
              <a:off x="4999625" y="4920544"/>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5310677" y="4920544"/>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5621730" y="4920544"/>
              <a:ext cx="311052" cy="228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5932782"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7" name="rc257"/>
            <p:cNvSpPr/>
            <p:nvPr/>
          </p:nvSpPr>
          <p:spPr>
            <a:xfrm>
              <a:off x="6243834" y="4920544"/>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8" name="rc258"/>
            <p:cNvSpPr/>
            <p:nvPr/>
          </p:nvSpPr>
          <p:spPr>
            <a:xfrm>
              <a:off x="6554887" y="4920544"/>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6865939" y="4920544"/>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7176991" y="4920544"/>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44" y="4920544"/>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2" name="rc262"/>
            <p:cNvSpPr/>
            <p:nvPr/>
          </p:nvSpPr>
          <p:spPr>
            <a:xfrm>
              <a:off x="7799096" y="492054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48" y="4920544"/>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4" name="rc264"/>
            <p:cNvSpPr/>
            <p:nvPr/>
          </p:nvSpPr>
          <p:spPr>
            <a:xfrm>
              <a:off x="8421201" y="492054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5" name="rc265"/>
            <p:cNvSpPr/>
            <p:nvPr/>
          </p:nvSpPr>
          <p:spPr>
            <a:xfrm>
              <a:off x="8732253" y="4920544"/>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44" y="5378146"/>
              <a:ext cx="311052" cy="228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5378146"/>
              <a:ext cx="311052" cy="228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5378146"/>
              <a:ext cx="311052" cy="228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5378146"/>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0" name="tx270"/>
            <p:cNvSpPr/>
            <p:nvPr/>
          </p:nvSpPr>
          <p:spPr>
            <a:xfrm>
              <a:off x="105118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362234"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673286"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98433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295391"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260644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917495"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322854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353960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3829559"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4161705"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4472757"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478380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509486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5405914"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5716966"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602801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6339071"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665012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9" name="tx289"/>
            <p:cNvSpPr/>
            <p:nvPr/>
          </p:nvSpPr>
          <p:spPr>
            <a:xfrm>
              <a:off x="6961175"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0" name="tx290"/>
            <p:cNvSpPr/>
            <p:nvPr/>
          </p:nvSpPr>
          <p:spPr>
            <a:xfrm>
              <a:off x="727222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1" name="tx291"/>
            <p:cNvSpPr/>
            <p:nvPr/>
          </p:nvSpPr>
          <p:spPr>
            <a:xfrm>
              <a:off x="758328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2" name="tx292"/>
            <p:cNvSpPr/>
            <p:nvPr/>
          </p:nvSpPr>
          <p:spPr>
            <a:xfrm>
              <a:off x="7894332"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3" name="tx293"/>
            <p:cNvSpPr/>
            <p:nvPr/>
          </p:nvSpPr>
          <p:spPr>
            <a:xfrm>
              <a:off x="818429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4" name="tx294"/>
            <p:cNvSpPr/>
            <p:nvPr/>
          </p:nvSpPr>
          <p:spPr>
            <a:xfrm>
              <a:off x="8516437"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5" name="tx295"/>
            <p:cNvSpPr/>
            <p:nvPr/>
          </p:nvSpPr>
          <p:spPr>
            <a:xfrm>
              <a:off x="882748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6" name="tx296"/>
            <p:cNvSpPr/>
            <p:nvPr/>
          </p:nvSpPr>
          <p:spPr>
            <a:xfrm>
              <a:off x="105118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136223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167328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198433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2295391"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2606443"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291749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322854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3539600"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385065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416170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472757"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78380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509486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540591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5695873"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02801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339071"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4" name="tx314"/>
            <p:cNvSpPr/>
            <p:nvPr/>
          </p:nvSpPr>
          <p:spPr>
            <a:xfrm>
              <a:off x="6650123"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6961175"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727222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7" name="tx317"/>
            <p:cNvSpPr/>
            <p:nvPr/>
          </p:nvSpPr>
          <p:spPr>
            <a:xfrm>
              <a:off x="7583280"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8" name="tx318"/>
            <p:cNvSpPr/>
            <p:nvPr/>
          </p:nvSpPr>
          <p:spPr>
            <a:xfrm>
              <a:off x="789433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9" name="tx319"/>
            <p:cNvSpPr/>
            <p:nvPr/>
          </p:nvSpPr>
          <p:spPr>
            <a:xfrm>
              <a:off x="820538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0" name="tx320"/>
            <p:cNvSpPr/>
            <p:nvPr/>
          </p:nvSpPr>
          <p:spPr>
            <a:xfrm>
              <a:off x="8516437"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1" name="tx321"/>
            <p:cNvSpPr/>
            <p:nvPr/>
          </p:nvSpPr>
          <p:spPr>
            <a:xfrm>
              <a:off x="882748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105118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3" name="tx323"/>
            <p:cNvSpPr/>
            <p:nvPr/>
          </p:nvSpPr>
          <p:spPr>
            <a:xfrm>
              <a:off x="1362234"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167328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198433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2295391"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7" name="tx327"/>
            <p:cNvSpPr/>
            <p:nvPr/>
          </p:nvSpPr>
          <p:spPr>
            <a:xfrm>
              <a:off x="2606443"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291749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322854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3539600"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385065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416170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4472757"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478380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509486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5405914"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5695873"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602801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6339071"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6650123"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696117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2" name="tx342"/>
            <p:cNvSpPr/>
            <p:nvPr/>
          </p:nvSpPr>
          <p:spPr>
            <a:xfrm>
              <a:off x="727222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7583280"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4" name="tx344"/>
            <p:cNvSpPr/>
            <p:nvPr/>
          </p:nvSpPr>
          <p:spPr>
            <a:xfrm>
              <a:off x="789433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5" name="tx345"/>
            <p:cNvSpPr/>
            <p:nvPr/>
          </p:nvSpPr>
          <p:spPr>
            <a:xfrm>
              <a:off x="820538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6" name="tx346"/>
            <p:cNvSpPr/>
            <p:nvPr/>
          </p:nvSpPr>
          <p:spPr>
            <a:xfrm>
              <a:off x="8516437"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7" name="tx347"/>
            <p:cNvSpPr/>
            <p:nvPr/>
          </p:nvSpPr>
          <p:spPr>
            <a:xfrm>
              <a:off x="882748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8" name="tx348"/>
            <p:cNvSpPr/>
            <p:nvPr/>
          </p:nvSpPr>
          <p:spPr>
            <a:xfrm>
              <a:off x="105118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1362234"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1673286"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198433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2295391"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2606443"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291749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322854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3539600"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385065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416170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4472757"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478380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509486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5405914"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5695873"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602801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6339071"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6650123"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696117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727222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7583280"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0" name="tx370"/>
            <p:cNvSpPr/>
            <p:nvPr/>
          </p:nvSpPr>
          <p:spPr>
            <a:xfrm>
              <a:off x="789433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1" name="tx371"/>
            <p:cNvSpPr/>
            <p:nvPr/>
          </p:nvSpPr>
          <p:spPr>
            <a:xfrm>
              <a:off x="820538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8516437"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3" name="tx373"/>
            <p:cNvSpPr/>
            <p:nvPr/>
          </p:nvSpPr>
          <p:spPr>
            <a:xfrm>
              <a:off x="882748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105118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1362234"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1673286"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1984338"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2295391"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2606443"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291749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3228548"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2" name="tx382"/>
            <p:cNvSpPr/>
            <p:nvPr/>
          </p:nvSpPr>
          <p:spPr>
            <a:xfrm>
              <a:off x="3539600"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385065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416170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4472757"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478380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509486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5405914"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5695873"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602801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6339071"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6650123"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696117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7272228"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5" name="tx395"/>
            <p:cNvSpPr/>
            <p:nvPr/>
          </p:nvSpPr>
          <p:spPr>
            <a:xfrm>
              <a:off x="7583280"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6" name="tx396"/>
            <p:cNvSpPr/>
            <p:nvPr/>
          </p:nvSpPr>
          <p:spPr>
            <a:xfrm>
              <a:off x="789433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7" name="tx397"/>
            <p:cNvSpPr/>
            <p:nvPr/>
          </p:nvSpPr>
          <p:spPr>
            <a:xfrm>
              <a:off x="820538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8516437"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9" name="tx399"/>
            <p:cNvSpPr/>
            <p:nvPr/>
          </p:nvSpPr>
          <p:spPr>
            <a:xfrm>
              <a:off x="882748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0" name="tx400"/>
            <p:cNvSpPr/>
            <p:nvPr/>
          </p:nvSpPr>
          <p:spPr>
            <a:xfrm>
              <a:off x="5716966" y="38518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1" name="tx401"/>
            <p:cNvSpPr/>
            <p:nvPr/>
          </p:nvSpPr>
          <p:spPr>
            <a:xfrm>
              <a:off x="6028019"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6629030"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3" name="tx403"/>
            <p:cNvSpPr/>
            <p:nvPr/>
          </p:nvSpPr>
          <p:spPr>
            <a:xfrm>
              <a:off x="6961175"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7272228"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5" name="tx405"/>
            <p:cNvSpPr/>
            <p:nvPr/>
          </p:nvSpPr>
          <p:spPr>
            <a:xfrm>
              <a:off x="7583280"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6" name="tx406"/>
            <p:cNvSpPr/>
            <p:nvPr/>
          </p:nvSpPr>
          <p:spPr>
            <a:xfrm>
              <a:off x="7894332"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7" name="tx407"/>
            <p:cNvSpPr/>
            <p:nvPr/>
          </p:nvSpPr>
          <p:spPr>
            <a:xfrm>
              <a:off x="8205385"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8" name="tx408"/>
            <p:cNvSpPr/>
            <p:nvPr/>
          </p:nvSpPr>
          <p:spPr>
            <a:xfrm>
              <a:off x="8516437"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9" name="tx409"/>
            <p:cNvSpPr/>
            <p:nvPr/>
          </p:nvSpPr>
          <p:spPr>
            <a:xfrm>
              <a:off x="8827489" y="38504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0" name="tx410"/>
            <p:cNvSpPr/>
            <p:nvPr/>
          </p:nvSpPr>
          <p:spPr>
            <a:xfrm>
              <a:off x="7894332"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8205385"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2" name="tx412"/>
            <p:cNvSpPr/>
            <p:nvPr/>
          </p:nvSpPr>
          <p:spPr>
            <a:xfrm>
              <a:off x="8516437"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3" name="tx413"/>
            <p:cNvSpPr/>
            <p:nvPr/>
          </p:nvSpPr>
          <p:spPr>
            <a:xfrm>
              <a:off x="8827489" y="4080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4" name="tx414"/>
            <p:cNvSpPr/>
            <p:nvPr/>
          </p:nvSpPr>
          <p:spPr>
            <a:xfrm>
              <a:off x="105118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1362234"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1673286"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198433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229539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2606443"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291749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322854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353960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385065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416170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4472757"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478380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509486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5405914"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5716966"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0" name="tx430"/>
            <p:cNvSpPr/>
            <p:nvPr/>
          </p:nvSpPr>
          <p:spPr>
            <a:xfrm>
              <a:off x="602801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633907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2" name="tx432"/>
            <p:cNvSpPr/>
            <p:nvPr/>
          </p:nvSpPr>
          <p:spPr>
            <a:xfrm>
              <a:off x="6650123"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696117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4" name="tx434"/>
            <p:cNvSpPr/>
            <p:nvPr/>
          </p:nvSpPr>
          <p:spPr>
            <a:xfrm>
              <a:off x="727222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5" name="tx435"/>
            <p:cNvSpPr/>
            <p:nvPr/>
          </p:nvSpPr>
          <p:spPr>
            <a:xfrm>
              <a:off x="758328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6" name="tx436"/>
            <p:cNvSpPr/>
            <p:nvPr/>
          </p:nvSpPr>
          <p:spPr>
            <a:xfrm>
              <a:off x="7894332" y="43097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7" name="tx437"/>
            <p:cNvSpPr/>
            <p:nvPr/>
          </p:nvSpPr>
          <p:spPr>
            <a:xfrm>
              <a:off x="8205385"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8" name="tx438"/>
            <p:cNvSpPr/>
            <p:nvPr/>
          </p:nvSpPr>
          <p:spPr>
            <a:xfrm>
              <a:off x="8516437"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9" name="tx439"/>
            <p:cNvSpPr/>
            <p:nvPr/>
          </p:nvSpPr>
          <p:spPr>
            <a:xfrm>
              <a:off x="882748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0" name="tx440"/>
            <p:cNvSpPr/>
            <p:nvPr/>
          </p:nvSpPr>
          <p:spPr>
            <a:xfrm>
              <a:off x="5405914"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1" name="tx441"/>
            <p:cNvSpPr/>
            <p:nvPr/>
          </p:nvSpPr>
          <p:spPr>
            <a:xfrm>
              <a:off x="5716966" y="47683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2" name="tx442"/>
            <p:cNvSpPr/>
            <p:nvPr/>
          </p:nvSpPr>
          <p:spPr>
            <a:xfrm>
              <a:off x="6028019"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3" name="tx443"/>
            <p:cNvSpPr/>
            <p:nvPr/>
          </p:nvSpPr>
          <p:spPr>
            <a:xfrm>
              <a:off x="6339071"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4" name="tx444"/>
            <p:cNvSpPr/>
            <p:nvPr/>
          </p:nvSpPr>
          <p:spPr>
            <a:xfrm>
              <a:off x="6650123" y="47670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5" name="tx445"/>
            <p:cNvSpPr/>
            <p:nvPr/>
          </p:nvSpPr>
          <p:spPr>
            <a:xfrm>
              <a:off x="6961175"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6" name="tx446"/>
            <p:cNvSpPr/>
            <p:nvPr/>
          </p:nvSpPr>
          <p:spPr>
            <a:xfrm>
              <a:off x="7272228"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7" name="tx447"/>
            <p:cNvSpPr/>
            <p:nvPr/>
          </p:nvSpPr>
          <p:spPr>
            <a:xfrm>
              <a:off x="7583280"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8" name="tx448"/>
            <p:cNvSpPr/>
            <p:nvPr/>
          </p:nvSpPr>
          <p:spPr>
            <a:xfrm>
              <a:off x="8205385"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9" name="tx449"/>
            <p:cNvSpPr/>
            <p:nvPr/>
          </p:nvSpPr>
          <p:spPr>
            <a:xfrm>
              <a:off x="8516437"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0" name="tx450"/>
            <p:cNvSpPr/>
            <p:nvPr/>
          </p:nvSpPr>
          <p:spPr>
            <a:xfrm>
              <a:off x="8827489"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1" name="tx451"/>
            <p:cNvSpPr/>
            <p:nvPr/>
          </p:nvSpPr>
          <p:spPr>
            <a:xfrm>
              <a:off x="7583280" y="52232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2" name="tx452"/>
            <p:cNvSpPr/>
            <p:nvPr/>
          </p:nvSpPr>
          <p:spPr>
            <a:xfrm>
              <a:off x="7894332"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3" name="tx453"/>
            <p:cNvSpPr/>
            <p:nvPr/>
          </p:nvSpPr>
          <p:spPr>
            <a:xfrm>
              <a:off x="8205385"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4" name="tx454"/>
            <p:cNvSpPr/>
            <p:nvPr/>
          </p:nvSpPr>
          <p:spPr>
            <a:xfrm>
              <a:off x="8516437"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5" name="tx455"/>
            <p:cNvSpPr/>
            <p:nvPr/>
          </p:nvSpPr>
          <p:spPr>
            <a:xfrm>
              <a:off x="8827489"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416170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4472757"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478380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5094862"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5405914"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5716966"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602801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6339071"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6650123" y="3392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696117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6" name="tx466"/>
            <p:cNvSpPr/>
            <p:nvPr/>
          </p:nvSpPr>
          <p:spPr>
            <a:xfrm>
              <a:off x="7272228" y="3392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7" name="tx467"/>
            <p:cNvSpPr/>
            <p:nvPr/>
          </p:nvSpPr>
          <p:spPr>
            <a:xfrm>
              <a:off x="7583280"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8" name="tx468"/>
            <p:cNvSpPr/>
            <p:nvPr/>
          </p:nvSpPr>
          <p:spPr>
            <a:xfrm>
              <a:off x="7894332" y="3394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9" name="tx469"/>
            <p:cNvSpPr/>
            <p:nvPr/>
          </p:nvSpPr>
          <p:spPr>
            <a:xfrm>
              <a:off x="820538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0" name="tx470"/>
            <p:cNvSpPr/>
            <p:nvPr/>
          </p:nvSpPr>
          <p:spPr>
            <a:xfrm>
              <a:off x="8516437"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1" name="tx471"/>
            <p:cNvSpPr/>
            <p:nvPr/>
          </p:nvSpPr>
          <p:spPr>
            <a:xfrm>
              <a:off x="882748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2" name="tx472"/>
            <p:cNvSpPr/>
            <p:nvPr/>
          </p:nvSpPr>
          <p:spPr>
            <a:xfrm>
              <a:off x="6339071"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3" name="tx473"/>
            <p:cNvSpPr/>
            <p:nvPr/>
          </p:nvSpPr>
          <p:spPr>
            <a:xfrm>
              <a:off x="6650123"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4" name="tx474"/>
            <p:cNvSpPr/>
            <p:nvPr/>
          </p:nvSpPr>
          <p:spPr>
            <a:xfrm>
              <a:off x="6961175"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5" name="tx475"/>
            <p:cNvSpPr/>
            <p:nvPr/>
          </p:nvSpPr>
          <p:spPr>
            <a:xfrm>
              <a:off x="7272228"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7583280"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7" name="tx477"/>
            <p:cNvSpPr/>
            <p:nvPr/>
          </p:nvSpPr>
          <p:spPr>
            <a:xfrm>
              <a:off x="7894332" y="45385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8" name="tx478"/>
            <p:cNvSpPr/>
            <p:nvPr/>
          </p:nvSpPr>
          <p:spPr>
            <a:xfrm>
              <a:off x="8205385"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9" name="tx479"/>
            <p:cNvSpPr/>
            <p:nvPr/>
          </p:nvSpPr>
          <p:spPr>
            <a:xfrm>
              <a:off x="8516437"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0" name="tx480"/>
            <p:cNvSpPr/>
            <p:nvPr/>
          </p:nvSpPr>
          <p:spPr>
            <a:xfrm>
              <a:off x="8827489"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5405914"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2" name="tx482"/>
            <p:cNvSpPr/>
            <p:nvPr/>
          </p:nvSpPr>
          <p:spPr>
            <a:xfrm>
              <a:off x="5716966"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3" name="tx483"/>
            <p:cNvSpPr/>
            <p:nvPr/>
          </p:nvSpPr>
          <p:spPr>
            <a:xfrm>
              <a:off x="6028019"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4" name="tx484"/>
            <p:cNvSpPr/>
            <p:nvPr/>
          </p:nvSpPr>
          <p:spPr>
            <a:xfrm>
              <a:off x="6339071" y="3621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6650123" y="3621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6" name="tx486"/>
            <p:cNvSpPr/>
            <p:nvPr/>
          </p:nvSpPr>
          <p:spPr>
            <a:xfrm>
              <a:off x="6961175"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7" name="tx487"/>
            <p:cNvSpPr/>
            <p:nvPr/>
          </p:nvSpPr>
          <p:spPr>
            <a:xfrm>
              <a:off x="7272228"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8" name="tx488"/>
            <p:cNvSpPr/>
            <p:nvPr/>
          </p:nvSpPr>
          <p:spPr>
            <a:xfrm>
              <a:off x="7583280"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9" name="tx489"/>
            <p:cNvSpPr/>
            <p:nvPr/>
          </p:nvSpPr>
          <p:spPr>
            <a:xfrm>
              <a:off x="7894332"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0" name="tx490"/>
            <p:cNvSpPr/>
            <p:nvPr/>
          </p:nvSpPr>
          <p:spPr>
            <a:xfrm>
              <a:off x="8205385" y="3621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1" name="tx491"/>
            <p:cNvSpPr/>
            <p:nvPr/>
          </p:nvSpPr>
          <p:spPr>
            <a:xfrm>
              <a:off x="8516437"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2" name="tx492"/>
            <p:cNvSpPr/>
            <p:nvPr/>
          </p:nvSpPr>
          <p:spPr>
            <a:xfrm>
              <a:off x="8827489" y="3621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3" name="tx493"/>
            <p:cNvSpPr/>
            <p:nvPr/>
          </p:nvSpPr>
          <p:spPr>
            <a:xfrm>
              <a:off x="105118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4" name="tx494"/>
            <p:cNvSpPr/>
            <p:nvPr/>
          </p:nvSpPr>
          <p:spPr>
            <a:xfrm>
              <a:off x="1362234"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5" name="tx495"/>
            <p:cNvSpPr/>
            <p:nvPr/>
          </p:nvSpPr>
          <p:spPr>
            <a:xfrm>
              <a:off x="1673286"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6" name="tx496"/>
            <p:cNvSpPr/>
            <p:nvPr/>
          </p:nvSpPr>
          <p:spPr>
            <a:xfrm>
              <a:off x="198433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7" name="tx497"/>
            <p:cNvSpPr/>
            <p:nvPr/>
          </p:nvSpPr>
          <p:spPr>
            <a:xfrm>
              <a:off x="2295391"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8" name="tx498"/>
            <p:cNvSpPr/>
            <p:nvPr/>
          </p:nvSpPr>
          <p:spPr>
            <a:xfrm>
              <a:off x="2606443"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9" name="tx499"/>
            <p:cNvSpPr/>
            <p:nvPr/>
          </p:nvSpPr>
          <p:spPr>
            <a:xfrm>
              <a:off x="291749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0" name="tx500"/>
            <p:cNvSpPr/>
            <p:nvPr/>
          </p:nvSpPr>
          <p:spPr>
            <a:xfrm>
              <a:off x="322854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1" name="tx501"/>
            <p:cNvSpPr/>
            <p:nvPr/>
          </p:nvSpPr>
          <p:spPr>
            <a:xfrm>
              <a:off x="353960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385065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416170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4472757"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5" name="tx505"/>
            <p:cNvSpPr/>
            <p:nvPr/>
          </p:nvSpPr>
          <p:spPr>
            <a:xfrm>
              <a:off x="4783809"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6" name="tx506"/>
            <p:cNvSpPr/>
            <p:nvPr/>
          </p:nvSpPr>
          <p:spPr>
            <a:xfrm>
              <a:off x="509486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5405914"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8" name="tx508"/>
            <p:cNvSpPr/>
            <p:nvPr/>
          </p:nvSpPr>
          <p:spPr>
            <a:xfrm>
              <a:off x="5716966"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9" name="tx509"/>
            <p:cNvSpPr/>
            <p:nvPr/>
          </p:nvSpPr>
          <p:spPr>
            <a:xfrm>
              <a:off x="6028019"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0" name="tx510"/>
            <p:cNvSpPr/>
            <p:nvPr/>
          </p:nvSpPr>
          <p:spPr>
            <a:xfrm>
              <a:off x="6339071"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1" name="tx511"/>
            <p:cNvSpPr/>
            <p:nvPr/>
          </p:nvSpPr>
          <p:spPr>
            <a:xfrm>
              <a:off x="6650123"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2" name="tx512"/>
            <p:cNvSpPr/>
            <p:nvPr/>
          </p:nvSpPr>
          <p:spPr>
            <a:xfrm>
              <a:off x="696117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3" name="tx513"/>
            <p:cNvSpPr/>
            <p:nvPr/>
          </p:nvSpPr>
          <p:spPr>
            <a:xfrm>
              <a:off x="7272228"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4" name="tx514"/>
            <p:cNvSpPr/>
            <p:nvPr/>
          </p:nvSpPr>
          <p:spPr>
            <a:xfrm>
              <a:off x="758328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5" name="tx515"/>
            <p:cNvSpPr/>
            <p:nvPr/>
          </p:nvSpPr>
          <p:spPr>
            <a:xfrm>
              <a:off x="7873239" y="49934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6" name="tx516"/>
            <p:cNvSpPr/>
            <p:nvPr/>
          </p:nvSpPr>
          <p:spPr>
            <a:xfrm>
              <a:off x="818429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7" name="tx517"/>
            <p:cNvSpPr/>
            <p:nvPr/>
          </p:nvSpPr>
          <p:spPr>
            <a:xfrm>
              <a:off x="8516437"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8" name="tx518"/>
            <p:cNvSpPr/>
            <p:nvPr/>
          </p:nvSpPr>
          <p:spPr>
            <a:xfrm>
              <a:off x="8827489"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9" name="tx519"/>
            <p:cNvSpPr/>
            <p:nvPr/>
          </p:nvSpPr>
          <p:spPr>
            <a:xfrm>
              <a:off x="7583280"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20" name="tx520"/>
            <p:cNvSpPr/>
            <p:nvPr/>
          </p:nvSpPr>
          <p:spPr>
            <a:xfrm>
              <a:off x="7894332"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21" name="tx521"/>
            <p:cNvSpPr/>
            <p:nvPr/>
          </p:nvSpPr>
          <p:spPr>
            <a:xfrm>
              <a:off x="8205385" y="22502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22" name="tx522"/>
            <p:cNvSpPr/>
            <p:nvPr/>
          </p:nvSpPr>
          <p:spPr>
            <a:xfrm>
              <a:off x="8516437" y="22488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23" name="tx523"/>
            <p:cNvSpPr/>
            <p:nvPr/>
          </p:nvSpPr>
          <p:spPr>
            <a:xfrm>
              <a:off x="8827489"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4" name="tx524"/>
            <p:cNvSpPr/>
            <p:nvPr/>
          </p:nvSpPr>
          <p:spPr>
            <a:xfrm>
              <a:off x="6317977"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25" name="tx525"/>
            <p:cNvSpPr/>
            <p:nvPr/>
          </p:nvSpPr>
          <p:spPr>
            <a:xfrm>
              <a:off x="7583280" y="4080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26" name="tx526"/>
            <p:cNvSpPr/>
            <p:nvPr/>
          </p:nvSpPr>
          <p:spPr>
            <a:xfrm>
              <a:off x="4783809"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7" name="tx527"/>
            <p:cNvSpPr/>
            <p:nvPr/>
          </p:nvSpPr>
          <p:spPr>
            <a:xfrm>
              <a:off x="5094862"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28" name="tx528"/>
            <p:cNvSpPr/>
            <p:nvPr/>
          </p:nvSpPr>
          <p:spPr>
            <a:xfrm>
              <a:off x="7894332"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9" name="tx529"/>
            <p:cNvSpPr/>
            <p:nvPr/>
          </p:nvSpPr>
          <p:spPr>
            <a:xfrm>
              <a:off x="6961175" y="52232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30" name="tx530"/>
            <p:cNvSpPr/>
            <p:nvPr/>
          </p:nvSpPr>
          <p:spPr>
            <a:xfrm>
              <a:off x="7272228" y="52236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1" name="tx531"/>
            <p:cNvSpPr/>
            <p:nvPr/>
          </p:nvSpPr>
          <p:spPr>
            <a:xfrm>
              <a:off x="5125006" y="36243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32" name="tx532"/>
            <p:cNvSpPr/>
            <p:nvPr/>
          </p:nvSpPr>
          <p:spPr>
            <a:xfrm>
              <a:off x="7583280" y="5453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33" name="tx533"/>
            <p:cNvSpPr/>
            <p:nvPr/>
          </p:nvSpPr>
          <p:spPr>
            <a:xfrm>
              <a:off x="8205385" y="5453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34" name="tx534"/>
            <p:cNvSpPr/>
            <p:nvPr/>
          </p:nvSpPr>
          <p:spPr>
            <a:xfrm>
              <a:off x="8516437"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35" name="tx535"/>
            <p:cNvSpPr/>
            <p:nvPr/>
          </p:nvSpPr>
          <p:spPr>
            <a:xfrm>
              <a:off x="8827489"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36" name="tx53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76534" y="54512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3" name="tx563"/>
            <p:cNvSpPr/>
            <p:nvPr/>
          </p:nvSpPr>
          <p:spPr>
            <a:xfrm>
              <a:off x="508103" y="5200225"/>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64" name="tx564"/>
            <p:cNvSpPr/>
            <p:nvPr/>
          </p:nvSpPr>
          <p:spPr>
            <a:xfrm>
              <a:off x="644856" y="499494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65" name="tx565"/>
            <p:cNvSpPr/>
            <p:nvPr/>
          </p:nvSpPr>
          <p:spPr>
            <a:xfrm>
              <a:off x="551705" y="47634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6" name="tx566"/>
            <p:cNvSpPr/>
            <p:nvPr/>
          </p:nvSpPr>
          <p:spPr>
            <a:xfrm>
              <a:off x="564092" y="453461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7" name="tx567"/>
            <p:cNvSpPr/>
            <p:nvPr/>
          </p:nvSpPr>
          <p:spPr>
            <a:xfrm>
              <a:off x="551705" y="430581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8" name="tx568"/>
            <p:cNvSpPr/>
            <p:nvPr/>
          </p:nvSpPr>
          <p:spPr>
            <a:xfrm>
              <a:off x="601364" y="4077011"/>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9" name="tx569"/>
            <p:cNvSpPr/>
            <p:nvPr/>
          </p:nvSpPr>
          <p:spPr>
            <a:xfrm>
              <a:off x="619917" y="38506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0" name="tx570"/>
            <p:cNvSpPr/>
            <p:nvPr/>
          </p:nvSpPr>
          <p:spPr>
            <a:xfrm>
              <a:off x="545429" y="361940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1" name="tx571"/>
            <p:cNvSpPr/>
            <p:nvPr/>
          </p:nvSpPr>
          <p:spPr>
            <a:xfrm>
              <a:off x="551705" y="33906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2" name="tx572"/>
            <p:cNvSpPr/>
            <p:nvPr/>
          </p:nvSpPr>
          <p:spPr>
            <a:xfrm>
              <a:off x="520490" y="31419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3" name="tx573"/>
            <p:cNvSpPr/>
            <p:nvPr/>
          </p:nvSpPr>
          <p:spPr>
            <a:xfrm>
              <a:off x="632360" y="29339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4" name="tx574"/>
            <p:cNvSpPr/>
            <p:nvPr/>
          </p:nvSpPr>
          <p:spPr>
            <a:xfrm>
              <a:off x="576534" y="27051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5" name="tx575"/>
            <p:cNvSpPr/>
            <p:nvPr/>
          </p:nvSpPr>
          <p:spPr>
            <a:xfrm>
              <a:off x="576534" y="247780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6" name="tx576"/>
            <p:cNvSpPr/>
            <p:nvPr/>
          </p:nvSpPr>
          <p:spPr>
            <a:xfrm>
              <a:off x="508103" y="22271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7" name="tx577"/>
            <p:cNvSpPr/>
            <p:nvPr/>
          </p:nvSpPr>
          <p:spPr>
            <a:xfrm>
              <a:off x="620027" y="20178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8" name="tx57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9" name="pic579"/>
            <p:cNvPicPr/>
            <p:nvPr/>
          </p:nvPicPr>
          <p:blipFill>
            <a:blip r:embed="rId2" cstate="print"/>
            <a:stretch>
              <a:fillRect/>
            </a:stretch>
          </p:blipFill>
          <p:spPr>
            <a:xfrm>
              <a:off x="4653227" y="5838594"/>
              <a:ext cx="2160000" cy="219455"/>
            </a:xfrm>
            <a:prstGeom prst="rect">
              <a:avLst/>
            </a:prstGeom>
          </p:spPr>
        </p:pic>
        <p:sp>
          <p:nvSpPr>
            <p:cNvPr id="580" name="pl58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tx59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3" name="tx59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4" name="tx59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5" name="tx59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6" name="tx59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7" name="tx59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8" name="tx598"/>
            <p:cNvSpPr/>
            <p:nvPr/>
          </p:nvSpPr>
          <p:spPr>
            <a:xfrm>
              <a:off x="924840" y="1330710"/>
              <a:ext cx="2907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Gambia, 2000-2025</a:t>
              </a:r>
            </a:p>
          </p:txBody>
        </p:sp>
        <p:sp>
          <p:nvSpPr>
            <p:cNvPr id="599" name="tx59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00" name="tx60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01" name="tx60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16 vaccines in the schedule achieved coverage of 90% or more. Vaccine coverage ranged from 50% to 84%.
Since 2010, estimates have been made for 9 new vaccines. HPVc is the newest vaccine reported (2021), which achieved 33% coverage in 2025.
In 2025, Gambia did not report any stockouts of vaccines or supplies.</a:t>
            </a:r>
          </a:p>
        </p:txBody>
      </p:sp>
      <p:sp>
        <p:nvSpPr>
          <p:cNvPr id="6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none, and declined for six, indicating overall progress in routine immunization performance; none achieved at least 90% coverage.</a:t>
            </a:r>
          </a:p>
        </p:txBody>
      </p:sp>
      <p:grpSp xmlns:pic="http://schemas.openxmlformats.org/drawingml/2006/picture">
        <p:nvGrpSpPr>
          <p:cNvPr id="604" name=""/>
          <p:cNvGrpSpPr/>
          <p:nvPr/>
        </p:nvGrpSpPr>
        <p:grpSpPr>
          <a:xfrm>
            <a:off x="292608" y="1005840"/>
            <a:ext cx="8595360" cy="28575"/>
            <a:chOff x="292608" y="1005840"/>
            <a:chExt cx="8595360" cy="28575"/>
          </a:xfrm>
        </p:grpSpPr>
        <p:sp>
          <p:nvSpPr>
            <p:cNvPr id="6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678346"/>
            </a:xfrm>
            <a:custGeom>
              <a:avLst/>
              <a:pathLst>
                <a:path w="6481656" h="678346">
                  <a:moveTo>
                    <a:pt x="0" y="79805"/>
                  </a:moveTo>
                  <a:lnTo>
                    <a:pt x="259266" y="79805"/>
                  </a:lnTo>
                  <a:lnTo>
                    <a:pt x="518532" y="119708"/>
                  </a:lnTo>
                  <a:lnTo>
                    <a:pt x="777798" y="79805"/>
                  </a:lnTo>
                  <a:lnTo>
                    <a:pt x="1037065" y="119708"/>
                  </a:lnTo>
                  <a:lnTo>
                    <a:pt x="1296331" y="159610"/>
                  </a:lnTo>
                  <a:lnTo>
                    <a:pt x="1555597" y="39902"/>
                  </a:lnTo>
                  <a:lnTo>
                    <a:pt x="1814863" y="39902"/>
                  </a:lnTo>
                  <a:lnTo>
                    <a:pt x="2074130" y="119708"/>
                  </a:lnTo>
                  <a:lnTo>
                    <a:pt x="2333396" y="39902"/>
                  </a:lnTo>
                  <a:lnTo>
                    <a:pt x="2592662" y="0"/>
                  </a:lnTo>
                  <a:lnTo>
                    <a:pt x="2851928" y="0"/>
                  </a:lnTo>
                  <a:lnTo>
                    <a:pt x="3111195" y="0"/>
                  </a:lnTo>
                  <a:lnTo>
                    <a:pt x="3370461" y="0"/>
                  </a:lnTo>
                  <a:lnTo>
                    <a:pt x="3629727" y="39902"/>
                  </a:lnTo>
                  <a:lnTo>
                    <a:pt x="3888994" y="0"/>
                  </a:lnTo>
                  <a:lnTo>
                    <a:pt x="4148260" y="0"/>
                  </a:lnTo>
                  <a:lnTo>
                    <a:pt x="4407526" y="239416"/>
                  </a:lnTo>
                  <a:lnTo>
                    <a:pt x="4666792" y="199513"/>
                  </a:lnTo>
                  <a:lnTo>
                    <a:pt x="4926059" y="239416"/>
                  </a:lnTo>
                  <a:lnTo>
                    <a:pt x="5185325" y="438929"/>
                  </a:lnTo>
                  <a:lnTo>
                    <a:pt x="5444591" y="678346"/>
                  </a:lnTo>
                  <a:lnTo>
                    <a:pt x="5703857" y="558638"/>
                  </a:lnTo>
                  <a:lnTo>
                    <a:pt x="5963124" y="598540"/>
                  </a:lnTo>
                  <a:lnTo>
                    <a:pt x="6222390" y="678346"/>
                  </a:lnTo>
                  <a:lnTo>
                    <a:pt x="6481656" y="59854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758151"/>
            </a:xfrm>
            <a:custGeom>
              <a:avLst/>
              <a:pathLst>
                <a:path w="6481656" h="758151">
                  <a:moveTo>
                    <a:pt x="0" y="718249"/>
                  </a:moveTo>
                  <a:lnTo>
                    <a:pt x="259266" y="438929"/>
                  </a:lnTo>
                  <a:lnTo>
                    <a:pt x="518532" y="438929"/>
                  </a:lnTo>
                  <a:lnTo>
                    <a:pt x="777798" y="438929"/>
                  </a:lnTo>
                  <a:lnTo>
                    <a:pt x="1037065" y="438929"/>
                  </a:lnTo>
                  <a:lnTo>
                    <a:pt x="1296331" y="119708"/>
                  </a:lnTo>
                  <a:lnTo>
                    <a:pt x="1555597" y="119708"/>
                  </a:lnTo>
                  <a:lnTo>
                    <a:pt x="1814863" y="119708"/>
                  </a:lnTo>
                  <a:lnTo>
                    <a:pt x="2074130" y="79805"/>
                  </a:lnTo>
                  <a:lnTo>
                    <a:pt x="2333396" y="0"/>
                  </a:lnTo>
                  <a:lnTo>
                    <a:pt x="2592662" y="39902"/>
                  </a:lnTo>
                  <a:lnTo>
                    <a:pt x="2851928" y="79805"/>
                  </a:lnTo>
                  <a:lnTo>
                    <a:pt x="3111195" y="0"/>
                  </a:lnTo>
                  <a:lnTo>
                    <a:pt x="3370461" y="39902"/>
                  </a:lnTo>
                  <a:lnTo>
                    <a:pt x="3629727" y="79805"/>
                  </a:lnTo>
                  <a:lnTo>
                    <a:pt x="3888994" y="39902"/>
                  </a:lnTo>
                  <a:lnTo>
                    <a:pt x="4148260" y="119708"/>
                  </a:lnTo>
                  <a:lnTo>
                    <a:pt x="4407526" y="239416"/>
                  </a:lnTo>
                  <a:lnTo>
                    <a:pt x="4666792" y="199513"/>
                  </a:lnTo>
                  <a:lnTo>
                    <a:pt x="4926059" y="399027"/>
                  </a:lnTo>
                  <a:lnTo>
                    <a:pt x="5185325" y="518735"/>
                  </a:lnTo>
                  <a:lnTo>
                    <a:pt x="5444591" y="638443"/>
                  </a:lnTo>
                  <a:lnTo>
                    <a:pt x="5703857" y="758151"/>
                  </a:lnTo>
                  <a:lnTo>
                    <a:pt x="5963124" y="558638"/>
                  </a:lnTo>
                  <a:lnTo>
                    <a:pt x="6222390" y="718249"/>
                  </a:lnTo>
                  <a:lnTo>
                    <a:pt x="6481656" y="63844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917762"/>
            </a:xfrm>
            <a:custGeom>
              <a:avLst/>
              <a:pathLst>
                <a:path w="6481656" h="917762">
                  <a:moveTo>
                    <a:pt x="0" y="319221"/>
                  </a:moveTo>
                  <a:lnTo>
                    <a:pt x="259266" y="319221"/>
                  </a:lnTo>
                  <a:lnTo>
                    <a:pt x="518532" y="279319"/>
                  </a:lnTo>
                  <a:lnTo>
                    <a:pt x="777798" y="279319"/>
                  </a:lnTo>
                  <a:lnTo>
                    <a:pt x="1037065" y="199513"/>
                  </a:lnTo>
                  <a:lnTo>
                    <a:pt x="1296331" y="239416"/>
                  </a:lnTo>
                  <a:lnTo>
                    <a:pt x="1555597" y="319221"/>
                  </a:lnTo>
                  <a:lnTo>
                    <a:pt x="1814863" y="359124"/>
                  </a:lnTo>
                  <a:lnTo>
                    <a:pt x="2074130" y="199513"/>
                  </a:lnTo>
                  <a:lnTo>
                    <a:pt x="2333396" y="39902"/>
                  </a:lnTo>
                  <a:lnTo>
                    <a:pt x="2592662" y="199513"/>
                  </a:lnTo>
                  <a:lnTo>
                    <a:pt x="2851928" y="239416"/>
                  </a:lnTo>
                  <a:lnTo>
                    <a:pt x="3111195" y="79805"/>
                  </a:lnTo>
                  <a:lnTo>
                    <a:pt x="3370461" y="39902"/>
                  </a:lnTo>
                  <a:lnTo>
                    <a:pt x="3629727" y="39902"/>
                  </a:lnTo>
                  <a:lnTo>
                    <a:pt x="3888994" y="0"/>
                  </a:lnTo>
                  <a:lnTo>
                    <a:pt x="4148260" y="0"/>
                  </a:lnTo>
                  <a:lnTo>
                    <a:pt x="4407526" y="279319"/>
                  </a:lnTo>
                  <a:lnTo>
                    <a:pt x="4666792" y="239416"/>
                  </a:lnTo>
                  <a:lnTo>
                    <a:pt x="4926059" y="478832"/>
                  </a:lnTo>
                  <a:lnTo>
                    <a:pt x="5185325" y="598540"/>
                  </a:lnTo>
                  <a:lnTo>
                    <a:pt x="5444591" y="718249"/>
                  </a:lnTo>
                  <a:lnTo>
                    <a:pt x="5703857" y="917762"/>
                  </a:lnTo>
                  <a:lnTo>
                    <a:pt x="5963124" y="678346"/>
                  </a:lnTo>
                  <a:lnTo>
                    <a:pt x="6222390" y="558638"/>
                  </a:lnTo>
                  <a:lnTo>
                    <a:pt x="6481656" y="758151"/>
                  </a:lnTo>
                </a:path>
              </a:pathLst>
            </a:custGeom>
            <a:ln w="27101" cap="flat">
              <a:solidFill>
                <a:srgbClr val="00BFC4">
                  <a:alpha val="100000"/>
                </a:srgbClr>
              </a:solidFill>
              <a:prstDash val="solid"/>
              <a:round/>
            </a:ln>
          </p:spPr>
          <p:txBody>
            <a:bodyPr/>
            <a:lstStyle/>
            <a:p/>
          </p:txBody>
        </p:sp>
        <p:sp>
          <p:nvSpPr>
            <p:cNvPr id="31" name="pl31"/>
            <p:cNvSpPr/>
            <p:nvPr/>
          </p:nvSpPr>
          <p:spPr>
            <a:xfrm>
              <a:off x="4550214" y="1957056"/>
              <a:ext cx="3370461" cy="1236984"/>
            </a:xfrm>
            <a:custGeom>
              <a:avLst/>
              <a:pathLst>
                <a:path w="3370461" h="1236984">
                  <a:moveTo>
                    <a:pt x="0" y="1077373"/>
                  </a:moveTo>
                  <a:lnTo>
                    <a:pt x="259266" y="1197081"/>
                  </a:lnTo>
                  <a:lnTo>
                    <a:pt x="518532" y="399027"/>
                  </a:lnTo>
                  <a:lnTo>
                    <a:pt x="777798" y="239416"/>
                  </a:lnTo>
                  <a:lnTo>
                    <a:pt x="1037065" y="159610"/>
                  </a:lnTo>
                  <a:lnTo>
                    <a:pt x="1296331" y="598540"/>
                  </a:lnTo>
                  <a:lnTo>
                    <a:pt x="1555597" y="478832"/>
                  </a:lnTo>
                  <a:lnTo>
                    <a:pt x="1814863" y="877859"/>
                  </a:lnTo>
                  <a:lnTo>
                    <a:pt x="2074130" y="877859"/>
                  </a:lnTo>
                  <a:lnTo>
                    <a:pt x="2333396" y="877859"/>
                  </a:lnTo>
                  <a:lnTo>
                    <a:pt x="2592662" y="1236984"/>
                  </a:lnTo>
                  <a:lnTo>
                    <a:pt x="2851928" y="399027"/>
                  </a:lnTo>
                  <a:lnTo>
                    <a:pt x="3111195" y="0"/>
                  </a:lnTo>
                  <a:lnTo>
                    <a:pt x="3370461"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996" y="1657871"/>
              <a:ext cx="249945" cy="249961"/>
            </a:xfrm>
            <a:custGeom>
              <a:avLst/>
              <a:pathLst>
                <a:path w="249945" h="249961">
                  <a:moveTo>
                    <a:pt x="249945" y="0"/>
                  </a:moveTo>
                  <a:lnTo>
                    <a:pt x="0" y="249961"/>
                  </a:lnTo>
                </a:path>
              </a:pathLst>
            </a:custGeom>
          </p:spPr>
          <p:txBody>
            <a:bodyPr/>
            <a:lstStyle/>
            <a:p/>
          </p:txBody>
        </p:sp>
        <p:sp>
          <p:nvSpPr>
            <p:cNvPr id="42" name="pl42"/>
            <p:cNvSpPr/>
            <p:nvPr/>
          </p:nvSpPr>
          <p:spPr>
            <a:xfrm>
              <a:off x="7937252" y="1922205"/>
              <a:ext cx="242690" cy="69974"/>
            </a:xfrm>
            <a:custGeom>
              <a:avLst/>
              <a:pathLst>
                <a:path w="242690" h="69974">
                  <a:moveTo>
                    <a:pt x="242690" y="0"/>
                  </a:moveTo>
                  <a:lnTo>
                    <a:pt x="0" y="69974"/>
                  </a:lnTo>
                </a:path>
              </a:pathLst>
            </a:custGeom>
          </p:spPr>
          <p:txBody>
            <a:bodyPr/>
            <a:lstStyle/>
            <a:p/>
          </p:txBody>
        </p:sp>
        <p:sp>
          <p:nvSpPr>
            <p:cNvPr id="43" name="pl43"/>
            <p:cNvSpPr/>
            <p:nvPr/>
          </p:nvSpPr>
          <p:spPr>
            <a:xfrm>
              <a:off x="7929441" y="2166072"/>
              <a:ext cx="250500" cy="271559"/>
            </a:xfrm>
            <a:custGeom>
              <a:avLst/>
              <a:pathLst>
                <a:path w="250500" h="271559">
                  <a:moveTo>
                    <a:pt x="250500" y="271559"/>
                  </a:moveTo>
                  <a:lnTo>
                    <a:pt x="0" y="0"/>
                  </a:lnTo>
                </a:path>
              </a:pathLst>
            </a:custGeom>
          </p:spPr>
          <p:txBody>
            <a:bodyPr/>
            <a:lstStyle/>
            <a:p/>
          </p:txBody>
        </p:sp>
        <p:sp>
          <p:nvSpPr>
            <p:cNvPr id="44" name="pl44"/>
            <p:cNvSpPr/>
            <p:nvPr/>
          </p:nvSpPr>
          <p:spPr>
            <a:xfrm>
              <a:off x="7938857" y="2158525"/>
              <a:ext cx="241084" cy="25930"/>
            </a:xfrm>
            <a:custGeom>
              <a:avLst/>
              <a:pathLst>
                <a:path w="241084" h="25930">
                  <a:moveTo>
                    <a:pt x="241084" y="25930"/>
                  </a:moveTo>
                  <a:lnTo>
                    <a:pt x="0" y="0"/>
                  </a:lnTo>
                </a:path>
              </a:pathLst>
            </a:custGeom>
          </p:spPr>
          <p:txBody>
            <a:bodyPr/>
            <a:lstStyle/>
            <a:p/>
          </p:txBody>
        </p:sp>
        <p:sp>
          <p:nvSpPr>
            <p:cNvPr id="45" name="pg45"/>
            <p:cNvSpPr/>
            <p:nvPr/>
          </p:nvSpPr>
          <p:spPr>
            <a:xfrm>
              <a:off x="8111362" y="15451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859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47" name="pg47"/>
            <p:cNvSpPr/>
            <p:nvPr/>
          </p:nvSpPr>
          <p:spPr>
            <a:xfrm>
              <a:off x="8111362" y="18200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608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49" name="pg49"/>
            <p:cNvSpPr/>
            <p:nvPr/>
          </p:nvSpPr>
          <p:spPr>
            <a:xfrm>
              <a:off x="8111362" y="23676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4085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78%</a:t>
              </a:r>
            </a:p>
          </p:txBody>
        </p:sp>
        <p:sp>
          <p:nvSpPr>
            <p:cNvPr id="51" name="pg51"/>
            <p:cNvSpPr/>
            <p:nvPr/>
          </p:nvSpPr>
          <p:spPr>
            <a:xfrm>
              <a:off x="8111362" y="20939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347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66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Gambia,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71915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353742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81050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2059354"/>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99223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1979739"/>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3173966"/>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290071"/>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651492"/>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(84%)</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(82%)</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(83%)</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(75%)</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(78%)</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gmb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3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7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1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703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4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789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89157"/>
              <a:ext cx="239888" cy="126839"/>
            </a:xfrm>
            <a:prstGeom prst="rect">
              <a:avLst/>
            </a:prstGeom>
            <a:solidFill>
              <a:srgbClr val="1CABE2">
                <a:alpha val="85098"/>
              </a:srgbClr>
            </a:solidFill>
          </p:spPr>
          <p:txBody>
            <a:bodyPr/>
            <a:lstStyle/>
            <a:p/>
          </p:txBody>
        </p:sp>
        <p:sp>
          <p:nvSpPr>
            <p:cNvPr id="24" name="rc24"/>
            <p:cNvSpPr/>
            <p:nvPr/>
          </p:nvSpPr>
          <p:spPr>
            <a:xfrm>
              <a:off x="1562816" y="3987144"/>
              <a:ext cx="239888" cy="128853"/>
            </a:xfrm>
            <a:prstGeom prst="rect">
              <a:avLst/>
            </a:prstGeom>
            <a:solidFill>
              <a:srgbClr val="1CABE2">
                <a:alpha val="85098"/>
              </a:srgbClr>
            </a:solidFill>
          </p:spPr>
          <p:txBody>
            <a:bodyPr/>
            <a:lstStyle/>
            <a:p/>
          </p:txBody>
        </p:sp>
        <p:sp>
          <p:nvSpPr>
            <p:cNvPr id="25" name="rc25"/>
            <p:cNvSpPr/>
            <p:nvPr/>
          </p:nvSpPr>
          <p:spPr>
            <a:xfrm>
              <a:off x="1829360" y="3941434"/>
              <a:ext cx="239888" cy="174563"/>
            </a:xfrm>
            <a:prstGeom prst="rect">
              <a:avLst/>
            </a:prstGeom>
            <a:solidFill>
              <a:srgbClr val="1CABE2">
                <a:alpha val="85098"/>
              </a:srgbClr>
            </a:solidFill>
          </p:spPr>
          <p:txBody>
            <a:bodyPr/>
            <a:lstStyle/>
            <a:p/>
          </p:txBody>
        </p:sp>
        <p:sp>
          <p:nvSpPr>
            <p:cNvPr id="26" name="rc26"/>
            <p:cNvSpPr/>
            <p:nvPr/>
          </p:nvSpPr>
          <p:spPr>
            <a:xfrm>
              <a:off x="2095903" y="3982372"/>
              <a:ext cx="239888" cy="133625"/>
            </a:xfrm>
            <a:prstGeom prst="rect">
              <a:avLst/>
            </a:prstGeom>
            <a:solidFill>
              <a:srgbClr val="1CABE2">
                <a:alpha val="85098"/>
              </a:srgbClr>
            </a:solidFill>
          </p:spPr>
          <p:txBody>
            <a:bodyPr/>
            <a:lstStyle/>
            <a:p/>
          </p:txBody>
        </p:sp>
        <p:sp>
          <p:nvSpPr>
            <p:cNvPr id="27" name="rc27"/>
            <p:cNvSpPr/>
            <p:nvPr/>
          </p:nvSpPr>
          <p:spPr>
            <a:xfrm>
              <a:off x="2362446" y="3932709"/>
              <a:ext cx="239888" cy="183287"/>
            </a:xfrm>
            <a:prstGeom prst="rect">
              <a:avLst/>
            </a:prstGeom>
            <a:solidFill>
              <a:srgbClr val="1CABE2">
                <a:alpha val="85098"/>
              </a:srgbClr>
            </a:solidFill>
          </p:spPr>
          <p:txBody>
            <a:bodyPr/>
            <a:lstStyle/>
            <a:p/>
          </p:txBody>
        </p:sp>
        <p:sp>
          <p:nvSpPr>
            <p:cNvPr id="28" name="rc28"/>
            <p:cNvSpPr/>
            <p:nvPr/>
          </p:nvSpPr>
          <p:spPr>
            <a:xfrm>
              <a:off x="2628989" y="3880288"/>
              <a:ext cx="239888" cy="235709"/>
            </a:xfrm>
            <a:prstGeom prst="rect">
              <a:avLst/>
            </a:prstGeom>
            <a:solidFill>
              <a:srgbClr val="1CABE2">
                <a:alpha val="85098"/>
              </a:srgbClr>
            </a:solidFill>
          </p:spPr>
          <p:txBody>
            <a:bodyPr/>
            <a:lstStyle/>
            <a:p/>
          </p:txBody>
        </p:sp>
        <p:sp>
          <p:nvSpPr>
            <p:cNvPr id="29" name="rc29"/>
            <p:cNvSpPr/>
            <p:nvPr/>
          </p:nvSpPr>
          <p:spPr>
            <a:xfrm>
              <a:off x="2895532" y="4018388"/>
              <a:ext cx="239888" cy="97609"/>
            </a:xfrm>
            <a:prstGeom prst="rect">
              <a:avLst/>
            </a:prstGeom>
            <a:solidFill>
              <a:srgbClr val="1CABE2">
                <a:alpha val="85098"/>
              </a:srgbClr>
            </a:solidFill>
          </p:spPr>
          <p:txBody>
            <a:bodyPr/>
            <a:lstStyle/>
            <a:p/>
          </p:txBody>
        </p:sp>
        <p:sp>
          <p:nvSpPr>
            <p:cNvPr id="30" name="rc30"/>
            <p:cNvSpPr/>
            <p:nvPr/>
          </p:nvSpPr>
          <p:spPr>
            <a:xfrm>
              <a:off x="3162075" y="4016225"/>
              <a:ext cx="239888" cy="99771"/>
            </a:xfrm>
            <a:prstGeom prst="rect">
              <a:avLst/>
            </a:prstGeom>
            <a:solidFill>
              <a:srgbClr val="1CABE2">
                <a:alpha val="85098"/>
              </a:srgbClr>
            </a:solidFill>
          </p:spPr>
          <p:txBody>
            <a:bodyPr/>
            <a:lstStyle/>
            <a:p/>
          </p:txBody>
        </p:sp>
        <p:sp>
          <p:nvSpPr>
            <p:cNvPr id="31" name="rc31"/>
            <p:cNvSpPr/>
            <p:nvPr/>
          </p:nvSpPr>
          <p:spPr>
            <a:xfrm>
              <a:off x="3428618" y="3912352"/>
              <a:ext cx="239888" cy="203644"/>
            </a:xfrm>
            <a:prstGeom prst="rect">
              <a:avLst/>
            </a:prstGeom>
            <a:solidFill>
              <a:srgbClr val="1CABE2">
                <a:alpha val="85098"/>
              </a:srgbClr>
            </a:solidFill>
          </p:spPr>
          <p:txBody>
            <a:bodyPr/>
            <a:lstStyle/>
            <a:p/>
          </p:txBody>
        </p:sp>
        <p:sp>
          <p:nvSpPr>
            <p:cNvPr id="32" name="rc32"/>
            <p:cNvSpPr/>
            <p:nvPr/>
          </p:nvSpPr>
          <p:spPr>
            <a:xfrm>
              <a:off x="3695161" y="4011602"/>
              <a:ext cx="239888" cy="104395"/>
            </a:xfrm>
            <a:prstGeom prst="rect">
              <a:avLst/>
            </a:prstGeom>
            <a:solidFill>
              <a:srgbClr val="1CABE2">
                <a:alpha val="85098"/>
              </a:srgbClr>
            </a:solidFill>
          </p:spPr>
          <p:txBody>
            <a:bodyPr/>
            <a:lstStyle/>
            <a:p/>
          </p:txBody>
        </p:sp>
        <p:sp>
          <p:nvSpPr>
            <p:cNvPr id="33" name="rc33"/>
            <p:cNvSpPr/>
            <p:nvPr/>
          </p:nvSpPr>
          <p:spPr>
            <a:xfrm>
              <a:off x="3961705" y="4062308"/>
              <a:ext cx="239888" cy="53688"/>
            </a:xfrm>
            <a:prstGeom prst="rect">
              <a:avLst/>
            </a:prstGeom>
            <a:solidFill>
              <a:srgbClr val="1CABE2">
                <a:alpha val="85098"/>
              </a:srgbClr>
            </a:solidFill>
          </p:spPr>
          <p:txBody>
            <a:bodyPr/>
            <a:lstStyle/>
            <a:p/>
          </p:txBody>
        </p:sp>
        <p:sp>
          <p:nvSpPr>
            <p:cNvPr id="34" name="rc34"/>
            <p:cNvSpPr/>
            <p:nvPr/>
          </p:nvSpPr>
          <p:spPr>
            <a:xfrm>
              <a:off x="4228248" y="4060742"/>
              <a:ext cx="239888" cy="55254"/>
            </a:xfrm>
            <a:prstGeom prst="rect">
              <a:avLst/>
            </a:prstGeom>
            <a:solidFill>
              <a:srgbClr val="1CABE2">
                <a:alpha val="85098"/>
              </a:srgbClr>
            </a:solidFill>
          </p:spPr>
          <p:txBody>
            <a:bodyPr/>
            <a:lstStyle/>
            <a:p/>
          </p:txBody>
        </p:sp>
        <p:sp>
          <p:nvSpPr>
            <p:cNvPr id="35" name="rc35"/>
            <p:cNvSpPr/>
            <p:nvPr/>
          </p:nvSpPr>
          <p:spPr>
            <a:xfrm>
              <a:off x="4494791" y="4058953"/>
              <a:ext cx="239888" cy="57044"/>
            </a:xfrm>
            <a:prstGeom prst="rect">
              <a:avLst/>
            </a:prstGeom>
            <a:solidFill>
              <a:srgbClr val="1CABE2">
                <a:alpha val="85098"/>
              </a:srgbClr>
            </a:solidFill>
          </p:spPr>
          <p:txBody>
            <a:bodyPr/>
            <a:lstStyle/>
            <a:p/>
          </p:txBody>
        </p:sp>
        <p:sp>
          <p:nvSpPr>
            <p:cNvPr id="36" name="rc36"/>
            <p:cNvSpPr/>
            <p:nvPr/>
          </p:nvSpPr>
          <p:spPr>
            <a:xfrm>
              <a:off x="4761334" y="4058282"/>
              <a:ext cx="239888" cy="57715"/>
            </a:xfrm>
            <a:prstGeom prst="rect">
              <a:avLst/>
            </a:prstGeom>
            <a:solidFill>
              <a:srgbClr val="1CABE2">
                <a:alpha val="85098"/>
              </a:srgbClr>
            </a:solidFill>
          </p:spPr>
          <p:txBody>
            <a:bodyPr/>
            <a:lstStyle/>
            <a:p/>
          </p:txBody>
        </p:sp>
        <p:sp>
          <p:nvSpPr>
            <p:cNvPr id="37" name="rc37"/>
            <p:cNvSpPr/>
            <p:nvPr/>
          </p:nvSpPr>
          <p:spPr>
            <a:xfrm>
              <a:off x="5027877" y="4000864"/>
              <a:ext cx="239888" cy="115132"/>
            </a:xfrm>
            <a:prstGeom prst="rect">
              <a:avLst/>
            </a:prstGeom>
            <a:solidFill>
              <a:srgbClr val="1CABE2">
                <a:alpha val="85098"/>
              </a:srgbClr>
            </a:solidFill>
          </p:spPr>
          <p:txBody>
            <a:bodyPr/>
            <a:lstStyle/>
            <a:p/>
          </p:txBody>
        </p:sp>
        <p:sp>
          <p:nvSpPr>
            <p:cNvPr id="38" name="rc38"/>
            <p:cNvSpPr/>
            <p:nvPr/>
          </p:nvSpPr>
          <p:spPr>
            <a:xfrm>
              <a:off x="5294420" y="4058654"/>
              <a:ext cx="239888" cy="57342"/>
            </a:xfrm>
            <a:prstGeom prst="rect">
              <a:avLst/>
            </a:prstGeom>
            <a:solidFill>
              <a:srgbClr val="1CABE2">
                <a:alpha val="85098"/>
              </a:srgbClr>
            </a:solidFill>
          </p:spPr>
          <p:txBody>
            <a:bodyPr/>
            <a:lstStyle/>
            <a:p/>
          </p:txBody>
        </p:sp>
        <p:sp>
          <p:nvSpPr>
            <p:cNvPr id="39" name="rc39"/>
            <p:cNvSpPr/>
            <p:nvPr/>
          </p:nvSpPr>
          <p:spPr>
            <a:xfrm>
              <a:off x="5560963" y="4058953"/>
              <a:ext cx="239888" cy="57044"/>
            </a:xfrm>
            <a:prstGeom prst="rect">
              <a:avLst/>
            </a:prstGeom>
            <a:solidFill>
              <a:srgbClr val="1CABE2">
                <a:alpha val="85098"/>
              </a:srgbClr>
            </a:solidFill>
          </p:spPr>
          <p:txBody>
            <a:bodyPr/>
            <a:lstStyle/>
            <a:p/>
          </p:txBody>
        </p:sp>
        <p:sp>
          <p:nvSpPr>
            <p:cNvPr id="40" name="rc40"/>
            <p:cNvSpPr/>
            <p:nvPr/>
          </p:nvSpPr>
          <p:spPr>
            <a:xfrm>
              <a:off x="5827506" y="3719594"/>
              <a:ext cx="239888" cy="396402"/>
            </a:xfrm>
            <a:prstGeom prst="rect">
              <a:avLst/>
            </a:prstGeom>
            <a:solidFill>
              <a:srgbClr val="1CABE2">
                <a:alpha val="85098"/>
              </a:srgbClr>
            </a:solidFill>
          </p:spPr>
          <p:txBody>
            <a:bodyPr/>
            <a:lstStyle/>
            <a:p/>
          </p:txBody>
        </p:sp>
        <p:sp>
          <p:nvSpPr>
            <p:cNvPr id="41" name="rc41"/>
            <p:cNvSpPr/>
            <p:nvPr/>
          </p:nvSpPr>
          <p:spPr>
            <a:xfrm>
              <a:off x="6094049" y="3779323"/>
              <a:ext cx="239888" cy="336673"/>
            </a:xfrm>
            <a:prstGeom prst="rect">
              <a:avLst/>
            </a:prstGeom>
            <a:solidFill>
              <a:srgbClr val="1CABE2">
                <a:alpha val="85098"/>
              </a:srgbClr>
            </a:solidFill>
          </p:spPr>
          <p:txBody>
            <a:bodyPr/>
            <a:lstStyle/>
            <a:p/>
          </p:txBody>
        </p:sp>
        <p:sp>
          <p:nvSpPr>
            <p:cNvPr id="42" name="rc42"/>
            <p:cNvSpPr/>
            <p:nvPr/>
          </p:nvSpPr>
          <p:spPr>
            <a:xfrm>
              <a:off x="6360593" y="3718476"/>
              <a:ext cx="239888" cy="397521"/>
            </a:xfrm>
            <a:prstGeom prst="rect">
              <a:avLst/>
            </a:prstGeom>
            <a:solidFill>
              <a:srgbClr val="1CABE2">
                <a:alpha val="85098"/>
              </a:srgbClr>
            </a:solidFill>
          </p:spPr>
          <p:txBody>
            <a:bodyPr/>
            <a:lstStyle/>
            <a:p/>
          </p:txBody>
        </p:sp>
        <p:sp>
          <p:nvSpPr>
            <p:cNvPr id="43" name="rc43"/>
            <p:cNvSpPr/>
            <p:nvPr/>
          </p:nvSpPr>
          <p:spPr>
            <a:xfrm>
              <a:off x="6627136" y="3426244"/>
              <a:ext cx="239888" cy="689752"/>
            </a:xfrm>
            <a:prstGeom prst="rect">
              <a:avLst/>
            </a:prstGeom>
            <a:solidFill>
              <a:srgbClr val="1CABE2">
                <a:alpha val="85098"/>
              </a:srgbClr>
            </a:solidFill>
          </p:spPr>
          <p:txBody>
            <a:bodyPr/>
            <a:lstStyle/>
            <a:p/>
          </p:txBody>
        </p:sp>
        <p:sp>
          <p:nvSpPr>
            <p:cNvPr id="44" name="rc44"/>
            <p:cNvSpPr/>
            <p:nvPr/>
          </p:nvSpPr>
          <p:spPr>
            <a:xfrm>
              <a:off x="6893679" y="3067647"/>
              <a:ext cx="239888" cy="1048349"/>
            </a:xfrm>
            <a:prstGeom prst="rect">
              <a:avLst/>
            </a:prstGeom>
            <a:solidFill>
              <a:srgbClr val="1CABE2">
                <a:alpha val="85098"/>
              </a:srgbClr>
            </a:solidFill>
          </p:spPr>
          <p:txBody>
            <a:bodyPr/>
            <a:lstStyle/>
            <a:p/>
          </p:txBody>
        </p:sp>
        <p:sp>
          <p:nvSpPr>
            <p:cNvPr id="45" name="rc45"/>
            <p:cNvSpPr/>
            <p:nvPr/>
          </p:nvSpPr>
          <p:spPr>
            <a:xfrm>
              <a:off x="7160222" y="3232666"/>
              <a:ext cx="239888" cy="883331"/>
            </a:xfrm>
            <a:prstGeom prst="rect">
              <a:avLst/>
            </a:prstGeom>
            <a:solidFill>
              <a:srgbClr val="1CABE2">
                <a:alpha val="85098"/>
              </a:srgbClr>
            </a:solidFill>
          </p:spPr>
          <p:txBody>
            <a:bodyPr/>
            <a:lstStyle/>
            <a:p/>
          </p:txBody>
        </p:sp>
        <p:sp>
          <p:nvSpPr>
            <p:cNvPr id="46" name="rc46"/>
            <p:cNvSpPr/>
            <p:nvPr/>
          </p:nvSpPr>
          <p:spPr>
            <a:xfrm>
              <a:off x="7426765" y="3161752"/>
              <a:ext cx="239888" cy="954245"/>
            </a:xfrm>
            <a:prstGeom prst="rect">
              <a:avLst/>
            </a:prstGeom>
            <a:solidFill>
              <a:srgbClr val="1CABE2">
                <a:alpha val="85098"/>
              </a:srgbClr>
            </a:solidFill>
          </p:spPr>
          <p:txBody>
            <a:bodyPr/>
            <a:lstStyle/>
            <a:p/>
          </p:txBody>
        </p:sp>
        <p:sp>
          <p:nvSpPr>
            <p:cNvPr id="47" name="rc47"/>
            <p:cNvSpPr/>
            <p:nvPr/>
          </p:nvSpPr>
          <p:spPr>
            <a:xfrm>
              <a:off x="7693308" y="3037895"/>
              <a:ext cx="239888" cy="1078102"/>
            </a:xfrm>
            <a:prstGeom prst="rect">
              <a:avLst/>
            </a:prstGeom>
            <a:solidFill>
              <a:srgbClr val="1CABE2">
                <a:alpha val="85098"/>
              </a:srgbClr>
            </a:solidFill>
          </p:spPr>
          <p:txBody>
            <a:bodyPr/>
            <a:lstStyle/>
            <a:p/>
          </p:txBody>
        </p:sp>
        <p:sp>
          <p:nvSpPr>
            <p:cNvPr id="48" name="rc48"/>
            <p:cNvSpPr/>
            <p:nvPr/>
          </p:nvSpPr>
          <p:spPr>
            <a:xfrm>
              <a:off x="7959851" y="3155488"/>
              <a:ext cx="239888" cy="960508"/>
            </a:xfrm>
            <a:prstGeom prst="rect">
              <a:avLst/>
            </a:prstGeom>
            <a:solidFill>
              <a:srgbClr val="1CABE2">
                <a:alpha val="85098"/>
              </a:srgbClr>
            </a:solidFill>
          </p:spPr>
          <p:txBody>
            <a:bodyPr/>
            <a:lstStyle/>
            <a:p/>
          </p:txBody>
        </p:sp>
        <p:sp>
          <p:nvSpPr>
            <p:cNvPr id="49" name="rc49"/>
            <p:cNvSpPr/>
            <p:nvPr/>
          </p:nvSpPr>
          <p:spPr>
            <a:xfrm>
              <a:off x="1296273" y="3270174"/>
              <a:ext cx="239888" cy="718983"/>
            </a:xfrm>
            <a:prstGeom prst="rect">
              <a:avLst/>
            </a:prstGeom>
            <a:solidFill>
              <a:srgbClr val="B3B3B3">
                <a:alpha val="85098"/>
              </a:srgbClr>
            </a:solidFill>
          </p:spPr>
          <p:txBody>
            <a:bodyPr/>
            <a:lstStyle/>
            <a:p/>
          </p:txBody>
        </p:sp>
        <p:sp>
          <p:nvSpPr>
            <p:cNvPr id="50" name="rc50"/>
            <p:cNvSpPr/>
            <p:nvPr/>
          </p:nvSpPr>
          <p:spPr>
            <a:xfrm>
              <a:off x="1562816" y="3557782"/>
              <a:ext cx="239888" cy="429361"/>
            </a:xfrm>
            <a:prstGeom prst="rect">
              <a:avLst/>
            </a:prstGeom>
            <a:solidFill>
              <a:srgbClr val="B3B3B3">
                <a:alpha val="85098"/>
              </a:srgbClr>
            </a:solidFill>
          </p:spPr>
          <p:txBody>
            <a:bodyPr/>
            <a:lstStyle/>
            <a:p/>
          </p:txBody>
        </p:sp>
        <p:sp>
          <p:nvSpPr>
            <p:cNvPr id="51" name="rc51"/>
            <p:cNvSpPr/>
            <p:nvPr/>
          </p:nvSpPr>
          <p:spPr>
            <a:xfrm>
              <a:off x="1829360" y="3548759"/>
              <a:ext cx="239888" cy="392674"/>
            </a:xfrm>
            <a:prstGeom prst="rect">
              <a:avLst/>
            </a:prstGeom>
            <a:solidFill>
              <a:srgbClr val="B3B3B3">
                <a:alpha val="85098"/>
              </a:srgbClr>
            </a:solidFill>
          </p:spPr>
          <p:txBody>
            <a:bodyPr/>
            <a:lstStyle/>
            <a:p/>
          </p:txBody>
        </p:sp>
        <p:sp>
          <p:nvSpPr>
            <p:cNvPr id="52" name="rc52"/>
            <p:cNvSpPr/>
            <p:nvPr/>
          </p:nvSpPr>
          <p:spPr>
            <a:xfrm>
              <a:off x="2095903" y="3536828"/>
              <a:ext cx="239888" cy="445543"/>
            </a:xfrm>
            <a:prstGeom prst="rect">
              <a:avLst/>
            </a:prstGeom>
            <a:solidFill>
              <a:srgbClr val="B3B3B3">
                <a:alpha val="85098"/>
              </a:srgbClr>
            </a:solidFill>
          </p:spPr>
          <p:txBody>
            <a:bodyPr/>
            <a:lstStyle/>
            <a:p/>
          </p:txBody>
        </p:sp>
        <p:sp>
          <p:nvSpPr>
            <p:cNvPr id="53" name="rc53"/>
            <p:cNvSpPr/>
            <p:nvPr/>
          </p:nvSpPr>
          <p:spPr>
            <a:xfrm>
              <a:off x="2362446" y="3520349"/>
              <a:ext cx="239888" cy="412360"/>
            </a:xfrm>
            <a:prstGeom prst="rect">
              <a:avLst/>
            </a:prstGeom>
            <a:solidFill>
              <a:srgbClr val="B3B3B3">
                <a:alpha val="85098"/>
              </a:srgbClr>
            </a:solidFill>
          </p:spPr>
          <p:txBody>
            <a:bodyPr/>
            <a:lstStyle/>
            <a:p/>
          </p:txBody>
        </p:sp>
        <p:sp>
          <p:nvSpPr>
            <p:cNvPr id="54" name="rc54"/>
            <p:cNvSpPr/>
            <p:nvPr/>
          </p:nvSpPr>
          <p:spPr>
            <a:xfrm>
              <a:off x="2628989" y="3880288"/>
              <a:ext cx="239888" cy="0"/>
            </a:xfrm>
            <a:prstGeom prst="rect">
              <a:avLst/>
            </a:prstGeom>
            <a:solidFill>
              <a:srgbClr val="B3B3B3">
                <a:alpha val="85098"/>
              </a:srgbClr>
            </a:solidFill>
          </p:spPr>
          <p:txBody>
            <a:bodyPr/>
            <a:lstStyle/>
            <a:p/>
          </p:txBody>
        </p:sp>
        <p:sp>
          <p:nvSpPr>
            <p:cNvPr id="55" name="rc55"/>
            <p:cNvSpPr/>
            <p:nvPr/>
          </p:nvSpPr>
          <p:spPr>
            <a:xfrm>
              <a:off x="2895532" y="3871862"/>
              <a:ext cx="239888" cy="146525"/>
            </a:xfrm>
            <a:prstGeom prst="rect">
              <a:avLst/>
            </a:prstGeom>
            <a:solidFill>
              <a:srgbClr val="B3B3B3">
                <a:alpha val="85098"/>
              </a:srgbClr>
            </a:solidFill>
          </p:spPr>
          <p:txBody>
            <a:bodyPr/>
            <a:lstStyle/>
            <a:p/>
          </p:txBody>
        </p:sp>
        <p:sp>
          <p:nvSpPr>
            <p:cNvPr id="56" name="rc56"/>
            <p:cNvSpPr/>
            <p:nvPr/>
          </p:nvSpPr>
          <p:spPr>
            <a:xfrm>
              <a:off x="3162075" y="3866568"/>
              <a:ext cx="239888" cy="149657"/>
            </a:xfrm>
            <a:prstGeom prst="rect">
              <a:avLst/>
            </a:prstGeom>
            <a:solidFill>
              <a:srgbClr val="B3B3B3">
                <a:alpha val="85098"/>
              </a:srgbClr>
            </a:solidFill>
          </p:spPr>
          <p:txBody>
            <a:bodyPr/>
            <a:lstStyle/>
            <a:p/>
          </p:txBody>
        </p:sp>
        <p:sp>
          <p:nvSpPr>
            <p:cNvPr id="57" name="rc57"/>
            <p:cNvSpPr/>
            <p:nvPr/>
          </p:nvSpPr>
          <p:spPr>
            <a:xfrm>
              <a:off x="3428618" y="3912352"/>
              <a:ext cx="239888" cy="0"/>
            </a:xfrm>
            <a:prstGeom prst="rect">
              <a:avLst/>
            </a:prstGeom>
            <a:solidFill>
              <a:srgbClr val="B3B3B3">
                <a:alpha val="85098"/>
              </a:srgbClr>
            </a:solidFill>
          </p:spPr>
          <p:txBody>
            <a:bodyPr/>
            <a:lstStyle/>
            <a:p/>
          </p:txBody>
        </p:sp>
        <p:sp>
          <p:nvSpPr>
            <p:cNvPr id="58" name="rc58"/>
            <p:cNvSpPr/>
            <p:nvPr/>
          </p:nvSpPr>
          <p:spPr>
            <a:xfrm>
              <a:off x="3695161" y="4011602"/>
              <a:ext cx="239888" cy="0"/>
            </a:xfrm>
            <a:prstGeom prst="rect">
              <a:avLst/>
            </a:prstGeom>
            <a:solidFill>
              <a:srgbClr val="B3B3B3">
                <a:alpha val="85098"/>
              </a:srgbClr>
            </a:solidFill>
          </p:spPr>
          <p:txBody>
            <a:bodyPr/>
            <a:lstStyle/>
            <a:p/>
          </p:txBody>
        </p:sp>
        <p:sp>
          <p:nvSpPr>
            <p:cNvPr id="59" name="rc59"/>
            <p:cNvSpPr/>
            <p:nvPr/>
          </p:nvSpPr>
          <p:spPr>
            <a:xfrm>
              <a:off x="3961705" y="3954856"/>
              <a:ext cx="239888" cy="107452"/>
            </a:xfrm>
            <a:prstGeom prst="rect">
              <a:avLst/>
            </a:prstGeom>
            <a:solidFill>
              <a:srgbClr val="B3B3B3">
                <a:alpha val="85098"/>
              </a:srgbClr>
            </a:solidFill>
          </p:spPr>
          <p:txBody>
            <a:bodyPr/>
            <a:lstStyle/>
            <a:p/>
          </p:txBody>
        </p:sp>
        <p:sp>
          <p:nvSpPr>
            <p:cNvPr id="60" name="rc60"/>
            <p:cNvSpPr/>
            <p:nvPr/>
          </p:nvSpPr>
          <p:spPr>
            <a:xfrm>
              <a:off x="4228248" y="3894829"/>
              <a:ext cx="239888" cy="165913"/>
            </a:xfrm>
            <a:prstGeom prst="rect">
              <a:avLst/>
            </a:prstGeom>
            <a:solidFill>
              <a:srgbClr val="B3B3B3">
                <a:alpha val="85098"/>
              </a:srgbClr>
            </a:solidFill>
          </p:spPr>
          <p:txBody>
            <a:bodyPr/>
            <a:lstStyle/>
            <a:p/>
          </p:txBody>
        </p:sp>
        <p:sp>
          <p:nvSpPr>
            <p:cNvPr id="61" name="rc61"/>
            <p:cNvSpPr/>
            <p:nvPr/>
          </p:nvSpPr>
          <p:spPr>
            <a:xfrm>
              <a:off x="4494791" y="4001983"/>
              <a:ext cx="239888" cy="56969"/>
            </a:xfrm>
            <a:prstGeom prst="rect">
              <a:avLst/>
            </a:prstGeom>
            <a:solidFill>
              <a:srgbClr val="B3B3B3">
                <a:alpha val="85098"/>
              </a:srgbClr>
            </a:solidFill>
          </p:spPr>
          <p:txBody>
            <a:bodyPr/>
            <a:lstStyle/>
            <a:p/>
          </p:txBody>
        </p:sp>
        <p:sp>
          <p:nvSpPr>
            <p:cNvPr id="62" name="rc62"/>
            <p:cNvSpPr/>
            <p:nvPr/>
          </p:nvSpPr>
          <p:spPr>
            <a:xfrm>
              <a:off x="4761334" y="3942925"/>
              <a:ext cx="239888" cy="115356"/>
            </a:xfrm>
            <a:prstGeom prst="rect">
              <a:avLst/>
            </a:prstGeom>
            <a:solidFill>
              <a:srgbClr val="B3B3B3">
                <a:alpha val="85098"/>
              </a:srgbClr>
            </a:solidFill>
          </p:spPr>
          <p:txBody>
            <a:bodyPr/>
            <a:lstStyle/>
            <a:p/>
          </p:txBody>
        </p:sp>
        <p:sp>
          <p:nvSpPr>
            <p:cNvPr id="63" name="rc63"/>
            <p:cNvSpPr/>
            <p:nvPr/>
          </p:nvSpPr>
          <p:spPr>
            <a:xfrm>
              <a:off x="5027877" y="3885732"/>
              <a:ext cx="239888" cy="115132"/>
            </a:xfrm>
            <a:prstGeom prst="rect">
              <a:avLst/>
            </a:prstGeom>
            <a:solidFill>
              <a:srgbClr val="B3B3B3">
                <a:alpha val="85098"/>
              </a:srgbClr>
            </a:solidFill>
          </p:spPr>
          <p:txBody>
            <a:bodyPr/>
            <a:lstStyle/>
            <a:p/>
          </p:txBody>
        </p:sp>
        <p:sp>
          <p:nvSpPr>
            <p:cNvPr id="64" name="rc64"/>
            <p:cNvSpPr/>
            <p:nvPr/>
          </p:nvSpPr>
          <p:spPr>
            <a:xfrm>
              <a:off x="5294420" y="3943894"/>
              <a:ext cx="239888" cy="114759"/>
            </a:xfrm>
            <a:prstGeom prst="rect">
              <a:avLst/>
            </a:prstGeom>
            <a:solidFill>
              <a:srgbClr val="B3B3B3">
                <a:alpha val="85098"/>
              </a:srgbClr>
            </a:solidFill>
          </p:spPr>
          <p:txBody>
            <a:bodyPr/>
            <a:lstStyle/>
            <a:p/>
          </p:txBody>
        </p:sp>
        <p:sp>
          <p:nvSpPr>
            <p:cNvPr id="65" name="rc65"/>
            <p:cNvSpPr/>
            <p:nvPr/>
          </p:nvSpPr>
          <p:spPr>
            <a:xfrm>
              <a:off x="5560963" y="3830775"/>
              <a:ext cx="239888" cy="228177"/>
            </a:xfrm>
            <a:prstGeom prst="rect">
              <a:avLst/>
            </a:prstGeom>
            <a:solidFill>
              <a:srgbClr val="B3B3B3">
                <a:alpha val="85098"/>
              </a:srgbClr>
            </a:solidFill>
          </p:spPr>
          <p:txBody>
            <a:bodyPr/>
            <a:lstStyle/>
            <a:p/>
          </p:txBody>
        </p:sp>
        <p:sp>
          <p:nvSpPr>
            <p:cNvPr id="66" name="rc66"/>
            <p:cNvSpPr/>
            <p:nvPr/>
          </p:nvSpPr>
          <p:spPr>
            <a:xfrm>
              <a:off x="5827506" y="3662997"/>
              <a:ext cx="239888" cy="56597"/>
            </a:xfrm>
            <a:prstGeom prst="rect">
              <a:avLst/>
            </a:prstGeom>
            <a:solidFill>
              <a:srgbClr val="B3B3B3">
                <a:alpha val="85098"/>
              </a:srgbClr>
            </a:solidFill>
          </p:spPr>
          <p:txBody>
            <a:bodyPr/>
            <a:lstStyle/>
            <a:p/>
          </p:txBody>
        </p:sp>
        <p:sp>
          <p:nvSpPr>
            <p:cNvPr id="67" name="rc67"/>
            <p:cNvSpPr/>
            <p:nvPr/>
          </p:nvSpPr>
          <p:spPr>
            <a:xfrm>
              <a:off x="6094049" y="3723174"/>
              <a:ext cx="239888" cy="56149"/>
            </a:xfrm>
            <a:prstGeom prst="rect">
              <a:avLst/>
            </a:prstGeom>
            <a:solidFill>
              <a:srgbClr val="B3B3B3">
                <a:alpha val="85098"/>
              </a:srgbClr>
            </a:solidFill>
          </p:spPr>
          <p:txBody>
            <a:bodyPr/>
            <a:lstStyle/>
            <a:p/>
          </p:txBody>
        </p:sp>
        <p:sp>
          <p:nvSpPr>
            <p:cNvPr id="68" name="rc68"/>
            <p:cNvSpPr/>
            <p:nvPr/>
          </p:nvSpPr>
          <p:spPr>
            <a:xfrm>
              <a:off x="6360593" y="3434521"/>
              <a:ext cx="239888" cy="283954"/>
            </a:xfrm>
            <a:prstGeom prst="rect">
              <a:avLst/>
            </a:prstGeom>
            <a:solidFill>
              <a:srgbClr val="B3B3B3">
                <a:alpha val="85098"/>
              </a:srgbClr>
            </a:solidFill>
          </p:spPr>
          <p:txBody>
            <a:bodyPr/>
            <a:lstStyle/>
            <a:p/>
          </p:txBody>
        </p:sp>
        <p:sp>
          <p:nvSpPr>
            <p:cNvPr id="69" name="rc69"/>
            <p:cNvSpPr/>
            <p:nvPr/>
          </p:nvSpPr>
          <p:spPr>
            <a:xfrm>
              <a:off x="6627136" y="3253843"/>
              <a:ext cx="239888" cy="172400"/>
            </a:xfrm>
            <a:prstGeom prst="rect">
              <a:avLst/>
            </a:prstGeom>
            <a:solidFill>
              <a:srgbClr val="B3B3B3">
                <a:alpha val="85098"/>
              </a:srgbClr>
            </a:solidFill>
          </p:spPr>
          <p:txBody>
            <a:bodyPr/>
            <a:lstStyle/>
            <a:p/>
          </p:txBody>
        </p:sp>
        <p:sp>
          <p:nvSpPr>
            <p:cNvPr id="70" name="rc70"/>
            <p:cNvSpPr/>
            <p:nvPr/>
          </p:nvSpPr>
          <p:spPr>
            <a:xfrm>
              <a:off x="6893679" y="3067647"/>
              <a:ext cx="239888" cy="0"/>
            </a:xfrm>
            <a:prstGeom prst="rect">
              <a:avLst/>
            </a:prstGeom>
            <a:solidFill>
              <a:srgbClr val="B3B3B3">
                <a:alpha val="85098"/>
              </a:srgbClr>
            </a:solidFill>
          </p:spPr>
          <p:txBody>
            <a:bodyPr/>
            <a:lstStyle/>
            <a:p/>
          </p:txBody>
        </p:sp>
        <p:sp>
          <p:nvSpPr>
            <p:cNvPr id="71" name="rc71"/>
            <p:cNvSpPr/>
            <p:nvPr/>
          </p:nvSpPr>
          <p:spPr>
            <a:xfrm>
              <a:off x="7160222" y="2879289"/>
              <a:ext cx="239888" cy="353377"/>
            </a:xfrm>
            <a:prstGeom prst="rect">
              <a:avLst/>
            </a:prstGeom>
            <a:solidFill>
              <a:srgbClr val="B3B3B3">
                <a:alpha val="85098"/>
              </a:srgbClr>
            </a:solidFill>
          </p:spPr>
          <p:txBody>
            <a:bodyPr/>
            <a:lstStyle/>
            <a:p/>
          </p:txBody>
        </p:sp>
        <p:sp>
          <p:nvSpPr>
            <p:cNvPr id="72" name="rc72"/>
            <p:cNvSpPr/>
            <p:nvPr/>
          </p:nvSpPr>
          <p:spPr>
            <a:xfrm>
              <a:off x="7426765" y="3161752"/>
              <a:ext cx="239888" cy="0"/>
            </a:xfrm>
            <a:prstGeom prst="rect">
              <a:avLst/>
            </a:prstGeom>
            <a:solidFill>
              <a:srgbClr val="B3B3B3">
                <a:alpha val="85098"/>
              </a:srgbClr>
            </a:solidFill>
          </p:spPr>
          <p:txBody>
            <a:bodyPr/>
            <a:lstStyle/>
            <a:p/>
          </p:txBody>
        </p:sp>
        <p:sp>
          <p:nvSpPr>
            <p:cNvPr id="73" name="rc73"/>
            <p:cNvSpPr/>
            <p:nvPr/>
          </p:nvSpPr>
          <p:spPr>
            <a:xfrm>
              <a:off x="7693308" y="2918064"/>
              <a:ext cx="239888" cy="119830"/>
            </a:xfrm>
            <a:prstGeom prst="rect">
              <a:avLst/>
            </a:prstGeom>
            <a:solidFill>
              <a:srgbClr val="B3B3B3">
                <a:alpha val="85098"/>
              </a:srgbClr>
            </a:solidFill>
          </p:spPr>
          <p:txBody>
            <a:bodyPr/>
            <a:lstStyle/>
            <a:p/>
          </p:txBody>
        </p:sp>
        <p:sp>
          <p:nvSpPr>
            <p:cNvPr id="74" name="rc74"/>
            <p:cNvSpPr/>
            <p:nvPr/>
          </p:nvSpPr>
          <p:spPr>
            <a:xfrm>
              <a:off x="7959851" y="3035434"/>
              <a:ext cx="239888" cy="120054"/>
            </a:xfrm>
            <a:prstGeom prst="rect">
              <a:avLst/>
            </a:prstGeom>
            <a:solidFill>
              <a:srgbClr val="B3B3B3">
                <a:alpha val="85098"/>
              </a:srgbClr>
            </a:solidFill>
          </p:spPr>
          <p:txBody>
            <a:bodyPr/>
            <a:lstStyle/>
            <a:p/>
          </p:txBody>
        </p:sp>
        <p:sp>
          <p:nvSpPr>
            <p:cNvPr id="75" name="pl75"/>
            <p:cNvSpPr/>
            <p:nvPr/>
          </p:nvSpPr>
          <p:spPr>
            <a:xfrm>
              <a:off x="1416218" y="2075428"/>
              <a:ext cx="6663577" cy="350400"/>
            </a:xfrm>
            <a:custGeom>
              <a:avLst/>
              <a:pathLst>
                <a:path w="6663577" h="350400">
                  <a:moveTo>
                    <a:pt x="0" y="41223"/>
                  </a:moveTo>
                  <a:lnTo>
                    <a:pt x="266543" y="41223"/>
                  </a:lnTo>
                  <a:lnTo>
                    <a:pt x="533086" y="61835"/>
                  </a:lnTo>
                  <a:lnTo>
                    <a:pt x="799629" y="41223"/>
                  </a:lnTo>
                  <a:lnTo>
                    <a:pt x="1066172" y="61835"/>
                  </a:lnTo>
                  <a:lnTo>
                    <a:pt x="1332715" y="82447"/>
                  </a:lnTo>
                  <a:lnTo>
                    <a:pt x="1599258" y="20611"/>
                  </a:lnTo>
                  <a:lnTo>
                    <a:pt x="1865801" y="20611"/>
                  </a:lnTo>
                  <a:lnTo>
                    <a:pt x="2132344" y="61835"/>
                  </a:lnTo>
                  <a:lnTo>
                    <a:pt x="2398888" y="20611"/>
                  </a:lnTo>
                  <a:lnTo>
                    <a:pt x="2665431" y="0"/>
                  </a:lnTo>
                  <a:lnTo>
                    <a:pt x="2931974" y="0"/>
                  </a:lnTo>
                  <a:lnTo>
                    <a:pt x="3198517" y="0"/>
                  </a:lnTo>
                  <a:lnTo>
                    <a:pt x="3465060" y="0"/>
                  </a:lnTo>
                  <a:lnTo>
                    <a:pt x="3731603" y="20611"/>
                  </a:lnTo>
                  <a:lnTo>
                    <a:pt x="3998146" y="0"/>
                  </a:lnTo>
                  <a:lnTo>
                    <a:pt x="4264689" y="0"/>
                  </a:lnTo>
                  <a:lnTo>
                    <a:pt x="4531233" y="123670"/>
                  </a:lnTo>
                  <a:lnTo>
                    <a:pt x="4797776" y="103059"/>
                  </a:lnTo>
                  <a:lnTo>
                    <a:pt x="5064319" y="123670"/>
                  </a:lnTo>
                  <a:lnTo>
                    <a:pt x="5330862" y="226729"/>
                  </a:lnTo>
                  <a:lnTo>
                    <a:pt x="5597405" y="350400"/>
                  </a:lnTo>
                  <a:lnTo>
                    <a:pt x="5863948" y="288565"/>
                  </a:lnTo>
                  <a:lnTo>
                    <a:pt x="6130491" y="309177"/>
                  </a:lnTo>
                  <a:lnTo>
                    <a:pt x="6397034" y="350400"/>
                  </a:lnTo>
                  <a:lnTo>
                    <a:pt x="6663577" y="309177"/>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391624"/>
            </a:xfrm>
            <a:custGeom>
              <a:avLst/>
              <a:pathLst>
                <a:path w="6663577" h="391624">
                  <a:moveTo>
                    <a:pt x="0" y="371012"/>
                  </a:moveTo>
                  <a:lnTo>
                    <a:pt x="266543" y="226729"/>
                  </a:lnTo>
                  <a:lnTo>
                    <a:pt x="533086" y="226729"/>
                  </a:lnTo>
                  <a:lnTo>
                    <a:pt x="799629" y="226729"/>
                  </a:lnTo>
                  <a:lnTo>
                    <a:pt x="1066172" y="226729"/>
                  </a:lnTo>
                  <a:lnTo>
                    <a:pt x="1332715" y="61835"/>
                  </a:lnTo>
                  <a:lnTo>
                    <a:pt x="1599258" y="61835"/>
                  </a:lnTo>
                  <a:lnTo>
                    <a:pt x="1865801" y="61835"/>
                  </a:lnTo>
                  <a:lnTo>
                    <a:pt x="2132344" y="41223"/>
                  </a:lnTo>
                  <a:lnTo>
                    <a:pt x="2398888" y="0"/>
                  </a:lnTo>
                  <a:lnTo>
                    <a:pt x="2665431" y="20611"/>
                  </a:lnTo>
                  <a:lnTo>
                    <a:pt x="2931974" y="41223"/>
                  </a:lnTo>
                  <a:lnTo>
                    <a:pt x="3198517" y="0"/>
                  </a:lnTo>
                  <a:lnTo>
                    <a:pt x="3465060" y="20611"/>
                  </a:lnTo>
                  <a:lnTo>
                    <a:pt x="3731603" y="41223"/>
                  </a:lnTo>
                  <a:lnTo>
                    <a:pt x="3998146" y="20611"/>
                  </a:lnTo>
                  <a:lnTo>
                    <a:pt x="4264689" y="61835"/>
                  </a:lnTo>
                  <a:lnTo>
                    <a:pt x="4531233" y="123670"/>
                  </a:lnTo>
                  <a:lnTo>
                    <a:pt x="4797776" y="103059"/>
                  </a:lnTo>
                  <a:lnTo>
                    <a:pt x="5064319" y="206118"/>
                  </a:lnTo>
                  <a:lnTo>
                    <a:pt x="5330862" y="267953"/>
                  </a:lnTo>
                  <a:lnTo>
                    <a:pt x="5597405" y="329788"/>
                  </a:lnTo>
                  <a:lnTo>
                    <a:pt x="5863948" y="391624"/>
                  </a:lnTo>
                  <a:lnTo>
                    <a:pt x="6130491" y="288565"/>
                  </a:lnTo>
                  <a:lnTo>
                    <a:pt x="6397034" y="371012"/>
                  </a:lnTo>
                  <a:lnTo>
                    <a:pt x="6663577" y="329788"/>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953334"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21987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48642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2963"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8019506"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135592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89" name="tx89"/>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0" name="tx90"/>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642024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668679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953334"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721987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6" name="tx96"/>
            <p:cNvSpPr/>
            <p:nvPr/>
          </p:nvSpPr>
          <p:spPr>
            <a:xfrm>
              <a:off x="748642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7752963"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8" name="tx98"/>
            <p:cNvSpPr/>
            <p:nvPr/>
          </p:nvSpPr>
          <p:spPr>
            <a:xfrm>
              <a:off x="801950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9" name="tx99"/>
            <p:cNvSpPr/>
            <p:nvPr/>
          </p:nvSpPr>
          <p:spPr>
            <a:xfrm>
              <a:off x="1340869" y="40134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2673584" y="39576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1" name="tx101"/>
            <p:cNvSpPr/>
            <p:nvPr/>
          </p:nvSpPr>
          <p:spPr>
            <a:xfrm>
              <a:off x="6405188" y="38767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2" name="tx102"/>
            <p:cNvSpPr/>
            <p:nvPr/>
          </p:nvSpPr>
          <p:spPr>
            <a:xfrm>
              <a:off x="6671731" y="37306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3" name="tx103"/>
            <p:cNvSpPr/>
            <p:nvPr/>
          </p:nvSpPr>
          <p:spPr>
            <a:xfrm>
              <a:off x="6908130" y="35527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4" name="tx104"/>
            <p:cNvSpPr/>
            <p:nvPr/>
          </p:nvSpPr>
          <p:spPr>
            <a:xfrm>
              <a:off x="7174673" y="36338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5" name="tx105"/>
            <p:cNvSpPr/>
            <p:nvPr/>
          </p:nvSpPr>
          <p:spPr>
            <a:xfrm>
              <a:off x="7441216" y="35984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6" name="tx106"/>
            <p:cNvSpPr/>
            <p:nvPr/>
          </p:nvSpPr>
          <p:spPr>
            <a:xfrm>
              <a:off x="7707759" y="35365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7" name="tx107"/>
            <p:cNvSpPr/>
            <p:nvPr/>
          </p:nvSpPr>
          <p:spPr>
            <a:xfrm>
              <a:off x="7974302" y="35953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08" name="tx108"/>
            <p:cNvSpPr/>
            <p:nvPr/>
          </p:nvSpPr>
          <p:spPr>
            <a:xfrm>
              <a:off x="1340869" y="3589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9" name="tx109"/>
            <p:cNvSpPr/>
            <p:nvPr/>
          </p:nvSpPr>
          <p:spPr>
            <a:xfrm>
              <a:off x="4006300" y="4023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5339016" y="40181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6405188" y="3536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2" name="tx112"/>
            <p:cNvSpPr/>
            <p:nvPr/>
          </p:nvSpPr>
          <p:spPr>
            <a:xfrm>
              <a:off x="6671731" y="32995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7204817" y="301717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4" name="tx114"/>
            <p:cNvSpPr/>
            <p:nvPr/>
          </p:nvSpPr>
          <p:spPr>
            <a:xfrm>
              <a:off x="7737904" y="29375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5" name="tx115"/>
            <p:cNvSpPr/>
            <p:nvPr/>
          </p:nvSpPr>
          <p:spPr>
            <a:xfrm>
              <a:off x="8004447" y="30550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6" name="tx116"/>
            <p:cNvSpPr/>
            <p:nvPr/>
          </p:nvSpPr>
          <p:spPr>
            <a:xfrm>
              <a:off x="1310724" y="31520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a:t>
              </a:r>
            </a:p>
          </p:txBody>
        </p:sp>
        <p:sp>
          <p:nvSpPr>
            <p:cNvPr id="117" name="tx117"/>
            <p:cNvSpPr/>
            <p:nvPr/>
          </p:nvSpPr>
          <p:spPr>
            <a:xfrm>
              <a:off x="2673584" y="3762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8" name="tx118"/>
            <p:cNvSpPr/>
            <p:nvPr/>
          </p:nvSpPr>
          <p:spPr>
            <a:xfrm>
              <a:off x="4006300" y="38381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9" name="tx119"/>
            <p:cNvSpPr/>
            <p:nvPr/>
          </p:nvSpPr>
          <p:spPr>
            <a:xfrm>
              <a:off x="5339016" y="38258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0" name="tx120"/>
            <p:cNvSpPr/>
            <p:nvPr/>
          </p:nvSpPr>
          <p:spPr>
            <a:xfrm>
              <a:off x="6405188" y="33164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1" name="tx121"/>
            <p:cNvSpPr/>
            <p:nvPr/>
          </p:nvSpPr>
          <p:spPr>
            <a:xfrm>
              <a:off x="6641586" y="31358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22" name="tx122"/>
            <p:cNvSpPr/>
            <p:nvPr/>
          </p:nvSpPr>
          <p:spPr>
            <a:xfrm>
              <a:off x="6908130" y="29509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23" name="tx123"/>
            <p:cNvSpPr/>
            <p:nvPr/>
          </p:nvSpPr>
          <p:spPr>
            <a:xfrm>
              <a:off x="7174673"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24" name="tx124"/>
            <p:cNvSpPr/>
            <p:nvPr/>
          </p:nvSpPr>
          <p:spPr>
            <a:xfrm>
              <a:off x="7441216" y="3043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25" name="tx125"/>
            <p:cNvSpPr/>
            <p:nvPr/>
          </p:nvSpPr>
          <p:spPr>
            <a:xfrm>
              <a:off x="7707759" y="28000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26" name="tx126"/>
            <p:cNvSpPr/>
            <p:nvPr/>
          </p:nvSpPr>
          <p:spPr>
            <a:xfrm>
              <a:off x="7974302" y="29173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a:t>
              </a:r>
            </a:p>
          </p:txBody>
        </p:sp>
        <p:sp>
          <p:nvSpPr>
            <p:cNvPr id="127" name="tx127"/>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639902" y="33182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9" name="tx129"/>
            <p:cNvSpPr/>
            <p:nvPr/>
          </p:nvSpPr>
          <p:spPr>
            <a:xfrm>
              <a:off x="639902" y="257252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0" name="tx130"/>
            <p:cNvSpPr/>
            <p:nvPr/>
          </p:nvSpPr>
          <p:spPr>
            <a:xfrm>
              <a:off x="639902" y="182677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63170" y="4979579"/>
              <a:ext cx="201456" cy="201456"/>
            </a:xfrm>
            <a:prstGeom prst="rect">
              <a:avLst/>
            </a:prstGeom>
            <a:solidFill>
              <a:srgbClr val="B3B3B3">
                <a:alpha val="85098"/>
              </a:srgbClr>
            </a:solidFill>
          </p:spPr>
          <p:txBody>
            <a:bodyPr/>
            <a:lstStyle/>
            <a:p/>
          </p:txBody>
        </p:sp>
        <p:sp>
          <p:nvSpPr>
            <p:cNvPr id="154" name="rc154"/>
            <p:cNvSpPr/>
            <p:nvPr/>
          </p:nvSpPr>
          <p:spPr>
            <a:xfrm>
              <a:off x="5565324" y="4979579"/>
              <a:ext cx="201456" cy="201456"/>
            </a:xfrm>
            <a:prstGeom prst="rect">
              <a:avLst/>
            </a:prstGeom>
            <a:solidFill>
              <a:srgbClr val="1CABE2">
                <a:alpha val="85098"/>
              </a:srgbClr>
            </a:solidFill>
          </p:spPr>
          <p:txBody>
            <a:bodyPr/>
            <a:lstStyle/>
            <a:p/>
          </p:txBody>
        </p:sp>
        <p:sp>
          <p:nvSpPr>
            <p:cNvPr id="155" name="tx15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51100" y="1592892"/>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2000-2025</a:t>
              </a:r>
            </a:p>
          </p:txBody>
        </p:sp>
        <p:sp>
          <p:nvSpPr>
            <p:cNvPr id="159" name="pl159"/>
            <p:cNvSpPr/>
            <p:nvPr/>
          </p:nvSpPr>
          <p:spPr>
            <a:xfrm>
              <a:off x="23705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191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677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4487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934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420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26143"/>
              <a:ext cx="2290842" cy="119033"/>
            </a:xfrm>
            <a:prstGeom prst="rect">
              <a:avLst/>
            </a:prstGeom>
            <a:solidFill>
              <a:srgbClr val="1CABE2">
                <a:alpha val="85098"/>
              </a:srgbClr>
            </a:solidFill>
          </p:spPr>
          <p:txBody>
            <a:bodyPr/>
            <a:lstStyle/>
            <a:p/>
          </p:txBody>
        </p:sp>
        <p:sp>
          <p:nvSpPr>
            <p:cNvPr id="170" name="rc170"/>
            <p:cNvSpPr/>
            <p:nvPr/>
          </p:nvSpPr>
          <p:spPr>
            <a:xfrm>
              <a:off x="1296273" y="5577352"/>
              <a:ext cx="6212905" cy="119033"/>
            </a:xfrm>
            <a:prstGeom prst="rect">
              <a:avLst/>
            </a:prstGeom>
            <a:solidFill>
              <a:srgbClr val="1CABE2">
                <a:alpha val="85098"/>
              </a:srgbClr>
            </a:solidFill>
          </p:spPr>
          <p:txBody>
            <a:bodyPr/>
            <a:lstStyle/>
            <a:p/>
          </p:txBody>
        </p:sp>
        <p:sp>
          <p:nvSpPr>
            <p:cNvPr id="171" name="rc171"/>
            <p:cNvSpPr/>
            <p:nvPr/>
          </p:nvSpPr>
          <p:spPr>
            <a:xfrm>
              <a:off x="1296273" y="5428560"/>
              <a:ext cx="5535235" cy="119033"/>
            </a:xfrm>
            <a:prstGeom prst="rect">
              <a:avLst/>
            </a:prstGeom>
            <a:solidFill>
              <a:srgbClr val="1CABE2">
                <a:alpha val="85098"/>
              </a:srgbClr>
            </a:solidFill>
          </p:spPr>
          <p:txBody>
            <a:bodyPr/>
            <a:lstStyle/>
            <a:p/>
          </p:txBody>
        </p:sp>
        <p:sp>
          <p:nvSpPr>
            <p:cNvPr id="172" name="rc172"/>
            <p:cNvSpPr/>
            <p:nvPr/>
          </p:nvSpPr>
          <p:spPr>
            <a:xfrm>
              <a:off x="3587116" y="5726143"/>
              <a:ext cx="1636377" cy="119033"/>
            </a:xfrm>
            <a:prstGeom prst="rect">
              <a:avLst/>
            </a:prstGeom>
            <a:solidFill>
              <a:srgbClr val="B3B3B3">
                <a:alpha val="85098"/>
              </a:srgbClr>
            </a:solidFill>
          </p:spPr>
          <p:txBody>
            <a:bodyPr/>
            <a:lstStyle/>
            <a:p/>
          </p:txBody>
        </p:sp>
        <p:sp>
          <p:nvSpPr>
            <p:cNvPr id="173" name="rc173"/>
            <p:cNvSpPr/>
            <p:nvPr/>
          </p:nvSpPr>
          <p:spPr>
            <a:xfrm>
              <a:off x="7509179" y="5577352"/>
              <a:ext cx="690561" cy="119033"/>
            </a:xfrm>
            <a:prstGeom prst="rect">
              <a:avLst/>
            </a:prstGeom>
            <a:solidFill>
              <a:srgbClr val="B3B3B3">
                <a:alpha val="85098"/>
              </a:srgbClr>
            </a:solidFill>
          </p:spPr>
          <p:txBody>
            <a:bodyPr/>
            <a:lstStyle/>
            <a:p/>
          </p:txBody>
        </p:sp>
        <p:sp>
          <p:nvSpPr>
            <p:cNvPr id="174" name="rc174"/>
            <p:cNvSpPr/>
            <p:nvPr/>
          </p:nvSpPr>
          <p:spPr>
            <a:xfrm>
              <a:off x="6831509" y="5428560"/>
              <a:ext cx="691850" cy="119033"/>
            </a:xfrm>
            <a:prstGeom prst="rect">
              <a:avLst/>
            </a:prstGeom>
            <a:solidFill>
              <a:srgbClr val="B3B3B3">
                <a:alpha val="85098"/>
              </a:srgbClr>
            </a:solidFill>
          </p:spPr>
          <p:txBody>
            <a:bodyPr/>
            <a:lstStyle/>
            <a:p/>
          </p:txBody>
        </p:sp>
        <p:sp>
          <p:nvSpPr>
            <p:cNvPr id="175" name="tx175"/>
            <p:cNvSpPr/>
            <p:nvPr/>
          </p:nvSpPr>
          <p:spPr>
            <a:xfrm>
              <a:off x="530386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76" name="tx176"/>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77" name="tx177"/>
            <p:cNvSpPr/>
            <p:nvPr/>
          </p:nvSpPr>
          <p:spPr>
            <a:xfrm>
              <a:off x="763588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a:t>
              </a:r>
            </a:p>
          </p:txBody>
        </p:sp>
        <p:sp>
          <p:nvSpPr>
            <p:cNvPr id="178" name="tx178"/>
            <p:cNvSpPr/>
            <p:nvPr/>
          </p:nvSpPr>
          <p:spPr>
            <a:xfrm>
              <a:off x="2361322"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9" name="tx179"/>
            <p:cNvSpPr/>
            <p:nvPr/>
          </p:nvSpPr>
          <p:spPr>
            <a:xfrm>
              <a:off x="429019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80" name="tx180"/>
            <p:cNvSpPr/>
            <p:nvPr/>
          </p:nvSpPr>
          <p:spPr>
            <a:xfrm>
              <a:off x="3951364"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81" name="tx181"/>
            <p:cNvSpPr/>
            <p:nvPr/>
          </p:nvSpPr>
          <p:spPr>
            <a:xfrm>
              <a:off x="4324932"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2" name="tx182"/>
            <p:cNvSpPr/>
            <p:nvPr/>
          </p:nvSpPr>
          <p:spPr>
            <a:xfrm>
              <a:off x="777408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3" name="tx183"/>
            <p:cNvSpPr/>
            <p:nvPr/>
          </p:nvSpPr>
          <p:spPr>
            <a:xfrm>
              <a:off x="709706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4" name="tx18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8" name="tx188"/>
            <p:cNvSpPr/>
            <p:nvPr/>
          </p:nvSpPr>
          <p:spPr>
            <a:xfrm>
              <a:off x="3359441"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9" name="tx189"/>
            <p:cNvSpPr/>
            <p:nvPr/>
          </p:nvSpPr>
          <p:spPr>
            <a:xfrm>
              <a:off x="546919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0" name="tx190"/>
            <p:cNvSpPr/>
            <p:nvPr/>
          </p:nvSpPr>
          <p:spPr>
            <a:xfrm>
              <a:off x="761780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1" name="tx191"/>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Gambia.
In 2025, DTP1 coverage in Gambia increased to 84%. The number of children missing out on any DTP vaccination (zero-dose children) improved from 14,000 in 2024 to 13,000 in 2025.
DTP3 coverage increased to 82% in 2025, leaving 14,000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84% and DTP3 was 82%, leaving 14,000 children un- or under-vaccinated, including 13,000 zero-dose and 2,000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43742"/>
                  </a:moveTo>
                  <a:lnTo>
                    <a:pt x="135891" y="43742"/>
                  </a:lnTo>
                  <a:lnTo>
                    <a:pt x="271783" y="65614"/>
                  </a:lnTo>
                  <a:lnTo>
                    <a:pt x="407675" y="43742"/>
                  </a:lnTo>
                  <a:lnTo>
                    <a:pt x="543566" y="65614"/>
                  </a:lnTo>
                  <a:lnTo>
                    <a:pt x="679458" y="87485"/>
                  </a:lnTo>
                  <a:lnTo>
                    <a:pt x="815350" y="21871"/>
                  </a:lnTo>
                  <a:lnTo>
                    <a:pt x="951242" y="21871"/>
                  </a:lnTo>
                  <a:lnTo>
                    <a:pt x="1087133" y="65614"/>
                  </a:lnTo>
                  <a:lnTo>
                    <a:pt x="1223025" y="21871"/>
                  </a:lnTo>
                  <a:lnTo>
                    <a:pt x="1358917" y="0"/>
                  </a:lnTo>
                  <a:lnTo>
                    <a:pt x="1494809" y="0"/>
                  </a:lnTo>
                  <a:lnTo>
                    <a:pt x="1630700" y="0"/>
                  </a:lnTo>
                  <a:lnTo>
                    <a:pt x="1766592" y="0"/>
                  </a:lnTo>
                  <a:lnTo>
                    <a:pt x="1902484" y="21871"/>
                  </a:lnTo>
                  <a:lnTo>
                    <a:pt x="2038375" y="0"/>
                  </a:lnTo>
                  <a:lnTo>
                    <a:pt x="2174267" y="0"/>
                  </a:lnTo>
                  <a:lnTo>
                    <a:pt x="2310159" y="131228"/>
                  </a:lnTo>
                  <a:lnTo>
                    <a:pt x="2446051" y="109356"/>
                  </a:lnTo>
                  <a:lnTo>
                    <a:pt x="2581942" y="131228"/>
                  </a:lnTo>
                  <a:lnTo>
                    <a:pt x="2717834" y="240584"/>
                  </a:lnTo>
                  <a:lnTo>
                    <a:pt x="2853726" y="371812"/>
                  </a:lnTo>
                  <a:lnTo>
                    <a:pt x="2989618" y="306198"/>
                  </a:lnTo>
                  <a:lnTo>
                    <a:pt x="3125509" y="328070"/>
                  </a:lnTo>
                  <a:lnTo>
                    <a:pt x="3261401" y="371812"/>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43742"/>
                  </a:moveTo>
                  <a:lnTo>
                    <a:pt x="135891" y="43742"/>
                  </a:lnTo>
                  <a:lnTo>
                    <a:pt x="271783" y="65614"/>
                  </a:lnTo>
                  <a:lnTo>
                    <a:pt x="407675" y="43742"/>
                  </a:lnTo>
                  <a:lnTo>
                    <a:pt x="543566" y="65614"/>
                  </a:lnTo>
                  <a:lnTo>
                    <a:pt x="679458" y="87485"/>
                  </a:lnTo>
                  <a:lnTo>
                    <a:pt x="815350" y="21871"/>
                  </a:lnTo>
                  <a:lnTo>
                    <a:pt x="951242" y="21871"/>
                  </a:lnTo>
                  <a:lnTo>
                    <a:pt x="1087133" y="65614"/>
                  </a:lnTo>
                  <a:lnTo>
                    <a:pt x="1223025" y="21871"/>
                  </a:lnTo>
                  <a:lnTo>
                    <a:pt x="1358917" y="0"/>
                  </a:lnTo>
                  <a:lnTo>
                    <a:pt x="1494809" y="0"/>
                  </a:lnTo>
                  <a:lnTo>
                    <a:pt x="1630700" y="0"/>
                  </a:lnTo>
                  <a:lnTo>
                    <a:pt x="1766592" y="0"/>
                  </a:lnTo>
                  <a:lnTo>
                    <a:pt x="1902484" y="21871"/>
                  </a:lnTo>
                  <a:lnTo>
                    <a:pt x="2038375" y="0"/>
                  </a:lnTo>
                  <a:lnTo>
                    <a:pt x="2174267" y="0"/>
                  </a:lnTo>
                  <a:lnTo>
                    <a:pt x="2310159" y="131228"/>
                  </a:lnTo>
                  <a:lnTo>
                    <a:pt x="2446051" y="109356"/>
                  </a:lnTo>
                  <a:lnTo>
                    <a:pt x="2581942" y="131228"/>
                  </a:lnTo>
                  <a:lnTo>
                    <a:pt x="2717834" y="240584"/>
                  </a:lnTo>
                  <a:lnTo>
                    <a:pt x="2853726" y="371812"/>
                  </a:lnTo>
                  <a:lnTo>
                    <a:pt x="2989618" y="306198"/>
                  </a:lnTo>
                  <a:lnTo>
                    <a:pt x="3125509" y="328070"/>
                  </a:lnTo>
                  <a:lnTo>
                    <a:pt x="3261401" y="371812"/>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43742"/>
                  </a:moveTo>
                  <a:lnTo>
                    <a:pt x="135891" y="43742"/>
                  </a:lnTo>
                  <a:lnTo>
                    <a:pt x="271783" y="65614"/>
                  </a:lnTo>
                  <a:lnTo>
                    <a:pt x="407675" y="43742"/>
                  </a:lnTo>
                  <a:lnTo>
                    <a:pt x="543566" y="65614"/>
                  </a:lnTo>
                  <a:lnTo>
                    <a:pt x="679458" y="87485"/>
                  </a:lnTo>
                  <a:lnTo>
                    <a:pt x="815350" y="21871"/>
                  </a:lnTo>
                  <a:lnTo>
                    <a:pt x="951242" y="21871"/>
                  </a:lnTo>
                  <a:lnTo>
                    <a:pt x="1087133" y="65614"/>
                  </a:lnTo>
                  <a:lnTo>
                    <a:pt x="1223025" y="21871"/>
                  </a:lnTo>
                  <a:lnTo>
                    <a:pt x="1358917" y="0"/>
                  </a:lnTo>
                  <a:lnTo>
                    <a:pt x="1494809" y="0"/>
                  </a:lnTo>
                  <a:lnTo>
                    <a:pt x="1630700" y="0"/>
                  </a:lnTo>
                  <a:lnTo>
                    <a:pt x="1766592" y="0"/>
                  </a:lnTo>
                  <a:lnTo>
                    <a:pt x="1902484" y="21871"/>
                  </a:lnTo>
                  <a:lnTo>
                    <a:pt x="2038375" y="0"/>
                  </a:lnTo>
                  <a:lnTo>
                    <a:pt x="2174267" y="0"/>
                  </a:lnTo>
                  <a:lnTo>
                    <a:pt x="2310159" y="131228"/>
                  </a:lnTo>
                  <a:lnTo>
                    <a:pt x="2446051" y="109356"/>
                  </a:lnTo>
                  <a:lnTo>
                    <a:pt x="2581942" y="131228"/>
                  </a:lnTo>
                  <a:lnTo>
                    <a:pt x="2717834" y="240584"/>
                  </a:lnTo>
                  <a:lnTo>
                    <a:pt x="2853726" y="371812"/>
                  </a:lnTo>
                  <a:lnTo>
                    <a:pt x="2989618" y="306198"/>
                  </a:lnTo>
                  <a:lnTo>
                    <a:pt x="3125509" y="328070"/>
                  </a:lnTo>
                  <a:lnTo>
                    <a:pt x="3261401" y="371812"/>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5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5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608" y="498897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0" name="tx60"/>
            <p:cNvSpPr/>
            <p:nvPr/>
          </p:nvSpPr>
          <p:spPr>
            <a:xfrm>
              <a:off x="27933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5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4292" y="1403693"/>
              <a:ext cx="24906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Gambia, 2000-2025</a:t>
              </a:r>
            </a:p>
          </p:txBody>
        </p:sp>
        <p:sp>
          <p:nvSpPr>
            <p:cNvPr id="63" name="pl63"/>
            <p:cNvSpPr/>
            <p:nvPr/>
          </p:nvSpPr>
          <p:spPr>
            <a:xfrm>
              <a:off x="5267799" y="3588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9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109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2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83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05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16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001034"/>
            </a:xfrm>
            <a:custGeom>
              <a:avLst/>
              <a:pathLst>
                <a:path w="3397293" h="1001034">
                  <a:moveTo>
                    <a:pt x="0" y="117768"/>
                  </a:moveTo>
                  <a:lnTo>
                    <a:pt x="135891" y="117768"/>
                  </a:lnTo>
                  <a:lnTo>
                    <a:pt x="271783" y="176653"/>
                  </a:lnTo>
                  <a:lnTo>
                    <a:pt x="407675" y="117768"/>
                  </a:lnTo>
                  <a:lnTo>
                    <a:pt x="543566" y="176653"/>
                  </a:lnTo>
                  <a:lnTo>
                    <a:pt x="679458" y="235537"/>
                  </a:lnTo>
                  <a:lnTo>
                    <a:pt x="815350" y="58884"/>
                  </a:lnTo>
                  <a:lnTo>
                    <a:pt x="951242" y="58884"/>
                  </a:lnTo>
                  <a:lnTo>
                    <a:pt x="1087133" y="176653"/>
                  </a:lnTo>
                  <a:lnTo>
                    <a:pt x="1223025" y="58884"/>
                  </a:lnTo>
                  <a:lnTo>
                    <a:pt x="1358917" y="0"/>
                  </a:lnTo>
                  <a:lnTo>
                    <a:pt x="1494809" y="0"/>
                  </a:lnTo>
                  <a:lnTo>
                    <a:pt x="1630700" y="0"/>
                  </a:lnTo>
                  <a:lnTo>
                    <a:pt x="1766592" y="0"/>
                  </a:lnTo>
                  <a:lnTo>
                    <a:pt x="1902484" y="58884"/>
                  </a:lnTo>
                  <a:lnTo>
                    <a:pt x="2038375" y="0"/>
                  </a:lnTo>
                  <a:lnTo>
                    <a:pt x="2174267" y="0"/>
                  </a:lnTo>
                  <a:lnTo>
                    <a:pt x="2310159" y="353306"/>
                  </a:lnTo>
                  <a:lnTo>
                    <a:pt x="2446051" y="294422"/>
                  </a:lnTo>
                  <a:lnTo>
                    <a:pt x="2581942" y="353306"/>
                  </a:lnTo>
                  <a:lnTo>
                    <a:pt x="2717834" y="647728"/>
                  </a:lnTo>
                  <a:lnTo>
                    <a:pt x="2853726" y="1001034"/>
                  </a:lnTo>
                  <a:lnTo>
                    <a:pt x="2989618" y="824381"/>
                  </a:lnTo>
                  <a:lnTo>
                    <a:pt x="3125509" y="883266"/>
                  </a:lnTo>
                  <a:lnTo>
                    <a:pt x="3261401" y="1001034"/>
                  </a:lnTo>
                  <a:lnTo>
                    <a:pt x="3397293" y="88326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05353"/>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46469"/>
              <a:ext cx="3397293" cy="1413225"/>
            </a:xfrm>
            <a:custGeom>
              <a:avLst/>
              <a:pathLst>
                <a:path w="3397293" h="1413225">
                  <a:moveTo>
                    <a:pt x="0" y="1413225"/>
                  </a:moveTo>
                  <a:lnTo>
                    <a:pt x="135891" y="1413225"/>
                  </a:lnTo>
                  <a:lnTo>
                    <a:pt x="271783" y="1354341"/>
                  </a:lnTo>
                  <a:lnTo>
                    <a:pt x="407675" y="1236572"/>
                  </a:lnTo>
                  <a:lnTo>
                    <a:pt x="543566" y="1059919"/>
                  </a:lnTo>
                  <a:lnTo>
                    <a:pt x="679458" y="883266"/>
                  </a:lnTo>
                  <a:lnTo>
                    <a:pt x="815350" y="765497"/>
                  </a:lnTo>
                  <a:lnTo>
                    <a:pt x="951242" y="647728"/>
                  </a:lnTo>
                  <a:lnTo>
                    <a:pt x="1087133" y="353306"/>
                  </a:lnTo>
                  <a:lnTo>
                    <a:pt x="1223025" y="117768"/>
                  </a:lnTo>
                  <a:lnTo>
                    <a:pt x="1358917" y="471075"/>
                  </a:lnTo>
                  <a:lnTo>
                    <a:pt x="1494809" y="529959"/>
                  </a:lnTo>
                  <a:lnTo>
                    <a:pt x="1630700" y="588844"/>
                  </a:lnTo>
                  <a:lnTo>
                    <a:pt x="1766592" y="706612"/>
                  </a:lnTo>
                  <a:lnTo>
                    <a:pt x="1902484" y="647728"/>
                  </a:lnTo>
                  <a:lnTo>
                    <a:pt x="2038375" y="588844"/>
                  </a:lnTo>
                  <a:lnTo>
                    <a:pt x="2174267" y="294422"/>
                  </a:lnTo>
                  <a:lnTo>
                    <a:pt x="2310159" y="235537"/>
                  </a:lnTo>
                  <a:lnTo>
                    <a:pt x="2446051" y="117768"/>
                  </a:lnTo>
                  <a:lnTo>
                    <a:pt x="2581942" y="58884"/>
                  </a:lnTo>
                  <a:lnTo>
                    <a:pt x="2717834" y="117768"/>
                  </a:lnTo>
                  <a:lnTo>
                    <a:pt x="2853726" y="412190"/>
                  </a:lnTo>
                  <a:lnTo>
                    <a:pt x="2989618" y="235537"/>
                  </a:lnTo>
                  <a:lnTo>
                    <a:pt x="3125509" y="58884"/>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0535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001034"/>
            </a:xfrm>
            <a:custGeom>
              <a:avLst/>
              <a:pathLst>
                <a:path w="3397293" h="1001034">
                  <a:moveTo>
                    <a:pt x="0" y="117768"/>
                  </a:moveTo>
                  <a:lnTo>
                    <a:pt x="135891" y="117768"/>
                  </a:lnTo>
                  <a:lnTo>
                    <a:pt x="271783" y="176653"/>
                  </a:lnTo>
                  <a:lnTo>
                    <a:pt x="407675" y="117768"/>
                  </a:lnTo>
                  <a:lnTo>
                    <a:pt x="543566" y="176653"/>
                  </a:lnTo>
                  <a:lnTo>
                    <a:pt x="679458" y="235537"/>
                  </a:lnTo>
                  <a:lnTo>
                    <a:pt x="815350" y="58884"/>
                  </a:lnTo>
                  <a:lnTo>
                    <a:pt x="951242" y="58884"/>
                  </a:lnTo>
                  <a:lnTo>
                    <a:pt x="1087133" y="176653"/>
                  </a:lnTo>
                  <a:lnTo>
                    <a:pt x="1223025" y="58884"/>
                  </a:lnTo>
                  <a:lnTo>
                    <a:pt x="1358917" y="0"/>
                  </a:lnTo>
                  <a:lnTo>
                    <a:pt x="1494809" y="0"/>
                  </a:lnTo>
                  <a:lnTo>
                    <a:pt x="1630700" y="0"/>
                  </a:lnTo>
                  <a:lnTo>
                    <a:pt x="1766592" y="0"/>
                  </a:lnTo>
                  <a:lnTo>
                    <a:pt x="1902484" y="58884"/>
                  </a:lnTo>
                  <a:lnTo>
                    <a:pt x="2038375" y="0"/>
                  </a:lnTo>
                  <a:lnTo>
                    <a:pt x="2174267" y="0"/>
                  </a:lnTo>
                  <a:lnTo>
                    <a:pt x="2310159" y="353306"/>
                  </a:lnTo>
                  <a:lnTo>
                    <a:pt x="2446051" y="294422"/>
                  </a:lnTo>
                  <a:lnTo>
                    <a:pt x="2581942" y="353306"/>
                  </a:lnTo>
                  <a:lnTo>
                    <a:pt x="2717834" y="647728"/>
                  </a:lnTo>
                  <a:lnTo>
                    <a:pt x="2853726" y="1001034"/>
                  </a:lnTo>
                  <a:lnTo>
                    <a:pt x="2989618" y="824381"/>
                  </a:lnTo>
                  <a:lnTo>
                    <a:pt x="3125509" y="883266"/>
                  </a:lnTo>
                  <a:lnTo>
                    <a:pt x="3261401" y="1001034"/>
                  </a:lnTo>
                  <a:lnTo>
                    <a:pt x="3397293" y="88326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04525"/>
              <a:ext cx="0" cy="565290"/>
            </a:xfrm>
            <a:custGeom>
              <a:avLst/>
              <a:pathLst>
                <a:path w="0" h="565290">
                  <a:moveTo>
                    <a:pt x="0" y="5652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904525"/>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904525"/>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904525"/>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904525"/>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904525"/>
              <a:ext cx="0" cy="1448556"/>
            </a:xfrm>
            <a:custGeom>
              <a:avLst/>
              <a:pathLst>
                <a:path w="0" h="1448556">
                  <a:moveTo>
                    <a:pt x="0" y="144855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04525"/>
              <a:ext cx="0" cy="1330787"/>
            </a:xfrm>
            <a:custGeom>
              <a:avLst/>
              <a:pathLst>
                <a:path w="0" h="1330787">
                  <a:moveTo>
                    <a:pt x="0" y="13307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001034"/>
            </a:xfrm>
            <a:custGeom>
              <a:avLst/>
              <a:pathLst>
                <a:path w="3397293" h="1001034">
                  <a:moveTo>
                    <a:pt x="0" y="117768"/>
                  </a:moveTo>
                  <a:lnTo>
                    <a:pt x="135891" y="117768"/>
                  </a:lnTo>
                  <a:lnTo>
                    <a:pt x="271783" y="176653"/>
                  </a:lnTo>
                  <a:lnTo>
                    <a:pt x="407675" y="117768"/>
                  </a:lnTo>
                  <a:lnTo>
                    <a:pt x="543566" y="176653"/>
                  </a:lnTo>
                  <a:lnTo>
                    <a:pt x="679458" y="235537"/>
                  </a:lnTo>
                  <a:lnTo>
                    <a:pt x="815350" y="58884"/>
                  </a:lnTo>
                  <a:lnTo>
                    <a:pt x="951242" y="58884"/>
                  </a:lnTo>
                  <a:lnTo>
                    <a:pt x="1087133" y="176653"/>
                  </a:lnTo>
                  <a:lnTo>
                    <a:pt x="1223025" y="58884"/>
                  </a:lnTo>
                  <a:lnTo>
                    <a:pt x="1358917" y="0"/>
                  </a:lnTo>
                  <a:lnTo>
                    <a:pt x="1494809" y="0"/>
                  </a:lnTo>
                  <a:lnTo>
                    <a:pt x="1630700" y="0"/>
                  </a:lnTo>
                  <a:lnTo>
                    <a:pt x="1766592" y="0"/>
                  </a:lnTo>
                  <a:lnTo>
                    <a:pt x="1902484" y="58884"/>
                  </a:lnTo>
                  <a:lnTo>
                    <a:pt x="2038375" y="0"/>
                  </a:lnTo>
                  <a:lnTo>
                    <a:pt x="2174267" y="0"/>
                  </a:lnTo>
                  <a:lnTo>
                    <a:pt x="2310159" y="353306"/>
                  </a:lnTo>
                  <a:lnTo>
                    <a:pt x="2446051" y="294422"/>
                  </a:lnTo>
                  <a:lnTo>
                    <a:pt x="2581942" y="353306"/>
                  </a:lnTo>
                  <a:lnTo>
                    <a:pt x="2717834" y="647728"/>
                  </a:lnTo>
                  <a:lnTo>
                    <a:pt x="2853726" y="1001034"/>
                  </a:lnTo>
                  <a:lnTo>
                    <a:pt x="2989618" y="824381"/>
                  </a:lnTo>
                  <a:lnTo>
                    <a:pt x="3125509" y="883266"/>
                  </a:lnTo>
                  <a:lnTo>
                    <a:pt x="3261401" y="1001034"/>
                  </a:lnTo>
                  <a:lnTo>
                    <a:pt x="3397293" y="883266"/>
                  </a:lnTo>
                </a:path>
              </a:pathLst>
            </a:custGeom>
            <a:ln w="27101" cap="flat">
              <a:solidFill>
                <a:srgbClr val="0058AB">
                  <a:alpha val="100000"/>
                </a:srgbClr>
              </a:solidFill>
              <a:prstDash val="solid"/>
              <a:round/>
            </a:ln>
          </p:spPr>
          <p:txBody>
            <a:bodyPr/>
            <a:lstStyle/>
            <a:p/>
          </p:txBody>
        </p:sp>
        <p:sp>
          <p:nvSpPr>
            <p:cNvPr id="91" name="tx91"/>
            <p:cNvSpPr/>
            <p:nvPr/>
          </p:nvSpPr>
          <p:spPr>
            <a:xfrm>
              <a:off x="5407519" y="184217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86977" y="18418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18405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445895" y="18405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18405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184185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786762" y="18405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27251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6073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309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32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643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952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952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4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2307" y="498897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17" name="tx117"/>
            <p:cNvSpPr/>
            <p:nvPr/>
          </p:nvSpPr>
          <p:spPr>
            <a:xfrm>
              <a:off x="71100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55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831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151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472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491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812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9132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2699630"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6522968"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4995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595391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848592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Gambia (84%) was 6 percentage points lower than the global average (90%) and 3 percentage points higher than the average across all WCAR countries (81%).
National DTP1 coverage was 9 percentage points lower than in 2019 (93%).
This equates to 13,000 zero-dose children in 2025 compared to 5,000 zero-dose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DTP1 coverage was 84% - this is 9 percentage points lower than in 2019 and 6 percentage points lower than the global average (90%).</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Gambia ranked number 7 out of 24 countries for lowest DTP1 coverage (based on tied ranks).
Gambia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F26A21">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Gambia ranked number 19 out of 24 countries with 14,000 zero-dose children.
In 2025, Gambia ranked number 18 out of 24 countries with 13,000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43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221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800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4325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0011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15897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921182"/>
              <a:ext cx="203168" cy="764204"/>
            </a:xfrm>
            <a:prstGeom prst="rect">
              <a:avLst/>
            </a:prstGeom>
            <a:solidFill>
              <a:srgbClr val="80BD41">
                <a:alpha val="100000"/>
              </a:srgbClr>
            </a:solidFill>
          </p:spPr>
          <p:txBody>
            <a:bodyPr/>
            <a:lstStyle/>
            <a:p/>
          </p:txBody>
        </p:sp>
        <p:sp>
          <p:nvSpPr>
            <p:cNvPr id="26" name="rc26"/>
            <p:cNvSpPr/>
            <p:nvPr/>
          </p:nvSpPr>
          <p:spPr>
            <a:xfrm>
              <a:off x="1332670" y="3730135"/>
              <a:ext cx="203168" cy="28649"/>
            </a:xfrm>
            <a:prstGeom prst="rect">
              <a:avLst/>
            </a:prstGeom>
            <a:solidFill>
              <a:srgbClr val="0058AB">
                <a:alpha val="100000"/>
              </a:srgbClr>
            </a:solidFill>
          </p:spPr>
          <p:txBody>
            <a:bodyPr/>
            <a:lstStyle/>
            <a:p/>
          </p:txBody>
        </p:sp>
        <p:sp>
          <p:nvSpPr>
            <p:cNvPr id="27" name="rc27"/>
            <p:cNvSpPr/>
            <p:nvPr/>
          </p:nvSpPr>
          <p:spPr>
            <a:xfrm>
              <a:off x="1332670" y="3758785"/>
              <a:ext cx="203168" cy="162397"/>
            </a:xfrm>
            <a:prstGeom prst="rect">
              <a:avLst/>
            </a:prstGeom>
            <a:solidFill>
              <a:srgbClr val="1CABE2">
                <a:alpha val="100000"/>
              </a:srgbClr>
            </a:solidFill>
          </p:spPr>
          <p:txBody>
            <a:bodyPr/>
            <a:lstStyle/>
            <a:p/>
          </p:txBody>
        </p:sp>
        <p:sp>
          <p:nvSpPr>
            <p:cNvPr id="28" name="rc28"/>
            <p:cNvSpPr/>
            <p:nvPr/>
          </p:nvSpPr>
          <p:spPr>
            <a:xfrm>
              <a:off x="1558413" y="3841583"/>
              <a:ext cx="203168" cy="843803"/>
            </a:xfrm>
            <a:prstGeom prst="rect">
              <a:avLst/>
            </a:prstGeom>
            <a:solidFill>
              <a:srgbClr val="80BD41">
                <a:alpha val="100000"/>
              </a:srgbClr>
            </a:solidFill>
          </p:spPr>
          <p:txBody>
            <a:bodyPr/>
            <a:lstStyle/>
            <a:p/>
          </p:txBody>
        </p:sp>
        <p:sp>
          <p:nvSpPr>
            <p:cNvPr id="29" name="rc29"/>
            <p:cNvSpPr/>
            <p:nvPr/>
          </p:nvSpPr>
          <p:spPr>
            <a:xfrm>
              <a:off x="1558413" y="3715499"/>
              <a:ext cx="203168" cy="29104"/>
            </a:xfrm>
            <a:prstGeom prst="rect">
              <a:avLst/>
            </a:prstGeom>
            <a:solidFill>
              <a:srgbClr val="0058AB">
                <a:alpha val="100000"/>
              </a:srgbClr>
            </a:solidFill>
          </p:spPr>
          <p:txBody>
            <a:bodyPr/>
            <a:lstStyle/>
            <a:p/>
          </p:txBody>
        </p:sp>
        <p:sp>
          <p:nvSpPr>
            <p:cNvPr id="30" name="rc30"/>
            <p:cNvSpPr/>
            <p:nvPr/>
          </p:nvSpPr>
          <p:spPr>
            <a:xfrm>
              <a:off x="1558413" y="3744603"/>
              <a:ext cx="203168" cy="96980"/>
            </a:xfrm>
            <a:prstGeom prst="rect">
              <a:avLst/>
            </a:prstGeom>
            <a:solidFill>
              <a:srgbClr val="1CABE2">
                <a:alpha val="100000"/>
              </a:srgbClr>
            </a:solidFill>
          </p:spPr>
          <p:txBody>
            <a:bodyPr/>
            <a:lstStyle/>
            <a:p/>
          </p:txBody>
        </p:sp>
        <p:sp>
          <p:nvSpPr>
            <p:cNvPr id="31" name="rc31"/>
            <p:cNvSpPr/>
            <p:nvPr/>
          </p:nvSpPr>
          <p:spPr>
            <a:xfrm>
              <a:off x="1784155" y="3827974"/>
              <a:ext cx="203168" cy="857412"/>
            </a:xfrm>
            <a:prstGeom prst="rect">
              <a:avLst/>
            </a:prstGeom>
            <a:solidFill>
              <a:srgbClr val="80BD41">
                <a:alpha val="100000"/>
              </a:srgbClr>
            </a:solidFill>
          </p:spPr>
          <p:txBody>
            <a:bodyPr/>
            <a:lstStyle/>
            <a:p/>
          </p:txBody>
        </p:sp>
        <p:sp>
          <p:nvSpPr>
            <p:cNvPr id="32" name="rc32"/>
            <p:cNvSpPr/>
            <p:nvPr/>
          </p:nvSpPr>
          <p:spPr>
            <a:xfrm>
              <a:off x="1784155" y="3699852"/>
              <a:ext cx="203168" cy="39428"/>
            </a:xfrm>
            <a:prstGeom prst="rect">
              <a:avLst/>
            </a:prstGeom>
            <a:solidFill>
              <a:srgbClr val="0058AB">
                <a:alpha val="100000"/>
              </a:srgbClr>
            </a:solidFill>
          </p:spPr>
          <p:txBody>
            <a:bodyPr/>
            <a:lstStyle/>
            <a:p/>
          </p:txBody>
        </p:sp>
        <p:sp>
          <p:nvSpPr>
            <p:cNvPr id="33" name="rc33"/>
            <p:cNvSpPr/>
            <p:nvPr/>
          </p:nvSpPr>
          <p:spPr>
            <a:xfrm>
              <a:off x="1784155" y="3739281"/>
              <a:ext cx="203168" cy="88693"/>
            </a:xfrm>
            <a:prstGeom prst="rect">
              <a:avLst/>
            </a:prstGeom>
            <a:solidFill>
              <a:srgbClr val="1CABE2">
                <a:alpha val="100000"/>
              </a:srgbClr>
            </a:solidFill>
          </p:spPr>
          <p:txBody>
            <a:bodyPr/>
            <a:lstStyle/>
            <a:p/>
          </p:txBody>
        </p:sp>
        <p:sp>
          <p:nvSpPr>
            <p:cNvPr id="34" name="rc34"/>
            <p:cNvSpPr/>
            <p:nvPr/>
          </p:nvSpPr>
          <p:spPr>
            <a:xfrm>
              <a:off x="2009898" y="3809970"/>
              <a:ext cx="203168" cy="875417"/>
            </a:xfrm>
            <a:prstGeom prst="rect">
              <a:avLst/>
            </a:prstGeom>
            <a:solidFill>
              <a:srgbClr val="80BD41">
                <a:alpha val="100000"/>
              </a:srgbClr>
            </a:solidFill>
          </p:spPr>
          <p:txBody>
            <a:bodyPr/>
            <a:lstStyle/>
            <a:p/>
          </p:txBody>
        </p:sp>
        <p:sp>
          <p:nvSpPr>
            <p:cNvPr id="35" name="rc35"/>
            <p:cNvSpPr/>
            <p:nvPr/>
          </p:nvSpPr>
          <p:spPr>
            <a:xfrm>
              <a:off x="2009898" y="3679152"/>
              <a:ext cx="203168" cy="30182"/>
            </a:xfrm>
            <a:prstGeom prst="rect">
              <a:avLst/>
            </a:prstGeom>
            <a:solidFill>
              <a:srgbClr val="0058AB">
                <a:alpha val="100000"/>
              </a:srgbClr>
            </a:solidFill>
          </p:spPr>
          <p:txBody>
            <a:bodyPr/>
            <a:lstStyle/>
            <a:p/>
          </p:txBody>
        </p:sp>
        <p:sp>
          <p:nvSpPr>
            <p:cNvPr id="36" name="rc36"/>
            <p:cNvSpPr/>
            <p:nvPr/>
          </p:nvSpPr>
          <p:spPr>
            <a:xfrm>
              <a:off x="2009898" y="3709334"/>
              <a:ext cx="203168" cy="100635"/>
            </a:xfrm>
            <a:prstGeom prst="rect">
              <a:avLst/>
            </a:prstGeom>
            <a:solidFill>
              <a:srgbClr val="1CABE2">
                <a:alpha val="100000"/>
              </a:srgbClr>
            </a:solidFill>
          </p:spPr>
          <p:txBody>
            <a:bodyPr/>
            <a:lstStyle/>
            <a:p/>
          </p:txBody>
        </p:sp>
        <p:sp>
          <p:nvSpPr>
            <p:cNvPr id="37" name="rc37"/>
            <p:cNvSpPr/>
            <p:nvPr/>
          </p:nvSpPr>
          <p:spPr>
            <a:xfrm>
              <a:off x="2235640" y="3784958"/>
              <a:ext cx="203168" cy="900428"/>
            </a:xfrm>
            <a:prstGeom prst="rect">
              <a:avLst/>
            </a:prstGeom>
            <a:solidFill>
              <a:srgbClr val="80BD41">
                <a:alpha val="100000"/>
              </a:srgbClr>
            </a:solidFill>
          </p:spPr>
          <p:txBody>
            <a:bodyPr/>
            <a:lstStyle/>
            <a:p/>
          </p:txBody>
        </p:sp>
        <p:sp>
          <p:nvSpPr>
            <p:cNvPr id="38" name="rc38"/>
            <p:cNvSpPr/>
            <p:nvPr/>
          </p:nvSpPr>
          <p:spPr>
            <a:xfrm>
              <a:off x="2235640" y="3650419"/>
              <a:ext cx="203168" cy="41399"/>
            </a:xfrm>
            <a:prstGeom prst="rect">
              <a:avLst/>
            </a:prstGeom>
            <a:solidFill>
              <a:srgbClr val="0058AB">
                <a:alpha val="100000"/>
              </a:srgbClr>
            </a:solidFill>
          </p:spPr>
          <p:txBody>
            <a:bodyPr/>
            <a:lstStyle/>
            <a:p/>
          </p:txBody>
        </p:sp>
        <p:sp>
          <p:nvSpPr>
            <p:cNvPr id="39" name="rc39"/>
            <p:cNvSpPr/>
            <p:nvPr/>
          </p:nvSpPr>
          <p:spPr>
            <a:xfrm>
              <a:off x="2235640" y="3691818"/>
              <a:ext cx="203168" cy="93140"/>
            </a:xfrm>
            <a:prstGeom prst="rect">
              <a:avLst/>
            </a:prstGeom>
            <a:solidFill>
              <a:srgbClr val="1CABE2">
                <a:alpha val="100000"/>
              </a:srgbClr>
            </a:solidFill>
          </p:spPr>
          <p:txBody>
            <a:bodyPr/>
            <a:lstStyle/>
            <a:p/>
          </p:txBody>
        </p:sp>
        <p:sp>
          <p:nvSpPr>
            <p:cNvPr id="40" name="rc40"/>
            <p:cNvSpPr/>
            <p:nvPr/>
          </p:nvSpPr>
          <p:spPr>
            <a:xfrm>
              <a:off x="2461382" y="3673729"/>
              <a:ext cx="203168" cy="1011657"/>
            </a:xfrm>
            <a:prstGeom prst="rect">
              <a:avLst/>
            </a:prstGeom>
            <a:solidFill>
              <a:srgbClr val="80BD41">
                <a:alpha val="100000"/>
              </a:srgbClr>
            </a:solidFill>
          </p:spPr>
          <p:txBody>
            <a:bodyPr/>
            <a:lstStyle/>
            <a:p/>
          </p:txBody>
        </p:sp>
        <p:sp>
          <p:nvSpPr>
            <p:cNvPr id="41" name="rc41"/>
            <p:cNvSpPr/>
            <p:nvPr/>
          </p:nvSpPr>
          <p:spPr>
            <a:xfrm>
              <a:off x="2461382" y="3620489"/>
              <a:ext cx="203168" cy="53239"/>
            </a:xfrm>
            <a:prstGeom prst="rect">
              <a:avLst/>
            </a:prstGeom>
            <a:solidFill>
              <a:srgbClr val="0058AB">
                <a:alpha val="100000"/>
              </a:srgbClr>
            </a:solidFill>
          </p:spPr>
          <p:txBody>
            <a:bodyPr/>
            <a:lstStyle/>
            <a:p/>
          </p:txBody>
        </p:sp>
        <p:sp>
          <p:nvSpPr>
            <p:cNvPr id="42" name="rc42"/>
            <p:cNvSpPr/>
            <p:nvPr/>
          </p:nvSpPr>
          <p:spPr>
            <a:xfrm>
              <a:off x="2461382" y="3673729"/>
              <a:ext cx="203168" cy="0"/>
            </a:xfrm>
            <a:prstGeom prst="rect">
              <a:avLst/>
            </a:prstGeom>
            <a:solidFill>
              <a:srgbClr val="1CABE2">
                <a:alpha val="100000"/>
              </a:srgbClr>
            </a:solidFill>
          </p:spPr>
          <p:txBody>
            <a:bodyPr/>
            <a:lstStyle/>
            <a:p/>
          </p:txBody>
        </p:sp>
        <p:sp>
          <p:nvSpPr>
            <p:cNvPr id="43" name="rc43"/>
            <p:cNvSpPr/>
            <p:nvPr/>
          </p:nvSpPr>
          <p:spPr>
            <a:xfrm>
              <a:off x="2687125" y="3637820"/>
              <a:ext cx="203168" cy="1047566"/>
            </a:xfrm>
            <a:prstGeom prst="rect">
              <a:avLst/>
            </a:prstGeom>
            <a:solidFill>
              <a:srgbClr val="80BD41">
                <a:alpha val="100000"/>
              </a:srgbClr>
            </a:solidFill>
          </p:spPr>
          <p:txBody>
            <a:bodyPr/>
            <a:lstStyle/>
            <a:p/>
          </p:txBody>
        </p:sp>
        <p:sp>
          <p:nvSpPr>
            <p:cNvPr id="44" name="rc44"/>
            <p:cNvSpPr/>
            <p:nvPr/>
          </p:nvSpPr>
          <p:spPr>
            <a:xfrm>
              <a:off x="2687125" y="3582677"/>
              <a:ext cx="203168" cy="22047"/>
            </a:xfrm>
            <a:prstGeom prst="rect">
              <a:avLst/>
            </a:prstGeom>
            <a:solidFill>
              <a:srgbClr val="0058AB">
                <a:alpha val="100000"/>
              </a:srgbClr>
            </a:solidFill>
          </p:spPr>
          <p:txBody>
            <a:bodyPr/>
            <a:lstStyle/>
            <a:p/>
          </p:txBody>
        </p:sp>
        <p:sp>
          <p:nvSpPr>
            <p:cNvPr id="45" name="rc45"/>
            <p:cNvSpPr/>
            <p:nvPr/>
          </p:nvSpPr>
          <p:spPr>
            <a:xfrm>
              <a:off x="2687125" y="3604724"/>
              <a:ext cx="203168" cy="33095"/>
            </a:xfrm>
            <a:prstGeom prst="rect">
              <a:avLst/>
            </a:prstGeom>
            <a:solidFill>
              <a:srgbClr val="1CABE2">
                <a:alpha val="100000"/>
              </a:srgbClr>
            </a:solidFill>
          </p:spPr>
          <p:txBody>
            <a:bodyPr/>
            <a:lstStyle/>
            <a:p/>
          </p:txBody>
        </p:sp>
        <p:sp>
          <p:nvSpPr>
            <p:cNvPr id="46" name="rc46"/>
            <p:cNvSpPr/>
            <p:nvPr/>
          </p:nvSpPr>
          <p:spPr>
            <a:xfrm>
              <a:off x="2912867" y="3614981"/>
              <a:ext cx="203168" cy="1070405"/>
            </a:xfrm>
            <a:prstGeom prst="rect">
              <a:avLst/>
            </a:prstGeom>
            <a:solidFill>
              <a:srgbClr val="80BD41">
                <a:alpha val="100000"/>
              </a:srgbClr>
            </a:solidFill>
          </p:spPr>
          <p:txBody>
            <a:bodyPr/>
            <a:lstStyle/>
            <a:p/>
          </p:txBody>
        </p:sp>
        <p:sp>
          <p:nvSpPr>
            <p:cNvPr id="47" name="rc47"/>
            <p:cNvSpPr/>
            <p:nvPr/>
          </p:nvSpPr>
          <p:spPr>
            <a:xfrm>
              <a:off x="2912867" y="3558643"/>
              <a:ext cx="203168" cy="22535"/>
            </a:xfrm>
            <a:prstGeom prst="rect">
              <a:avLst/>
            </a:prstGeom>
            <a:solidFill>
              <a:srgbClr val="0058AB">
                <a:alpha val="100000"/>
              </a:srgbClr>
            </a:solidFill>
          </p:spPr>
          <p:txBody>
            <a:bodyPr/>
            <a:lstStyle/>
            <a:p/>
          </p:txBody>
        </p:sp>
        <p:sp>
          <p:nvSpPr>
            <p:cNvPr id="48" name="rc48"/>
            <p:cNvSpPr/>
            <p:nvPr/>
          </p:nvSpPr>
          <p:spPr>
            <a:xfrm>
              <a:off x="2912867" y="3581178"/>
              <a:ext cx="203168" cy="33803"/>
            </a:xfrm>
            <a:prstGeom prst="rect">
              <a:avLst/>
            </a:prstGeom>
            <a:solidFill>
              <a:srgbClr val="1CABE2">
                <a:alpha val="100000"/>
              </a:srgbClr>
            </a:solidFill>
          </p:spPr>
          <p:txBody>
            <a:bodyPr/>
            <a:lstStyle/>
            <a:p/>
          </p:txBody>
        </p:sp>
        <p:sp>
          <p:nvSpPr>
            <p:cNvPr id="49" name="rc49"/>
            <p:cNvSpPr/>
            <p:nvPr/>
          </p:nvSpPr>
          <p:spPr>
            <a:xfrm>
              <a:off x="3138609" y="3581245"/>
              <a:ext cx="203168" cy="1104141"/>
            </a:xfrm>
            <a:prstGeom prst="rect">
              <a:avLst/>
            </a:prstGeom>
            <a:solidFill>
              <a:srgbClr val="80BD41">
                <a:alpha val="100000"/>
              </a:srgbClr>
            </a:solidFill>
          </p:spPr>
          <p:txBody>
            <a:bodyPr/>
            <a:lstStyle/>
            <a:p/>
          </p:txBody>
        </p:sp>
        <p:sp>
          <p:nvSpPr>
            <p:cNvPr id="50" name="rc50"/>
            <p:cNvSpPr/>
            <p:nvPr/>
          </p:nvSpPr>
          <p:spPr>
            <a:xfrm>
              <a:off x="3138609" y="3535248"/>
              <a:ext cx="203168" cy="45997"/>
            </a:xfrm>
            <a:prstGeom prst="rect">
              <a:avLst/>
            </a:prstGeom>
            <a:solidFill>
              <a:srgbClr val="0058AB">
                <a:alpha val="100000"/>
              </a:srgbClr>
            </a:solidFill>
          </p:spPr>
          <p:txBody>
            <a:bodyPr/>
            <a:lstStyle/>
            <a:p/>
          </p:txBody>
        </p:sp>
        <p:sp>
          <p:nvSpPr>
            <p:cNvPr id="51" name="rc51"/>
            <p:cNvSpPr/>
            <p:nvPr/>
          </p:nvSpPr>
          <p:spPr>
            <a:xfrm>
              <a:off x="3138609" y="3581245"/>
              <a:ext cx="203168" cy="0"/>
            </a:xfrm>
            <a:prstGeom prst="rect">
              <a:avLst/>
            </a:prstGeom>
            <a:solidFill>
              <a:srgbClr val="1CABE2">
                <a:alpha val="100000"/>
              </a:srgbClr>
            </a:solidFill>
          </p:spPr>
          <p:txBody>
            <a:bodyPr/>
            <a:lstStyle/>
            <a:p/>
          </p:txBody>
        </p:sp>
        <p:sp>
          <p:nvSpPr>
            <p:cNvPr id="52" name="rc52"/>
            <p:cNvSpPr/>
            <p:nvPr/>
          </p:nvSpPr>
          <p:spPr>
            <a:xfrm>
              <a:off x="3364352" y="3529825"/>
              <a:ext cx="203168" cy="1155562"/>
            </a:xfrm>
            <a:prstGeom prst="rect">
              <a:avLst/>
            </a:prstGeom>
            <a:solidFill>
              <a:srgbClr val="80BD41">
                <a:alpha val="100000"/>
              </a:srgbClr>
            </a:solidFill>
          </p:spPr>
          <p:txBody>
            <a:bodyPr/>
            <a:lstStyle/>
            <a:p/>
          </p:txBody>
        </p:sp>
        <p:sp>
          <p:nvSpPr>
            <p:cNvPr id="53" name="rc53"/>
            <p:cNvSpPr/>
            <p:nvPr/>
          </p:nvSpPr>
          <p:spPr>
            <a:xfrm>
              <a:off x="3364352" y="3506245"/>
              <a:ext cx="203168" cy="23579"/>
            </a:xfrm>
            <a:prstGeom prst="rect">
              <a:avLst/>
            </a:prstGeom>
            <a:solidFill>
              <a:srgbClr val="0058AB">
                <a:alpha val="100000"/>
              </a:srgbClr>
            </a:solidFill>
          </p:spPr>
          <p:txBody>
            <a:bodyPr/>
            <a:lstStyle/>
            <a:p/>
          </p:txBody>
        </p:sp>
        <p:sp>
          <p:nvSpPr>
            <p:cNvPr id="54" name="rc54"/>
            <p:cNvSpPr/>
            <p:nvPr/>
          </p:nvSpPr>
          <p:spPr>
            <a:xfrm>
              <a:off x="3364352" y="3529825"/>
              <a:ext cx="203168" cy="0"/>
            </a:xfrm>
            <a:prstGeom prst="rect">
              <a:avLst/>
            </a:prstGeom>
            <a:solidFill>
              <a:srgbClr val="1CABE2">
                <a:alpha val="100000"/>
              </a:srgbClr>
            </a:solidFill>
          </p:spPr>
          <p:txBody>
            <a:bodyPr/>
            <a:lstStyle/>
            <a:p/>
          </p:txBody>
        </p:sp>
        <p:sp>
          <p:nvSpPr>
            <p:cNvPr id="55" name="rc55"/>
            <p:cNvSpPr/>
            <p:nvPr/>
          </p:nvSpPr>
          <p:spPr>
            <a:xfrm>
              <a:off x="3590094" y="3508535"/>
              <a:ext cx="203168" cy="1176851"/>
            </a:xfrm>
            <a:prstGeom prst="rect">
              <a:avLst/>
            </a:prstGeom>
            <a:solidFill>
              <a:srgbClr val="80BD41">
                <a:alpha val="100000"/>
              </a:srgbClr>
            </a:solidFill>
          </p:spPr>
          <p:txBody>
            <a:bodyPr/>
            <a:lstStyle/>
            <a:p/>
          </p:txBody>
        </p:sp>
        <p:sp>
          <p:nvSpPr>
            <p:cNvPr id="56" name="rc56"/>
            <p:cNvSpPr/>
            <p:nvPr/>
          </p:nvSpPr>
          <p:spPr>
            <a:xfrm>
              <a:off x="3590094" y="3472138"/>
              <a:ext cx="203168" cy="12126"/>
            </a:xfrm>
            <a:prstGeom prst="rect">
              <a:avLst/>
            </a:prstGeom>
            <a:solidFill>
              <a:srgbClr val="0058AB">
                <a:alpha val="100000"/>
              </a:srgbClr>
            </a:solidFill>
          </p:spPr>
          <p:txBody>
            <a:bodyPr/>
            <a:lstStyle/>
            <a:p/>
          </p:txBody>
        </p:sp>
        <p:sp>
          <p:nvSpPr>
            <p:cNvPr id="57" name="rc57"/>
            <p:cNvSpPr/>
            <p:nvPr/>
          </p:nvSpPr>
          <p:spPr>
            <a:xfrm>
              <a:off x="3590094" y="3484265"/>
              <a:ext cx="203168" cy="24270"/>
            </a:xfrm>
            <a:prstGeom prst="rect">
              <a:avLst/>
            </a:prstGeom>
            <a:solidFill>
              <a:srgbClr val="1CABE2">
                <a:alpha val="100000"/>
              </a:srgbClr>
            </a:solidFill>
          </p:spPr>
          <p:txBody>
            <a:bodyPr/>
            <a:lstStyle/>
            <a:p/>
          </p:txBody>
        </p:sp>
        <p:sp>
          <p:nvSpPr>
            <p:cNvPr id="58" name="rc58"/>
            <p:cNvSpPr/>
            <p:nvPr/>
          </p:nvSpPr>
          <p:spPr>
            <a:xfrm>
              <a:off x="3815836" y="3486623"/>
              <a:ext cx="203168" cy="1198763"/>
            </a:xfrm>
            <a:prstGeom prst="rect">
              <a:avLst/>
            </a:prstGeom>
            <a:solidFill>
              <a:srgbClr val="80BD41">
                <a:alpha val="100000"/>
              </a:srgbClr>
            </a:solidFill>
          </p:spPr>
          <p:txBody>
            <a:bodyPr/>
            <a:lstStyle/>
            <a:p/>
          </p:txBody>
        </p:sp>
        <p:sp>
          <p:nvSpPr>
            <p:cNvPr id="59" name="rc59"/>
            <p:cNvSpPr/>
            <p:nvPr/>
          </p:nvSpPr>
          <p:spPr>
            <a:xfrm>
              <a:off x="3815836" y="3436668"/>
              <a:ext cx="203168" cy="12480"/>
            </a:xfrm>
            <a:prstGeom prst="rect">
              <a:avLst/>
            </a:prstGeom>
            <a:solidFill>
              <a:srgbClr val="0058AB">
                <a:alpha val="100000"/>
              </a:srgbClr>
            </a:solidFill>
          </p:spPr>
          <p:txBody>
            <a:bodyPr/>
            <a:lstStyle/>
            <a:p/>
          </p:txBody>
        </p:sp>
        <p:sp>
          <p:nvSpPr>
            <p:cNvPr id="60" name="rc60"/>
            <p:cNvSpPr/>
            <p:nvPr/>
          </p:nvSpPr>
          <p:spPr>
            <a:xfrm>
              <a:off x="3815836" y="3449148"/>
              <a:ext cx="203168" cy="37475"/>
            </a:xfrm>
            <a:prstGeom prst="rect">
              <a:avLst/>
            </a:prstGeom>
            <a:solidFill>
              <a:srgbClr val="1CABE2">
                <a:alpha val="100000"/>
              </a:srgbClr>
            </a:solidFill>
          </p:spPr>
          <p:txBody>
            <a:bodyPr/>
            <a:lstStyle/>
            <a:p/>
          </p:txBody>
        </p:sp>
        <p:sp>
          <p:nvSpPr>
            <p:cNvPr id="61" name="rc61"/>
            <p:cNvSpPr/>
            <p:nvPr/>
          </p:nvSpPr>
          <p:spPr>
            <a:xfrm>
              <a:off x="4041579" y="3423412"/>
              <a:ext cx="203168" cy="1261974"/>
            </a:xfrm>
            <a:prstGeom prst="rect">
              <a:avLst/>
            </a:prstGeom>
            <a:solidFill>
              <a:srgbClr val="80BD41">
                <a:alpha val="100000"/>
              </a:srgbClr>
            </a:solidFill>
          </p:spPr>
          <p:txBody>
            <a:bodyPr/>
            <a:lstStyle/>
            <a:p/>
          </p:txBody>
        </p:sp>
        <p:sp>
          <p:nvSpPr>
            <p:cNvPr id="62" name="rc62"/>
            <p:cNvSpPr/>
            <p:nvPr/>
          </p:nvSpPr>
          <p:spPr>
            <a:xfrm>
              <a:off x="4041579" y="3397660"/>
              <a:ext cx="203168" cy="12884"/>
            </a:xfrm>
            <a:prstGeom prst="rect">
              <a:avLst/>
            </a:prstGeom>
            <a:solidFill>
              <a:srgbClr val="0058AB">
                <a:alpha val="100000"/>
              </a:srgbClr>
            </a:solidFill>
          </p:spPr>
          <p:txBody>
            <a:bodyPr/>
            <a:lstStyle/>
            <a:p/>
          </p:txBody>
        </p:sp>
        <p:sp>
          <p:nvSpPr>
            <p:cNvPr id="63" name="rc63"/>
            <p:cNvSpPr/>
            <p:nvPr/>
          </p:nvSpPr>
          <p:spPr>
            <a:xfrm>
              <a:off x="4041579" y="3410545"/>
              <a:ext cx="203168" cy="12867"/>
            </a:xfrm>
            <a:prstGeom prst="rect">
              <a:avLst/>
            </a:prstGeom>
            <a:solidFill>
              <a:srgbClr val="1CABE2">
                <a:alpha val="100000"/>
              </a:srgbClr>
            </a:solidFill>
          </p:spPr>
          <p:txBody>
            <a:bodyPr/>
            <a:lstStyle/>
            <a:p/>
          </p:txBody>
        </p:sp>
        <p:sp>
          <p:nvSpPr>
            <p:cNvPr id="64" name="rc64"/>
            <p:cNvSpPr/>
            <p:nvPr/>
          </p:nvSpPr>
          <p:spPr>
            <a:xfrm>
              <a:off x="4267321" y="3421492"/>
              <a:ext cx="203168" cy="1263894"/>
            </a:xfrm>
            <a:prstGeom prst="rect">
              <a:avLst/>
            </a:prstGeom>
            <a:solidFill>
              <a:srgbClr val="80BD41">
                <a:alpha val="100000"/>
              </a:srgbClr>
            </a:solidFill>
          </p:spPr>
          <p:txBody>
            <a:bodyPr/>
            <a:lstStyle/>
            <a:p/>
          </p:txBody>
        </p:sp>
        <p:sp>
          <p:nvSpPr>
            <p:cNvPr id="65" name="rc65"/>
            <p:cNvSpPr/>
            <p:nvPr/>
          </p:nvSpPr>
          <p:spPr>
            <a:xfrm>
              <a:off x="4267321" y="3382400"/>
              <a:ext cx="203168" cy="13036"/>
            </a:xfrm>
            <a:prstGeom prst="rect">
              <a:avLst/>
            </a:prstGeom>
            <a:solidFill>
              <a:srgbClr val="0058AB">
                <a:alpha val="100000"/>
              </a:srgbClr>
            </a:solidFill>
          </p:spPr>
          <p:txBody>
            <a:bodyPr/>
            <a:lstStyle/>
            <a:p/>
          </p:txBody>
        </p:sp>
        <p:sp>
          <p:nvSpPr>
            <p:cNvPr id="66" name="rc66"/>
            <p:cNvSpPr/>
            <p:nvPr/>
          </p:nvSpPr>
          <p:spPr>
            <a:xfrm>
              <a:off x="4267321" y="3395437"/>
              <a:ext cx="203168" cy="26055"/>
            </a:xfrm>
            <a:prstGeom prst="rect">
              <a:avLst/>
            </a:prstGeom>
            <a:solidFill>
              <a:srgbClr val="1CABE2">
                <a:alpha val="100000"/>
              </a:srgbClr>
            </a:solidFill>
          </p:spPr>
          <p:txBody>
            <a:bodyPr/>
            <a:lstStyle/>
            <a:p/>
          </p:txBody>
        </p:sp>
        <p:sp>
          <p:nvSpPr>
            <p:cNvPr id="67" name="rc67"/>
            <p:cNvSpPr/>
            <p:nvPr/>
          </p:nvSpPr>
          <p:spPr>
            <a:xfrm>
              <a:off x="4493063" y="3437240"/>
              <a:ext cx="203168" cy="1248146"/>
            </a:xfrm>
            <a:prstGeom prst="rect">
              <a:avLst/>
            </a:prstGeom>
            <a:solidFill>
              <a:srgbClr val="80BD41">
                <a:alpha val="100000"/>
              </a:srgbClr>
            </a:solidFill>
          </p:spPr>
          <p:txBody>
            <a:bodyPr/>
            <a:lstStyle/>
            <a:p/>
          </p:txBody>
        </p:sp>
        <p:sp>
          <p:nvSpPr>
            <p:cNvPr id="68" name="rc68"/>
            <p:cNvSpPr/>
            <p:nvPr/>
          </p:nvSpPr>
          <p:spPr>
            <a:xfrm>
              <a:off x="4493063" y="3385230"/>
              <a:ext cx="203168" cy="26005"/>
            </a:xfrm>
            <a:prstGeom prst="rect">
              <a:avLst/>
            </a:prstGeom>
            <a:solidFill>
              <a:srgbClr val="0058AB">
                <a:alpha val="100000"/>
              </a:srgbClr>
            </a:solidFill>
          </p:spPr>
          <p:txBody>
            <a:bodyPr/>
            <a:lstStyle/>
            <a:p/>
          </p:txBody>
        </p:sp>
        <p:sp>
          <p:nvSpPr>
            <p:cNvPr id="69" name="rc69"/>
            <p:cNvSpPr/>
            <p:nvPr/>
          </p:nvSpPr>
          <p:spPr>
            <a:xfrm>
              <a:off x="4493063" y="3411235"/>
              <a:ext cx="203168" cy="26005"/>
            </a:xfrm>
            <a:prstGeom prst="rect">
              <a:avLst/>
            </a:prstGeom>
            <a:solidFill>
              <a:srgbClr val="1CABE2">
                <a:alpha val="100000"/>
              </a:srgbClr>
            </a:solidFill>
          </p:spPr>
          <p:txBody>
            <a:bodyPr/>
            <a:lstStyle/>
            <a:p/>
          </p:txBody>
        </p:sp>
        <p:sp>
          <p:nvSpPr>
            <p:cNvPr id="70" name="rc70"/>
            <p:cNvSpPr/>
            <p:nvPr/>
          </p:nvSpPr>
          <p:spPr>
            <a:xfrm>
              <a:off x="4718806" y="3428752"/>
              <a:ext cx="203168" cy="1256635"/>
            </a:xfrm>
            <a:prstGeom prst="rect">
              <a:avLst/>
            </a:prstGeom>
            <a:solidFill>
              <a:srgbClr val="80BD41">
                <a:alpha val="100000"/>
              </a:srgbClr>
            </a:solidFill>
          </p:spPr>
          <p:txBody>
            <a:bodyPr/>
            <a:lstStyle/>
            <a:p/>
          </p:txBody>
        </p:sp>
        <p:sp>
          <p:nvSpPr>
            <p:cNvPr id="71" name="rc71"/>
            <p:cNvSpPr/>
            <p:nvPr/>
          </p:nvSpPr>
          <p:spPr>
            <a:xfrm>
              <a:off x="4718806" y="3389879"/>
              <a:ext cx="203168" cy="12952"/>
            </a:xfrm>
            <a:prstGeom prst="rect">
              <a:avLst/>
            </a:prstGeom>
            <a:solidFill>
              <a:srgbClr val="0058AB">
                <a:alpha val="100000"/>
              </a:srgbClr>
            </a:solidFill>
          </p:spPr>
          <p:txBody>
            <a:bodyPr/>
            <a:lstStyle/>
            <a:p/>
          </p:txBody>
        </p:sp>
        <p:sp>
          <p:nvSpPr>
            <p:cNvPr id="72" name="rc72"/>
            <p:cNvSpPr/>
            <p:nvPr/>
          </p:nvSpPr>
          <p:spPr>
            <a:xfrm>
              <a:off x="4718806" y="3402831"/>
              <a:ext cx="203168" cy="25920"/>
            </a:xfrm>
            <a:prstGeom prst="rect">
              <a:avLst/>
            </a:prstGeom>
            <a:solidFill>
              <a:srgbClr val="1CABE2">
                <a:alpha val="100000"/>
              </a:srgbClr>
            </a:solidFill>
          </p:spPr>
          <p:txBody>
            <a:bodyPr/>
            <a:lstStyle/>
            <a:p/>
          </p:txBody>
        </p:sp>
        <p:sp>
          <p:nvSpPr>
            <p:cNvPr id="73" name="rc73"/>
            <p:cNvSpPr/>
            <p:nvPr/>
          </p:nvSpPr>
          <p:spPr>
            <a:xfrm>
              <a:off x="4944548" y="3461342"/>
              <a:ext cx="203168" cy="1224044"/>
            </a:xfrm>
            <a:prstGeom prst="rect">
              <a:avLst/>
            </a:prstGeom>
            <a:solidFill>
              <a:srgbClr val="80BD41">
                <a:alpha val="100000"/>
              </a:srgbClr>
            </a:solidFill>
          </p:spPr>
          <p:txBody>
            <a:bodyPr/>
            <a:lstStyle/>
            <a:p/>
          </p:txBody>
        </p:sp>
        <p:sp>
          <p:nvSpPr>
            <p:cNvPr id="74" name="rc74"/>
            <p:cNvSpPr/>
            <p:nvPr/>
          </p:nvSpPr>
          <p:spPr>
            <a:xfrm>
              <a:off x="4944548" y="3396919"/>
              <a:ext cx="203168" cy="12884"/>
            </a:xfrm>
            <a:prstGeom prst="rect">
              <a:avLst/>
            </a:prstGeom>
            <a:solidFill>
              <a:srgbClr val="0058AB">
                <a:alpha val="100000"/>
              </a:srgbClr>
            </a:solidFill>
          </p:spPr>
          <p:txBody>
            <a:bodyPr/>
            <a:lstStyle/>
            <a:p/>
          </p:txBody>
        </p:sp>
        <p:sp>
          <p:nvSpPr>
            <p:cNvPr id="75" name="rc75"/>
            <p:cNvSpPr/>
            <p:nvPr/>
          </p:nvSpPr>
          <p:spPr>
            <a:xfrm>
              <a:off x="4944548" y="3409803"/>
              <a:ext cx="203168" cy="51538"/>
            </a:xfrm>
            <a:prstGeom prst="rect">
              <a:avLst/>
            </a:prstGeom>
            <a:solidFill>
              <a:srgbClr val="1CABE2">
                <a:alpha val="100000"/>
              </a:srgbClr>
            </a:solidFill>
          </p:spPr>
          <p:txBody>
            <a:bodyPr/>
            <a:lstStyle/>
            <a:p/>
          </p:txBody>
        </p:sp>
        <p:sp>
          <p:nvSpPr>
            <p:cNvPr id="76" name="rc76"/>
            <p:cNvSpPr/>
            <p:nvPr/>
          </p:nvSpPr>
          <p:spPr>
            <a:xfrm>
              <a:off x="5170291" y="3508670"/>
              <a:ext cx="203168" cy="1176716"/>
            </a:xfrm>
            <a:prstGeom prst="rect">
              <a:avLst/>
            </a:prstGeom>
            <a:solidFill>
              <a:srgbClr val="80BD41">
                <a:alpha val="100000"/>
              </a:srgbClr>
            </a:solidFill>
          </p:spPr>
          <p:txBody>
            <a:bodyPr/>
            <a:lstStyle/>
            <a:p/>
          </p:txBody>
        </p:sp>
        <p:sp>
          <p:nvSpPr>
            <p:cNvPr id="77" name="rc77"/>
            <p:cNvSpPr/>
            <p:nvPr/>
          </p:nvSpPr>
          <p:spPr>
            <a:xfrm>
              <a:off x="5170291" y="3406351"/>
              <a:ext cx="203168" cy="89535"/>
            </a:xfrm>
            <a:prstGeom prst="rect">
              <a:avLst/>
            </a:prstGeom>
            <a:solidFill>
              <a:srgbClr val="0058AB">
                <a:alpha val="100000"/>
              </a:srgbClr>
            </a:solidFill>
          </p:spPr>
          <p:txBody>
            <a:bodyPr/>
            <a:lstStyle/>
            <a:p/>
          </p:txBody>
        </p:sp>
        <p:sp>
          <p:nvSpPr>
            <p:cNvPr id="78" name="rc78"/>
            <p:cNvSpPr/>
            <p:nvPr/>
          </p:nvSpPr>
          <p:spPr>
            <a:xfrm>
              <a:off x="5170291" y="3495887"/>
              <a:ext cx="203168" cy="12783"/>
            </a:xfrm>
            <a:prstGeom prst="rect">
              <a:avLst/>
            </a:prstGeom>
            <a:solidFill>
              <a:srgbClr val="1CABE2">
                <a:alpha val="100000"/>
              </a:srgbClr>
            </a:solidFill>
          </p:spPr>
          <p:txBody>
            <a:bodyPr/>
            <a:lstStyle/>
            <a:p/>
          </p:txBody>
        </p:sp>
        <p:sp>
          <p:nvSpPr>
            <p:cNvPr id="79" name="rc79"/>
            <p:cNvSpPr/>
            <p:nvPr/>
          </p:nvSpPr>
          <p:spPr>
            <a:xfrm>
              <a:off x="5396033" y="3506632"/>
              <a:ext cx="203168" cy="1178754"/>
            </a:xfrm>
            <a:prstGeom prst="rect">
              <a:avLst/>
            </a:prstGeom>
            <a:solidFill>
              <a:srgbClr val="80BD41">
                <a:alpha val="100000"/>
              </a:srgbClr>
            </a:solidFill>
          </p:spPr>
          <p:txBody>
            <a:bodyPr/>
            <a:lstStyle/>
            <a:p/>
          </p:txBody>
        </p:sp>
        <p:sp>
          <p:nvSpPr>
            <p:cNvPr id="80" name="rc80"/>
            <p:cNvSpPr/>
            <p:nvPr/>
          </p:nvSpPr>
          <p:spPr>
            <a:xfrm>
              <a:off x="5396033" y="3417905"/>
              <a:ext cx="203168" cy="76044"/>
            </a:xfrm>
            <a:prstGeom prst="rect">
              <a:avLst/>
            </a:prstGeom>
            <a:solidFill>
              <a:srgbClr val="0058AB">
                <a:alpha val="100000"/>
              </a:srgbClr>
            </a:solidFill>
          </p:spPr>
          <p:txBody>
            <a:bodyPr/>
            <a:lstStyle/>
            <a:p/>
          </p:txBody>
        </p:sp>
        <p:sp>
          <p:nvSpPr>
            <p:cNvPr id="81" name="rc81"/>
            <p:cNvSpPr/>
            <p:nvPr/>
          </p:nvSpPr>
          <p:spPr>
            <a:xfrm>
              <a:off x="5396033" y="3493950"/>
              <a:ext cx="203168" cy="12682"/>
            </a:xfrm>
            <a:prstGeom prst="rect">
              <a:avLst/>
            </a:prstGeom>
            <a:solidFill>
              <a:srgbClr val="1CABE2">
                <a:alpha val="100000"/>
              </a:srgbClr>
            </a:solidFill>
          </p:spPr>
          <p:txBody>
            <a:bodyPr/>
            <a:lstStyle/>
            <a:p/>
          </p:txBody>
        </p:sp>
        <p:sp>
          <p:nvSpPr>
            <p:cNvPr id="82" name="rc82"/>
            <p:cNvSpPr/>
            <p:nvPr/>
          </p:nvSpPr>
          <p:spPr>
            <a:xfrm>
              <a:off x="5621775" y="3556638"/>
              <a:ext cx="203168" cy="1128748"/>
            </a:xfrm>
            <a:prstGeom prst="rect">
              <a:avLst/>
            </a:prstGeom>
            <a:solidFill>
              <a:srgbClr val="80BD41">
                <a:alpha val="100000"/>
              </a:srgbClr>
            </a:solidFill>
          </p:spPr>
          <p:txBody>
            <a:bodyPr/>
            <a:lstStyle/>
            <a:p/>
          </p:txBody>
        </p:sp>
        <p:sp>
          <p:nvSpPr>
            <p:cNvPr id="83" name="rc83"/>
            <p:cNvSpPr/>
            <p:nvPr/>
          </p:nvSpPr>
          <p:spPr>
            <a:xfrm>
              <a:off x="5621775" y="3402713"/>
              <a:ext cx="203168" cy="89788"/>
            </a:xfrm>
            <a:prstGeom prst="rect">
              <a:avLst/>
            </a:prstGeom>
            <a:solidFill>
              <a:srgbClr val="0058AB">
                <a:alpha val="100000"/>
              </a:srgbClr>
            </a:solidFill>
          </p:spPr>
          <p:txBody>
            <a:bodyPr/>
            <a:lstStyle/>
            <a:p/>
          </p:txBody>
        </p:sp>
        <p:sp>
          <p:nvSpPr>
            <p:cNvPr id="84" name="rc84"/>
            <p:cNvSpPr/>
            <p:nvPr/>
          </p:nvSpPr>
          <p:spPr>
            <a:xfrm>
              <a:off x="5621775" y="3492501"/>
              <a:ext cx="203168" cy="64137"/>
            </a:xfrm>
            <a:prstGeom prst="rect">
              <a:avLst/>
            </a:prstGeom>
            <a:solidFill>
              <a:srgbClr val="1CABE2">
                <a:alpha val="100000"/>
              </a:srgbClr>
            </a:solidFill>
          </p:spPr>
          <p:txBody>
            <a:bodyPr/>
            <a:lstStyle/>
            <a:p/>
          </p:txBody>
        </p:sp>
        <p:sp>
          <p:nvSpPr>
            <p:cNvPr id="85" name="rc85"/>
            <p:cNvSpPr/>
            <p:nvPr/>
          </p:nvSpPr>
          <p:spPr>
            <a:xfrm>
              <a:off x="5847518" y="3581869"/>
              <a:ext cx="203168" cy="1103518"/>
            </a:xfrm>
            <a:prstGeom prst="rect">
              <a:avLst/>
            </a:prstGeom>
            <a:solidFill>
              <a:srgbClr val="80BD41">
                <a:alpha val="100000"/>
              </a:srgbClr>
            </a:solidFill>
          </p:spPr>
          <p:txBody>
            <a:bodyPr/>
            <a:lstStyle/>
            <a:p/>
          </p:txBody>
        </p:sp>
        <p:sp>
          <p:nvSpPr>
            <p:cNvPr id="86" name="rc86"/>
            <p:cNvSpPr/>
            <p:nvPr/>
          </p:nvSpPr>
          <p:spPr>
            <a:xfrm>
              <a:off x="5847518" y="3387133"/>
              <a:ext cx="203168" cy="155795"/>
            </a:xfrm>
            <a:prstGeom prst="rect">
              <a:avLst/>
            </a:prstGeom>
            <a:solidFill>
              <a:srgbClr val="0058AB">
                <a:alpha val="100000"/>
              </a:srgbClr>
            </a:solidFill>
          </p:spPr>
          <p:txBody>
            <a:bodyPr/>
            <a:lstStyle/>
            <a:p/>
          </p:txBody>
        </p:sp>
        <p:sp>
          <p:nvSpPr>
            <p:cNvPr id="87" name="rc87"/>
            <p:cNvSpPr/>
            <p:nvPr/>
          </p:nvSpPr>
          <p:spPr>
            <a:xfrm>
              <a:off x="5847518" y="3542928"/>
              <a:ext cx="203168" cy="38940"/>
            </a:xfrm>
            <a:prstGeom prst="rect">
              <a:avLst/>
            </a:prstGeom>
            <a:solidFill>
              <a:srgbClr val="1CABE2">
                <a:alpha val="100000"/>
              </a:srgbClr>
            </a:solidFill>
          </p:spPr>
          <p:txBody>
            <a:bodyPr/>
            <a:lstStyle/>
            <a:p/>
          </p:txBody>
        </p:sp>
        <p:sp>
          <p:nvSpPr>
            <p:cNvPr id="88" name="rc88"/>
            <p:cNvSpPr/>
            <p:nvPr/>
          </p:nvSpPr>
          <p:spPr>
            <a:xfrm>
              <a:off x="6073260" y="3606661"/>
              <a:ext cx="203168" cy="1078725"/>
            </a:xfrm>
            <a:prstGeom prst="rect">
              <a:avLst/>
            </a:prstGeom>
            <a:solidFill>
              <a:srgbClr val="80BD41">
                <a:alpha val="100000"/>
              </a:srgbClr>
            </a:solidFill>
          </p:spPr>
          <p:txBody>
            <a:bodyPr/>
            <a:lstStyle/>
            <a:p/>
          </p:txBody>
        </p:sp>
        <p:sp>
          <p:nvSpPr>
            <p:cNvPr id="89" name="rc89"/>
            <p:cNvSpPr/>
            <p:nvPr/>
          </p:nvSpPr>
          <p:spPr>
            <a:xfrm>
              <a:off x="6073260" y="3369869"/>
              <a:ext cx="203168" cy="236791"/>
            </a:xfrm>
            <a:prstGeom prst="rect">
              <a:avLst/>
            </a:prstGeom>
            <a:solidFill>
              <a:srgbClr val="0058AB">
                <a:alpha val="100000"/>
              </a:srgbClr>
            </a:solidFill>
          </p:spPr>
          <p:txBody>
            <a:bodyPr/>
            <a:lstStyle/>
            <a:p/>
          </p:txBody>
        </p:sp>
        <p:sp>
          <p:nvSpPr>
            <p:cNvPr id="90" name="rc90"/>
            <p:cNvSpPr/>
            <p:nvPr/>
          </p:nvSpPr>
          <p:spPr>
            <a:xfrm>
              <a:off x="6073260" y="3606661"/>
              <a:ext cx="203168" cy="0"/>
            </a:xfrm>
            <a:prstGeom prst="rect">
              <a:avLst/>
            </a:prstGeom>
            <a:solidFill>
              <a:srgbClr val="1CABE2">
                <a:alpha val="100000"/>
              </a:srgbClr>
            </a:solidFill>
          </p:spPr>
          <p:txBody>
            <a:bodyPr/>
            <a:lstStyle/>
            <a:p/>
          </p:txBody>
        </p:sp>
        <p:sp>
          <p:nvSpPr>
            <p:cNvPr id="91" name="rc91"/>
            <p:cNvSpPr/>
            <p:nvPr/>
          </p:nvSpPr>
          <p:spPr>
            <a:xfrm>
              <a:off x="6299002" y="3634570"/>
              <a:ext cx="203168" cy="1050817"/>
            </a:xfrm>
            <a:prstGeom prst="rect">
              <a:avLst/>
            </a:prstGeom>
            <a:solidFill>
              <a:srgbClr val="80BD41">
                <a:alpha val="100000"/>
              </a:srgbClr>
            </a:solidFill>
          </p:spPr>
          <p:txBody>
            <a:bodyPr/>
            <a:lstStyle/>
            <a:p/>
          </p:txBody>
        </p:sp>
        <p:sp>
          <p:nvSpPr>
            <p:cNvPr id="92" name="rc92"/>
            <p:cNvSpPr/>
            <p:nvPr/>
          </p:nvSpPr>
          <p:spPr>
            <a:xfrm>
              <a:off x="6299002" y="3355233"/>
              <a:ext cx="203168" cy="199518"/>
            </a:xfrm>
            <a:prstGeom prst="rect">
              <a:avLst/>
            </a:prstGeom>
            <a:solidFill>
              <a:srgbClr val="0058AB">
                <a:alpha val="100000"/>
              </a:srgbClr>
            </a:solidFill>
          </p:spPr>
          <p:txBody>
            <a:bodyPr/>
            <a:lstStyle/>
            <a:p/>
          </p:txBody>
        </p:sp>
        <p:sp>
          <p:nvSpPr>
            <p:cNvPr id="93" name="rc93"/>
            <p:cNvSpPr/>
            <p:nvPr/>
          </p:nvSpPr>
          <p:spPr>
            <a:xfrm>
              <a:off x="6299002" y="3554752"/>
              <a:ext cx="203168" cy="79817"/>
            </a:xfrm>
            <a:prstGeom prst="rect">
              <a:avLst/>
            </a:prstGeom>
            <a:solidFill>
              <a:srgbClr val="1CABE2">
                <a:alpha val="100000"/>
              </a:srgbClr>
            </a:solidFill>
          </p:spPr>
          <p:txBody>
            <a:bodyPr/>
            <a:lstStyle/>
            <a:p/>
          </p:txBody>
        </p:sp>
        <p:sp>
          <p:nvSpPr>
            <p:cNvPr id="94" name="rc94"/>
            <p:cNvSpPr/>
            <p:nvPr/>
          </p:nvSpPr>
          <p:spPr>
            <a:xfrm>
              <a:off x="6524745" y="3553842"/>
              <a:ext cx="203168" cy="1131544"/>
            </a:xfrm>
            <a:prstGeom prst="rect">
              <a:avLst/>
            </a:prstGeom>
            <a:solidFill>
              <a:srgbClr val="80BD41">
                <a:alpha val="100000"/>
              </a:srgbClr>
            </a:solidFill>
          </p:spPr>
          <p:txBody>
            <a:bodyPr/>
            <a:lstStyle/>
            <a:p/>
          </p:txBody>
        </p:sp>
        <p:sp>
          <p:nvSpPr>
            <p:cNvPr id="95" name="rc95"/>
            <p:cNvSpPr/>
            <p:nvPr/>
          </p:nvSpPr>
          <p:spPr>
            <a:xfrm>
              <a:off x="6524745" y="3338306"/>
              <a:ext cx="203168" cy="215536"/>
            </a:xfrm>
            <a:prstGeom prst="rect">
              <a:avLst/>
            </a:prstGeom>
            <a:solidFill>
              <a:srgbClr val="0058AB">
                <a:alpha val="100000"/>
              </a:srgbClr>
            </a:solidFill>
          </p:spPr>
          <p:txBody>
            <a:bodyPr/>
            <a:lstStyle/>
            <a:p/>
          </p:txBody>
        </p:sp>
        <p:sp>
          <p:nvSpPr>
            <p:cNvPr id="96" name="rc96"/>
            <p:cNvSpPr/>
            <p:nvPr/>
          </p:nvSpPr>
          <p:spPr>
            <a:xfrm>
              <a:off x="6524745" y="3553842"/>
              <a:ext cx="203168" cy="0"/>
            </a:xfrm>
            <a:prstGeom prst="rect">
              <a:avLst/>
            </a:prstGeom>
            <a:solidFill>
              <a:srgbClr val="1CABE2">
                <a:alpha val="100000"/>
              </a:srgbClr>
            </a:solidFill>
          </p:spPr>
          <p:txBody>
            <a:bodyPr/>
            <a:lstStyle/>
            <a:p/>
          </p:txBody>
        </p:sp>
        <p:sp>
          <p:nvSpPr>
            <p:cNvPr id="97" name="rc97"/>
            <p:cNvSpPr/>
            <p:nvPr/>
          </p:nvSpPr>
          <p:spPr>
            <a:xfrm>
              <a:off x="6750487" y="3603074"/>
              <a:ext cx="203168" cy="1082313"/>
            </a:xfrm>
            <a:prstGeom prst="rect">
              <a:avLst/>
            </a:prstGeom>
            <a:solidFill>
              <a:srgbClr val="80BD41">
                <a:alpha val="100000"/>
              </a:srgbClr>
            </a:solidFill>
          </p:spPr>
          <p:txBody>
            <a:bodyPr/>
            <a:lstStyle/>
            <a:p/>
          </p:txBody>
        </p:sp>
        <p:sp>
          <p:nvSpPr>
            <p:cNvPr id="98" name="rc98"/>
            <p:cNvSpPr/>
            <p:nvPr/>
          </p:nvSpPr>
          <p:spPr>
            <a:xfrm>
              <a:off x="6750487" y="3332495"/>
              <a:ext cx="203168" cy="243512"/>
            </a:xfrm>
            <a:prstGeom prst="rect">
              <a:avLst/>
            </a:prstGeom>
            <a:solidFill>
              <a:srgbClr val="0058AB">
                <a:alpha val="100000"/>
              </a:srgbClr>
            </a:solidFill>
          </p:spPr>
          <p:txBody>
            <a:bodyPr/>
            <a:lstStyle/>
            <a:p/>
          </p:txBody>
        </p:sp>
        <p:sp>
          <p:nvSpPr>
            <p:cNvPr id="99" name="rc99"/>
            <p:cNvSpPr/>
            <p:nvPr/>
          </p:nvSpPr>
          <p:spPr>
            <a:xfrm>
              <a:off x="6750487" y="3576007"/>
              <a:ext cx="203168" cy="27066"/>
            </a:xfrm>
            <a:prstGeom prst="rect">
              <a:avLst/>
            </a:prstGeom>
            <a:solidFill>
              <a:srgbClr val="1CABE2">
                <a:alpha val="100000"/>
              </a:srgbClr>
            </a:solidFill>
          </p:spPr>
          <p:txBody>
            <a:bodyPr/>
            <a:lstStyle/>
            <a:p/>
          </p:txBody>
        </p:sp>
        <p:sp>
          <p:nvSpPr>
            <p:cNvPr id="100" name="rc100"/>
            <p:cNvSpPr/>
            <p:nvPr/>
          </p:nvSpPr>
          <p:spPr>
            <a:xfrm>
              <a:off x="6976229" y="3573532"/>
              <a:ext cx="203168" cy="1111855"/>
            </a:xfrm>
            <a:prstGeom prst="rect">
              <a:avLst/>
            </a:prstGeom>
            <a:solidFill>
              <a:srgbClr val="80BD41">
                <a:alpha val="100000"/>
              </a:srgbClr>
            </a:solidFill>
          </p:spPr>
          <p:txBody>
            <a:bodyPr/>
            <a:lstStyle/>
            <a:p/>
          </p:txBody>
        </p:sp>
        <p:sp>
          <p:nvSpPr>
            <p:cNvPr id="101" name="rc101"/>
            <p:cNvSpPr/>
            <p:nvPr/>
          </p:nvSpPr>
          <p:spPr>
            <a:xfrm>
              <a:off x="6976229" y="3329464"/>
              <a:ext cx="203168" cy="216951"/>
            </a:xfrm>
            <a:prstGeom prst="rect">
              <a:avLst/>
            </a:prstGeom>
            <a:solidFill>
              <a:srgbClr val="0058AB">
                <a:alpha val="100000"/>
              </a:srgbClr>
            </a:solidFill>
          </p:spPr>
          <p:txBody>
            <a:bodyPr/>
            <a:lstStyle/>
            <a:p/>
          </p:txBody>
        </p:sp>
        <p:sp>
          <p:nvSpPr>
            <p:cNvPr id="102" name="rc102"/>
            <p:cNvSpPr/>
            <p:nvPr/>
          </p:nvSpPr>
          <p:spPr>
            <a:xfrm>
              <a:off x="6976229" y="3546415"/>
              <a:ext cx="203168" cy="27116"/>
            </a:xfrm>
            <a:prstGeom prst="rect">
              <a:avLst/>
            </a:prstGeom>
            <a:solidFill>
              <a:srgbClr val="1CABE2">
                <a:alpha val="100000"/>
              </a:srgbClr>
            </a:solidFill>
          </p:spPr>
          <p:txBody>
            <a:bodyPr/>
            <a:lstStyle/>
            <a:p/>
          </p:txBody>
        </p:sp>
        <p:sp>
          <p:nvSpPr>
            <p:cNvPr id="103" name="rc103"/>
            <p:cNvSpPr/>
            <p:nvPr/>
          </p:nvSpPr>
          <p:spPr>
            <a:xfrm>
              <a:off x="7201972" y="3327577"/>
              <a:ext cx="203168" cy="158317"/>
            </a:xfrm>
            <a:prstGeom prst="rect">
              <a:avLst/>
            </a:prstGeom>
            <a:solidFill>
              <a:srgbClr val="F26A21">
                <a:alpha val="100000"/>
              </a:srgbClr>
            </a:solidFill>
          </p:spPr>
          <p:txBody>
            <a:bodyPr/>
            <a:lstStyle/>
            <a:p/>
          </p:txBody>
        </p:sp>
        <p:sp>
          <p:nvSpPr>
            <p:cNvPr id="104" name="rc104"/>
            <p:cNvSpPr/>
            <p:nvPr/>
          </p:nvSpPr>
          <p:spPr>
            <a:xfrm>
              <a:off x="7201972" y="3485894"/>
              <a:ext cx="203168" cy="1199492"/>
            </a:xfrm>
            <a:prstGeom prst="rect">
              <a:avLst/>
            </a:prstGeom>
            <a:solidFill>
              <a:srgbClr val="FFC20E">
                <a:alpha val="100000"/>
              </a:srgbClr>
            </a:solidFill>
          </p:spPr>
          <p:txBody>
            <a:bodyPr/>
            <a:lstStyle/>
            <a:p/>
          </p:txBody>
        </p:sp>
        <p:sp>
          <p:nvSpPr>
            <p:cNvPr id="105" name="rc105"/>
            <p:cNvSpPr/>
            <p:nvPr/>
          </p:nvSpPr>
          <p:spPr>
            <a:xfrm>
              <a:off x="7427714" y="3325910"/>
              <a:ext cx="203168" cy="115529"/>
            </a:xfrm>
            <a:prstGeom prst="rect">
              <a:avLst/>
            </a:prstGeom>
            <a:solidFill>
              <a:srgbClr val="F26A21">
                <a:alpha val="100000"/>
              </a:srgbClr>
            </a:solidFill>
          </p:spPr>
          <p:txBody>
            <a:bodyPr/>
            <a:lstStyle/>
            <a:p/>
          </p:txBody>
        </p:sp>
        <p:sp>
          <p:nvSpPr>
            <p:cNvPr id="106" name="rc106"/>
            <p:cNvSpPr/>
            <p:nvPr/>
          </p:nvSpPr>
          <p:spPr>
            <a:xfrm>
              <a:off x="7427714" y="3441440"/>
              <a:ext cx="203168" cy="1243947"/>
            </a:xfrm>
            <a:prstGeom prst="rect">
              <a:avLst/>
            </a:prstGeom>
            <a:solidFill>
              <a:srgbClr val="FFC20E">
                <a:alpha val="100000"/>
              </a:srgbClr>
            </a:solidFill>
          </p:spPr>
          <p:txBody>
            <a:bodyPr/>
            <a:lstStyle/>
            <a:p/>
          </p:txBody>
        </p:sp>
        <p:sp>
          <p:nvSpPr>
            <p:cNvPr id="107" name="rc107"/>
            <p:cNvSpPr/>
            <p:nvPr/>
          </p:nvSpPr>
          <p:spPr>
            <a:xfrm>
              <a:off x="7653457" y="3324057"/>
              <a:ext cx="203168" cy="84306"/>
            </a:xfrm>
            <a:prstGeom prst="rect">
              <a:avLst/>
            </a:prstGeom>
            <a:solidFill>
              <a:srgbClr val="F26A21">
                <a:alpha val="100000"/>
              </a:srgbClr>
            </a:solidFill>
          </p:spPr>
          <p:txBody>
            <a:bodyPr/>
            <a:lstStyle/>
            <a:p/>
          </p:txBody>
        </p:sp>
        <p:sp>
          <p:nvSpPr>
            <p:cNvPr id="108" name="rc108"/>
            <p:cNvSpPr/>
            <p:nvPr/>
          </p:nvSpPr>
          <p:spPr>
            <a:xfrm>
              <a:off x="7653457" y="3408363"/>
              <a:ext cx="203168" cy="1277023"/>
            </a:xfrm>
            <a:prstGeom prst="rect">
              <a:avLst/>
            </a:prstGeom>
            <a:solidFill>
              <a:srgbClr val="FFC20E">
                <a:alpha val="100000"/>
              </a:srgbClr>
            </a:solidFill>
          </p:spPr>
          <p:txBody>
            <a:bodyPr/>
            <a:lstStyle/>
            <a:p/>
          </p:txBody>
        </p:sp>
        <p:sp>
          <p:nvSpPr>
            <p:cNvPr id="109" name="rc109"/>
            <p:cNvSpPr/>
            <p:nvPr/>
          </p:nvSpPr>
          <p:spPr>
            <a:xfrm>
              <a:off x="7879199" y="3322407"/>
              <a:ext cx="203168" cy="61521"/>
            </a:xfrm>
            <a:prstGeom prst="rect">
              <a:avLst/>
            </a:prstGeom>
            <a:solidFill>
              <a:srgbClr val="F26A21">
                <a:alpha val="100000"/>
              </a:srgbClr>
            </a:solidFill>
          </p:spPr>
          <p:txBody>
            <a:bodyPr/>
            <a:lstStyle/>
            <a:p/>
          </p:txBody>
        </p:sp>
        <p:sp>
          <p:nvSpPr>
            <p:cNvPr id="110" name="rc110"/>
            <p:cNvSpPr/>
            <p:nvPr/>
          </p:nvSpPr>
          <p:spPr>
            <a:xfrm>
              <a:off x="7879199" y="3383928"/>
              <a:ext cx="203168" cy="1301458"/>
            </a:xfrm>
            <a:prstGeom prst="rect">
              <a:avLst/>
            </a:prstGeom>
            <a:solidFill>
              <a:srgbClr val="FFC20E">
                <a:alpha val="100000"/>
              </a:srgbClr>
            </a:solidFill>
          </p:spPr>
          <p:txBody>
            <a:bodyPr/>
            <a:lstStyle/>
            <a:p/>
          </p:txBody>
        </p:sp>
        <p:sp>
          <p:nvSpPr>
            <p:cNvPr id="111" name="rc111"/>
            <p:cNvSpPr/>
            <p:nvPr/>
          </p:nvSpPr>
          <p:spPr>
            <a:xfrm>
              <a:off x="8104941" y="3320116"/>
              <a:ext cx="203168" cy="44894"/>
            </a:xfrm>
            <a:prstGeom prst="rect">
              <a:avLst/>
            </a:prstGeom>
            <a:solidFill>
              <a:srgbClr val="F26A21">
                <a:alpha val="100000"/>
              </a:srgbClr>
            </a:solidFill>
          </p:spPr>
          <p:txBody>
            <a:bodyPr/>
            <a:lstStyle/>
            <a:p/>
          </p:txBody>
        </p:sp>
        <p:sp>
          <p:nvSpPr>
            <p:cNvPr id="112" name="rc112"/>
            <p:cNvSpPr/>
            <p:nvPr/>
          </p:nvSpPr>
          <p:spPr>
            <a:xfrm>
              <a:off x="8104941" y="3365010"/>
              <a:ext cx="203168" cy="1320376"/>
            </a:xfrm>
            <a:prstGeom prst="rect">
              <a:avLst/>
            </a:prstGeom>
            <a:solidFill>
              <a:srgbClr val="FFC20E">
                <a:alpha val="100000"/>
              </a:srgbClr>
            </a:solidFill>
          </p:spPr>
          <p:txBody>
            <a:bodyPr/>
            <a:lstStyle/>
            <a:p/>
          </p:txBody>
        </p:sp>
        <p:sp>
          <p:nvSpPr>
            <p:cNvPr id="113" name="pl113"/>
            <p:cNvSpPr/>
            <p:nvPr/>
          </p:nvSpPr>
          <p:spPr>
            <a:xfrm>
              <a:off x="1434255" y="2071041"/>
              <a:ext cx="5643558" cy="448927"/>
            </a:xfrm>
            <a:custGeom>
              <a:avLst/>
              <a:pathLst>
                <a:path w="5643558" h="448927">
                  <a:moveTo>
                    <a:pt x="0" y="52815"/>
                  </a:moveTo>
                  <a:lnTo>
                    <a:pt x="225742" y="52815"/>
                  </a:lnTo>
                  <a:lnTo>
                    <a:pt x="451484" y="79222"/>
                  </a:lnTo>
                  <a:lnTo>
                    <a:pt x="677227" y="52815"/>
                  </a:lnTo>
                  <a:lnTo>
                    <a:pt x="902969" y="79222"/>
                  </a:lnTo>
                  <a:lnTo>
                    <a:pt x="1128711" y="105630"/>
                  </a:lnTo>
                  <a:lnTo>
                    <a:pt x="1354454" y="26407"/>
                  </a:lnTo>
                  <a:lnTo>
                    <a:pt x="1580196" y="26407"/>
                  </a:lnTo>
                  <a:lnTo>
                    <a:pt x="1805938" y="79222"/>
                  </a:lnTo>
                  <a:lnTo>
                    <a:pt x="2031681" y="26407"/>
                  </a:lnTo>
                  <a:lnTo>
                    <a:pt x="2257423" y="0"/>
                  </a:lnTo>
                  <a:lnTo>
                    <a:pt x="2483165" y="0"/>
                  </a:lnTo>
                  <a:lnTo>
                    <a:pt x="2708908" y="0"/>
                  </a:lnTo>
                  <a:lnTo>
                    <a:pt x="2934650" y="0"/>
                  </a:lnTo>
                  <a:lnTo>
                    <a:pt x="3160393" y="26407"/>
                  </a:lnTo>
                  <a:lnTo>
                    <a:pt x="3386135" y="0"/>
                  </a:lnTo>
                  <a:lnTo>
                    <a:pt x="3611877" y="0"/>
                  </a:lnTo>
                  <a:lnTo>
                    <a:pt x="3837620" y="158445"/>
                  </a:lnTo>
                  <a:lnTo>
                    <a:pt x="4063362" y="132037"/>
                  </a:lnTo>
                  <a:lnTo>
                    <a:pt x="4289104" y="158445"/>
                  </a:lnTo>
                  <a:lnTo>
                    <a:pt x="4514847" y="290482"/>
                  </a:lnTo>
                  <a:lnTo>
                    <a:pt x="4740589" y="448927"/>
                  </a:lnTo>
                  <a:lnTo>
                    <a:pt x="4966331" y="369705"/>
                  </a:lnTo>
                  <a:lnTo>
                    <a:pt x="5192074" y="396112"/>
                  </a:lnTo>
                  <a:lnTo>
                    <a:pt x="5417816" y="448927"/>
                  </a:lnTo>
                  <a:lnTo>
                    <a:pt x="5643558" y="39611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97449"/>
              <a:ext cx="5643558" cy="501743"/>
            </a:xfrm>
            <a:custGeom>
              <a:avLst/>
              <a:pathLst>
                <a:path w="5643558" h="501743">
                  <a:moveTo>
                    <a:pt x="0" y="475335"/>
                  </a:moveTo>
                  <a:lnTo>
                    <a:pt x="225742" y="290482"/>
                  </a:lnTo>
                  <a:lnTo>
                    <a:pt x="451484" y="290482"/>
                  </a:lnTo>
                  <a:lnTo>
                    <a:pt x="677227" y="290482"/>
                  </a:lnTo>
                  <a:lnTo>
                    <a:pt x="902969" y="290482"/>
                  </a:lnTo>
                  <a:lnTo>
                    <a:pt x="1128711" y="79222"/>
                  </a:lnTo>
                  <a:lnTo>
                    <a:pt x="1354454" y="79222"/>
                  </a:lnTo>
                  <a:lnTo>
                    <a:pt x="1580196" y="79222"/>
                  </a:lnTo>
                  <a:lnTo>
                    <a:pt x="1805938" y="52815"/>
                  </a:lnTo>
                  <a:lnTo>
                    <a:pt x="2031681" y="0"/>
                  </a:lnTo>
                  <a:lnTo>
                    <a:pt x="2257423" y="26407"/>
                  </a:lnTo>
                  <a:lnTo>
                    <a:pt x="2483165" y="52815"/>
                  </a:lnTo>
                  <a:lnTo>
                    <a:pt x="2708908" y="0"/>
                  </a:lnTo>
                  <a:lnTo>
                    <a:pt x="2934650" y="26407"/>
                  </a:lnTo>
                  <a:lnTo>
                    <a:pt x="3160393" y="52815"/>
                  </a:lnTo>
                  <a:lnTo>
                    <a:pt x="3386135" y="26407"/>
                  </a:lnTo>
                  <a:lnTo>
                    <a:pt x="3611877" y="79222"/>
                  </a:lnTo>
                  <a:lnTo>
                    <a:pt x="3837620" y="158445"/>
                  </a:lnTo>
                  <a:lnTo>
                    <a:pt x="4063362" y="132037"/>
                  </a:lnTo>
                  <a:lnTo>
                    <a:pt x="4289104" y="264075"/>
                  </a:lnTo>
                  <a:lnTo>
                    <a:pt x="4514847" y="343297"/>
                  </a:lnTo>
                  <a:lnTo>
                    <a:pt x="4740589" y="422520"/>
                  </a:lnTo>
                  <a:lnTo>
                    <a:pt x="4966331" y="501743"/>
                  </a:lnTo>
                  <a:lnTo>
                    <a:pt x="5192074" y="369705"/>
                  </a:lnTo>
                  <a:lnTo>
                    <a:pt x="5417816" y="475335"/>
                  </a:lnTo>
                  <a:lnTo>
                    <a:pt x="5643558" y="42252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249463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880773"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6106516"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6332258"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3" name="tx123"/>
            <p:cNvSpPr/>
            <p:nvPr/>
          </p:nvSpPr>
          <p:spPr>
            <a:xfrm>
              <a:off x="6558000"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4" name="tx124"/>
            <p:cNvSpPr/>
            <p:nvPr/>
          </p:nvSpPr>
          <p:spPr>
            <a:xfrm>
              <a:off x="6783743"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7009485"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6" name="tx126"/>
            <p:cNvSpPr/>
            <p:nvPr/>
          </p:nvSpPr>
          <p:spPr>
            <a:xfrm>
              <a:off x="136592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7" name="tx127"/>
            <p:cNvSpPr/>
            <p:nvPr/>
          </p:nvSpPr>
          <p:spPr>
            <a:xfrm>
              <a:off x="249463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362335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475206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106516"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3" name="tx133"/>
            <p:cNvSpPr/>
            <p:nvPr/>
          </p:nvSpPr>
          <p:spPr>
            <a:xfrm>
              <a:off x="6332258"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4" name="tx134"/>
            <p:cNvSpPr/>
            <p:nvPr/>
          </p:nvSpPr>
          <p:spPr>
            <a:xfrm>
              <a:off x="6558000"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783743"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6" name="tx136"/>
            <p:cNvSpPr/>
            <p:nvPr/>
          </p:nvSpPr>
          <p:spPr>
            <a:xfrm>
              <a:off x="700948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858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9436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1015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1762"/>
              <a:ext cx="4259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Gambia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Gambia is projected to have a  small increase (&lt;10,000) in the number of surviving infants by 2030. Therefore, to achieve the IA2030 ZD target, more (~3%)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811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423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0352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117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7294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6341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663180"/>
              <a:ext cx="215906" cy="387431"/>
            </a:xfrm>
            <a:prstGeom prst="rect">
              <a:avLst/>
            </a:prstGeom>
            <a:solidFill>
              <a:srgbClr val="0058AB">
                <a:alpha val="100000"/>
              </a:srgbClr>
            </a:solidFill>
          </p:spPr>
          <p:txBody>
            <a:bodyPr/>
            <a:lstStyle/>
            <a:p/>
          </p:txBody>
        </p:sp>
        <p:sp>
          <p:nvSpPr>
            <p:cNvPr id="40" name="rc40"/>
            <p:cNvSpPr/>
            <p:nvPr/>
          </p:nvSpPr>
          <p:spPr>
            <a:xfrm>
              <a:off x="1530867" y="4657030"/>
              <a:ext cx="215906" cy="393581"/>
            </a:xfrm>
            <a:prstGeom prst="rect">
              <a:avLst/>
            </a:prstGeom>
            <a:solidFill>
              <a:srgbClr val="0058AB">
                <a:alpha val="100000"/>
              </a:srgbClr>
            </a:solidFill>
          </p:spPr>
          <p:txBody>
            <a:bodyPr/>
            <a:lstStyle/>
            <a:p/>
          </p:txBody>
        </p:sp>
        <p:sp>
          <p:nvSpPr>
            <p:cNvPr id="41" name="rc41"/>
            <p:cNvSpPr/>
            <p:nvPr/>
          </p:nvSpPr>
          <p:spPr>
            <a:xfrm>
              <a:off x="1770763" y="4517409"/>
              <a:ext cx="215906" cy="533202"/>
            </a:xfrm>
            <a:prstGeom prst="rect">
              <a:avLst/>
            </a:prstGeom>
            <a:solidFill>
              <a:srgbClr val="0058AB">
                <a:alpha val="100000"/>
              </a:srgbClr>
            </a:solidFill>
          </p:spPr>
          <p:txBody>
            <a:bodyPr/>
            <a:lstStyle/>
            <a:p/>
          </p:txBody>
        </p:sp>
        <p:sp>
          <p:nvSpPr>
            <p:cNvPr id="42" name="rc42"/>
            <p:cNvSpPr/>
            <p:nvPr/>
          </p:nvSpPr>
          <p:spPr>
            <a:xfrm>
              <a:off x="2010660" y="4642453"/>
              <a:ext cx="215906" cy="408158"/>
            </a:xfrm>
            <a:prstGeom prst="rect">
              <a:avLst/>
            </a:prstGeom>
            <a:solidFill>
              <a:srgbClr val="0058AB">
                <a:alpha val="100000"/>
              </a:srgbClr>
            </a:solidFill>
          </p:spPr>
          <p:txBody>
            <a:bodyPr/>
            <a:lstStyle/>
            <a:p/>
          </p:txBody>
        </p:sp>
        <p:sp>
          <p:nvSpPr>
            <p:cNvPr id="43" name="rc43"/>
            <p:cNvSpPr/>
            <p:nvPr/>
          </p:nvSpPr>
          <p:spPr>
            <a:xfrm>
              <a:off x="2250556" y="4490760"/>
              <a:ext cx="215906" cy="559850"/>
            </a:xfrm>
            <a:prstGeom prst="rect">
              <a:avLst/>
            </a:prstGeom>
            <a:solidFill>
              <a:srgbClr val="0058AB">
                <a:alpha val="100000"/>
              </a:srgbClr>
            </a:solidFill>
          </p:spPr>
          <p:txBody>
            <a:bodyPr/>
            <a:lstStyle/>
            <a:p/>
          </p:txBody>
        </p:sp>
        <p:sp>
          <p:nvSpPr>
            <p:cNvPr id="44" name="rc44"/>
            <p:cNvSpPr/>
            <p:nvPr/>
          </p:nvSpPr>
          <p:spPr>
            <a:xfrm>
              <a:off x="2490453" y="4330640"/>
              <a:ext cx="215906" cy="719971"/>
            </a:xfrm>
            <a:prstGeom prst="rect">
              <a:avLst/>
            </a:prstGeom>
            <a:solidFill>
              <a:srgbClr val="0058AB">
                <a:alpha val="100000"/>
              </a:srgbClr>
            </a:solidFill>
          </p:spPr>
          <p:txBody>
            <a:bodyPr/>
            <a:lstStyle/>
            <a:p/>
          </p:txBody>
        </p:sp>
        <p:sp>
          <p:nvSpPr>
            <p:cNvPr id="45" name="rc45"/>
            <p:cNvSpPr/>
            <p:nvPr/>
          </p:nvSpPr>
          <p:spPr>
            <a:xfrm>
              <a:off x="2730349" y="4752464"/>
              <a:ext cx="215906" cy="298146"/>
            </a:xfrm>
            <a:prstGeom prst="rect">
              <a:avLst/>
            </a:prstGeom>
            <a:solidFill>
              <a:srgbClr val="0058AB">
                <a:alpha val="100000"/>
              </a:srgbClr>
            </a:solidFill>
          </p:spPr>
          <p:txBody>
            <a:bodyPr/>
            <a:lstStyle/>
            <a:p/>
          </p:txBody>
        </p:sp>
        <p:sp>
          <p:nvSpPr>
            <p:cNvPr id="46" name="rc46"/>
            <p:cNvSpPr/>
            <p:nvPr/>
          </p:nvSpPr>
          <p:spPr>
            <a:xfrm>
              <a:off x="2970245" y="4745859"/>
              <a:ext cx="215906" cy="304752"/>
            </a:xfrm>
            <a:prstGeom prst="rect">
              <a:avLst/>
            </a:prstGeom>
            <a:solidFill>
              <a:srgbClr val="0058AB">
                <a:alpha val="100000"/>
              </a:srgbClr>
            </a:solidFill>
          </p:spPr>
          <p:txBody>
            <a:bodyPr/>
            <a:lstStyle/>
            <a:p/>
          </p:txBody>
        </p:sp>
        <p:sp>
          <p:nvSpPr>
            <p:cNvPr id="47" name="rc47"/>
            <p:cNvSpPr/>
            <p:nvPr/>
          </p:nvSpPr>
          <p:spPr>
            <a:xfrm>
              <a:off x="3210142" y="4428580"/>
              <a:ext cx="215906" cy="622031"/>
            </a:xfrm>
            <a:prstGeom prst="rect">
              <a:avLst/>
            </a:prstGeom>
            <a:solidFill>
              <a:srgbClr val="0058AB">
                <a:alpha val="100000"/>
              </a:srgbClr>
            </a:solidFill>
          </p:spPr>
          <p:txBody>
            <a:bodyPr/>
            <a:lstStyle/>
            <a:p/>
          </p:txBody>
        </p:sp>
        <p:sp>
          <p:nvSpPr>
            <p:cNvPr id="48" name="rc48"/>
            <p:cNvSpPr/>
            <p:nvPr/>
          </p:nvSpPr>
          <p:spPr>
            <a:xfrm>
              <a:off x="3450038" y="4731738"/>
              <a:ext cx="215906" cy="318873"/>
            </a:xfrm>
            <a:prstGeom prst="rect">
              <a:avLst/>
            </a:prstGeom>
            <a:solidFill>
              <a:srgbClr val="0058AB">
                <a:alpha val="100000"/>
              </a:srgbClr>
            </a:solidFill>
          </p:spPr>
          <p:txBody>
            <a:bodyPr/>
            <a:lstStyle/>
            <a:p/>
          </p:txBody>
        </p:sp>
        <p:sp>
          <p:nvSpPr>
            <p:cNvPr id="49" name="rc49"/>
            <p:cNvSpPr/>
            <p:nvPr/>
          </p:nvSpPr>
          <p:spPr>
            <a:xfrm>
              <a:off x="3689935" y="4886619"/>
              <a:ext cx="215906" cy="163992"/>
            </a:xfrm>
            <a:prstGeom prst="rect">
              <a:avLst/>
            </a:prstGeom>
            <a:solidFill>
              <a:srgbClr val="0058AB">
                <a:alpha val="100000"/>
              </a:srgbClr>
            </a:solidFill>
          </p:spPr>
          <p:txBody>
            <a:bodyPr/>
            <a:lstStyle/>
            <a:p/>
          </p:txBody>
        </p:sp>
        <p:sp>
          <p:nvSpPr>
            <p:cNvPr id="50" name="rc50"/>
            <p:cNvSpPr/>
            <p:nvPr/>
          </p:nvSpPr>
          <p:spPr>
            <a:xfrm>
              <a:off x="3929831" y="4881836"/>
              <a:ext cx="215906" cy="168775"/>
            </a:xfrm>
            <a:prstGeom prst="rect">
              <a:avLst/>
            </a:prstGeom>
            <a:solidFill>
              <a:srgbClr val="0058AB">
                <a:alpha val="100000"/>
              </a:srgbClr>
            </a:solidFill>
          </p:spPr>
          <p:txBody>
            <a:bodyPr/>
            <a:lstStyle/>
            <a:p/>
          </p:txBody>
        </p:sp>
        <p:sp>
          <p:nvSpPr>
            <p:cNvPr id="51" name="rc51"/>
            <p:cNvSpPr/>
            <p:nvPr/>
          </p:nvSpPr>
          <p:spPr>
            <a:xfrm>
              <a:off x="4169728" y="4876370"/>
              <a:ext cx="215906" cy="174241"/>
            </a:xfrm>
            <a:prstGeom prst="rect">
              <a:avLst/>
            </a:prstGeom>
            <a:solidFill>
              <a:srgbClr val="0058AB">
                <a:alpha val="100000"/>
              </a:srgbClr>
            </a:solidFill>
          </p:spPr>
          <p:txBody>
            <a:bodyPr/>
            <a:lstStyle/>
            <a:p/>
          </p:txBody>
        </p:sp>
        <p:sp>
          <p:nvSpPr>
            <p:cNvPr id="52" name="rc52"/>
            <p:cNvSpPr/>
            <p:nvPr/>
          </p:nvSpPr>
          <p:spPr>
            <a:xfrm>
              <a:off x="4409624" y="4874320"/>
              <a:ext cx="215906" cy="176291"/>
            </a:xfrm>
            <a:prstGeom prst="rect">
              <a:avLst/>
            </a:prstGeom>
            <a:solidFill>
              <a:srgbClr val="0058AB">
                <a:alpha val="100000"/>
              </a:srgbClr>
            </a:solidFill>
          </p:spPr>
          <p:txBody>
            <a:bodyPr/>
            <a:lstStyle/>
            <a:p/>
          </p:txBody>
        </p:sp>
        <p:sp>
          <p:nvSpPr>
            <p:cNvPr id="53" name="rc53"/>
            <p:cNvSpPr/>
            <p:nvPr/>
          </p:nvSpPr>
          <p:spPr>
            <a:xfrm>
              <a:off x="4649521" y="4698939"/>
              <a:ext cx="215906" cy="351672"/>
            </a:xfrm>
            <a:prstGeom prst="rect">
              <a:avLst/>
            </a:prstGeom>
            <a:solidFill>
              <a:srgbClr val="0058AB">
                <a:alpha val="100000"/>
              </a:srgbClr>
            </a:solidFill>
          </p:spPr>
          <p:txBody>
            <a:bodyPr/>
            <a:lstStyle/>
            <a:p/>
          </p:txBody>
        </p:sp>
        <p:sp>
          <p:nvSpPr>
            <p:cNvPr id="54" name="rc54"/>
            <p:cNvSpPr/>
            <p:nvPr/>
          </p:nvSpPr>
          <p:spPr>
            <a:xfrm>
              <a:off x="4889417" y="4875459"/>
              <a:ext cx="215906" cy="175152"/>
            </a:xfrm>
            <a:prstGeom prst="rect">
              <a:avLst/>
            </a:prstGeom>
            <a:solidFill>
              <a:srgbClr val="0058AB">
                <a:alpha val="100000"/>
              </a:srgbClr>
            </a:solidFill>
          </p:spPr>
          <p:txBody>
            <a:bodyPr/>
            <a:lstStyle/>
            <a:p/>
          </p:txBody>
        </p:sp>
        <p:sp>
          <p:nvSpPr>
            <p:cNvPr id="55" name="rc55"/>
            <p:cNvSpPr/>
            <p:nvPr/>
          </p:nvSpPr>
          <p:spPr>
            <a:xfrm>
              <a:off x="5129313" y="4876370"/>
              <a:ext cx="215906" cy="174241"/>
            </a:xfrm>
            <a:prstGeom prst="rect">
              <a:avLst/>
            </a:prstGeom>
            <a:solidFill>
              <a:srgbClr val="0058AB">
                <a:alpha val="100000"/>
              </a:srgbClr>
            </a:solidFill>
          </p:spPr>
          <p:txBody>
            <a:bodyPr/>
            <a:lstStyle/>
            <a:p/>
          </p:txBody>
        </p:sp>
        <p:sp>
          <p:nvSpPr>
            <p:cNvPr id="56" name="rc56"/>
            <p:cNvSpPr/>
            <p:nvPr/>
          </p:nvSpPr>
          <p:spPr>
            <a:xfrm>
              <a:off x="5369210" y="3839803"/>
              <a:ext cx="215906" cy="1210808"/>
            </a:xfrm>
            <a:prstGeom prst="rect">
              <a:avLst/>
            </a:prstGeom>
            <a:solidFill>
              <a:srgbClr val="0058AB">
                <a:alpha val="100000"/>
              </a:srgbClr>
            </a:solidFill>
          </p:spPr>
          <p:txBody>
            <a:bodyPr/>
            <a:lstStyle/>
            <a:p/>
          </p:txBody>
        </p:sp>
        <p:sp>
          <p:nvSpPr>
            <p:cNvPr id="57" name="rc57"/>
            <p:cNvSpPr/>
            <p:nvPr/>
          </p:nvSpPr>
          <p:spPr>
            <a:xfrm>
              <a:off x="5609106" y="4022244"/>
              <a:ext cx="215906" cy="1028367"/>
            </a:xfrm>
            <a:prstGeom prst="rect">
              <a:avLst/>
            </a:prstGeom>
            <a:solidFill>
              <a:srgbClr val="0058AB">
                <a:alpha val="100000"/>
              </a:srgbClr>
            </a:solidFill>
          </p:spPr>
          <p:txBody>
            <a:bodyPr/>
            <a:lstStyle/>
            <a:p/>
          </p:txBody>
        </p:sp>
        <p:sp>
          <p:nvSpPr>
            <p:cNvPr id="58" name="rc58"/>
            <p:cNvSpPr/>
            <p:nvPr/>
          </p:nvSpPr>
          <p:spPr>
            <a:xfrm>
              <a:off x="5849003" y="3836386"/>
              <a:ext cx="215906" cy="1214225"/>
            </a:xfrm>
            <a:prstGeom prst="rect">
              <a:avLst/>
            </a:prstGeom>
            <a:solidFill>
              <a:srgbClr val="0058AB">
                <a:alpha val="100000"/>
              </a:srgbClr>
            </a:solidFill>
          </p:spPr>
          <p:txBody>
            <a:bodyPr/>
            <a:lstStyle/>
            <a:p/>
          </p:txBody>
        </p:sp>
        <p:sp>
          <p:nvSpPr>
            <p:cNvPr id="59" name="rc59"/>
            <p:cNvSpPr/>
            <p:nvPr/>
          </p:nvSpPr>
          <p:spPr>
            <a:xfrm>
              <a:off x="6088899" y="2943768"/>
              <a:ext cx="215906" cy="2106843"/>
            </a:xfrm>
            <a:prstGeom prst="rect">
              <a:avLst/>
            </a:prstGeom>
            <a:solidFill>
              <a:srgbClr val="0058AB">
                <a:alpha val="100000"/>
              </a:srgbClr>
            </a:solidFill>
          </p:spPr>
          <p:txBody>
            <a:bodyPr/>
            <a:lstStyle/>
            <a:p/>
          </p:txBody>
        </p:sp>
        <p:sp>
          <p:nvSpPr>
            <p:cNvPr id="60" name="rc60"/>
            <p:cNvSpPr/>
            <p:nvPr/>
          </p:nvSpPr>
          <p:spPr>
            <a:xfrm>
              <a:off x="6328796" y="1848437"/>
              <a:ext cx="215906" cy="3202174"/>
            </a:xfrm>
            <a:prstGeom prst="rect">
              <a:avLst/>
            </a:prstGeom>
            <a:solidFill>
              <a:srgbClr val="0058AB">
                <a:alpha val="100000"/>
              </a:srgbClr>
            </a:solidFill>
          </p:spPr>
          <p:txBody>
            <a:bodyPr/>
            <a:lstStyle/>
            <a:p/>
          </p:txBody>
        </p:sp>
        <p:sp>
          <p:nvSpPr>
            <p:cNvPr id="61" name="rc61"/>
            <p:cNvSpPr/>
            <p:nvPr/>
          </p:nvSpPr>
          <p:spPr>
            <a:xfrm>
              <a:off x="6568692" y="2352485"/>
              <a:ext cx="215906" cy="2698126"/>
            </a:xfrm>
            <a:prstGeom prst="rect">
              <a:avLst/>
            </a:prstGeom>
            <a:solidFill>
              <a:srgbClr val="0058AB">
                <a:alpha val="100000"/>
              </a:srgbClr>
            </a:solidFill>
          </p:spPr>
          <p:txBody>
            <a:bodyPr/>
            <a:lstStyle/>
            <a:p/>
          </p:txBody>
        </p:sp>
        <p:sp>
          <p:nvSpPr>
            <p:cNvPr id="62" name="rc62"/>
            <p:cNvSpPr/>
            <p:nvPr/>
          </p:nvSpPr>
          <p:spPr>
            <a:xfrm>
              <a:off x="6808589" y="2135879"/>
              <a:ext cx="215906" cy="2914732"/>
            </a:xfrm>
            <a:prstGeom prst="rect">
              <a:avLst/>
            </a:prstGeom>
            <a:solidFill>
              <a:srgbClr val="0058AB">
                <a:alpha val="100000"/>
              </a:srgbClr>
            </a:solidFill>
          </p:spPr>
          <p:txBody>
            <a:bodyPr/>
            <a:lstStyle/>
            <a:p/>
          </p:txBody>
        </p:sp>
        <p:sp>
          <p:nvSpPr>
            <p:cNvPr id="63" name="rc63"/>
            <p:cNvSpPr/>
            <p:nvPr/>
          </p:nvSpPr>
          <p:spPr>
            <a:xfrm>
              <a:off x="7048485" y="1757558"/>
              <a:ext cx="215906" cy="3293053"/>
            </a:xfrm>
            <a:prstGeom prst="rect">
              <a:avLst/>
            </a:prstGeom>
            <a:solidFill>
              <a:srgbClr val="0058AB">
                <a:alpha val="100000"/>
              </a:srgbClr>
            </a:solidFill>
          </p:spPr>
          <p:txBody>
            <a:bodyPr/>
            <a:lstStyle/>
            <a:p/>
          </p:txBody>
        </p:sp>
        <p:sp>
          <p:nvSpPr>
            <p:cNvPr id="64" name="rc64"/>
            <p:cNvSpPr/>
            <p:nvPr/>
          </p:nvSpPr>
          <p:spPr>
            <a:xfrm>
              <a:off x="7288381" y="2116746"/>
              <a:ext cx="215906" cy="2933864"/>
            </a:xfrm>
            <a:prstGeom prst="rect">
              <a:avLst/>
            </a:prstGeom>
            <a:solidFill>
              <a:srgbClr val="0058AB">
                <a:alpha val="100000"/>
              </a:srgbClr>
            </a:solidFill>
          </p:spPr>
          <p:txBody>
            <a:bodyPr/>
            <a:lstStyle/>
            <a:p/>
          </p:txBody>
        </p:sp>
        <p:sp>
          <p:nvSpPr>
            <p:cNvPr id="65" name="rc65"/>
            <p:cNvSpPr/>
            <p:nvPr/>
          </p:nvSpPr>
          <p:spPr>
            <a:xfrm>
              <a:off x="8487864" y="4443385"/>
              <a:ext cx="215906" cy="607226"/>
            </a:xfrm>
            <a:prstGeom prst="rect">
              <a:avLst/>
            </a:prstGeom>
            <a:solidFill>
              <a:srgbClr val="69DBFF">
                <a:alpha val="100000"/>
              </a:srgbClr>
            </a:solidFill>
          </p:spPr>
          <p:txBody>
            <a:bodyPr/>
            <a:lstStyle/>
            <a:p/>
          </p:txBody>
        </p:sp>
        <p:sp>
          <p:nvSpPr>
            <p:cNvPr id="66" name="pl66"/>
            <p:cNvSpPr/>
            <p:nvPr/>
          </p:nvSpPr>
          <p:spPr>
            <a:xfrm>
              <a:off x="6196853" y="3836386"/>
              <a:ext cx="2398964" cy="607112"/>
            </a:xfrm>
            <a:custGeom>
              <a:avLst/>
              <a:pathLst>
                <a:path w="2398964" h="607112">
                  <a:moveTo>
                    <a:pt x="0" y="0"/>
                  </a:moveTo>
                  <a:lnTo>
                    <a:pt x="239896" y="60711"/>
                  </a:lnTo>
                  <a:lnTo>
                    <a:pt x="479792" y="121422"/>
                  </a:lnTo>
                  <a:lnTo>
                    <a:pt x="719689" y="182133"/>
                  </a:lnTo>
                  <a:lnTo>
                    <a:pt x="959585" y="242845"/>
                  </a:lnTo>
                  <a:lnTo>
                    <a:pt x="1199482" y="303556"/>
                  </a:lnTo>
                  <a:lnTo>
                    <a:pt x="1439378" y="364267"/>
                  </a:lnTo>
                  <a:lnTo>
                    <a:pt x="1679275" y="424978"/>
                  </a:lnTo>
                  <a:lnTo>
                    <a:pt x="1919171" y="485690"/>
                  </a:lnTo>
                  <a:lnTo>
                    <a:pt x="2159067" y="546401"/>
                  </a:lnTo>
                  <a:lnTo>
                    <a:pt x="2398964" y="607112"/>
                  </a:lnTo>
                </a:path>
              </a:pathLst>
            </a:custGeom>
            <a:ln w="13550" cap="flat">
              <a:solidFill>
                <a:srgbClr val="000000">
                  <a:alpha val="100000"/>
                </a:srgbClr>
              </a:solidFill>
              <a:prstDash val="solid"/>
              <a:round/>
            </a:ln>
          </p:spPr>
          <p:txBody>
            <a:bodyPr/>
            <a:lstStyle/>
            <a:p/>
          </p:txBody>
        </p:sp>
        <p:sp>
          <p:nvSpPr>
            <p:cNvPr id="67" name="pt67"/>
            <p:cNvSpPr/>
            <p:nvPr/>
          </p:nvSpPr>
          <p:spPr>
            <a:xfrm>
              <a:off x="6172027" y="38115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8722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9329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993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054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115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1758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2365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2972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357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4186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5434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27155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15766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01337" y="1330710"/>
              <a:ext cx="59920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Gambia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222%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222%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Gambia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85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5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50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91389"/>
              <a:ext cx="239888" cy="916631"/>
            </a:xfrm>
            <a:prstGeom prst="rect">
              <a:avLst/>
            </a:prstGeom>
            <a:solidFill>
              <a:srgbClr val="80BD41">
                <a:alpha val="100000"/>
              </a:srgbClr>
            </a:solidFill>
          </p:spPr>
          <p:txBody>
            <a:bodyPr/>
            <a:lstStyle/>
            <a:p/>
          </p:txBody>
        </p:sp>
        <p:sp>
          <p:nvSpPr>
            <p:cNvPr id="23" name="rc23"/>
            <p:cNvSpPr/>
            <p:nvPr/>
          </p:nvSpPr>
          <p:spPr>
            <a:xfrm>
              <a:off x="1296273" y="3363067"/>
              <a:ext cx="239888" cy="28321"/>
            </a:xfrm>
            <a:prstGeom prst="rect">
              <a:avLst/>
            </a:prstGeom>
            <a:solidFill>
              <a:srgbClr val="1CABE2">
                <a:alpha val="100000"/>
              </a:srgbClr>
            </a:solidFill>
          </p:spPr>
          <p:txBody>
            <a:bodyPr/>
            <a:lstStyle/>
            <a:p/>
          </p:txBody>
        </p:sp>
        <p:sp>
          <p:nvSpPr>
            <p:cNvPr id="24" name="rc24"/>
            <p:cNvSpPr/>
            <p:nvPr/>
          </p:nvSpPr>
          <p:spPr>
            <a:xfrm>
              <a:off x="1562816" y="3377395"/>
              <a:ext cx="239888" cy="930626"/>
            </a:xfrm>
            <a:prstGeom prst="rect">
              <a:avLst/>
            </a:prstGeom>
            <a:solidFill>
              <a:srgbClr val="80BD41">
                <a:alpha val="100000"/>
              </a:srgbClr>
            </a:solidFill>
          </p:spPr>
          <p:txBody>
            <a:bodyPr/>
            <a:lstStyle/>
            <a:p/>
          </p:txBody>
        </p:sp>
        <p:sp>
          <p:nvSpPr>
            <p:cNvPr id="25" name="rc25"/>
            <p:cNvSpPr/>
            <p:nvPr/>
          </p:nvSpPr>
          <p:spPr>
            <a:xfrm>
              <a:off x="1562816" y="3348573"/>
              <a:ext cx="239888" cy="28821"/>
            </a:xfrm>
            <a:prstGeom prst="rect">
              <a:avLst/>
            </a:prstGeom>
            <a:solidFill>
              <a:srgbClr val="1CABE2">
                <a:alpha val="100000"/>
              </a:srgbClr>
            </a:solidFill>
          </p:spPr>
          <p:txBody>
            <a:bodyPr/>
            <a:lstStyle/>
            <a:p/>
          </p:txBody>
        </p:sp>
        <p:sp>
          <p:nvSpPr>
            <p:cNvPr id="26" name="rc26"/>
            <p:cNvSpPr/>
            <p:nvPr/>
          </p:nvSpPr>
          <p:spPr>
            <a:xfrm>
              <a:off x="1829360" y="3372230"/>
              <a:ext cx="239888" cy="935790"/>
            </a:xfrm>
            <a:prstGeom prst="rect">
              <a:avLst/>
            </a:prstGeom>
            <a:solidFill>
              <a:srgbClr val="80BD41">
                <a:alpha val="100000"/>
              </a:srgbClr>
            </a:solidFill>
          </p:spPr>
          <p:txBody>
            <a:bodyPr/>
            <a:lstStyle/>
            <a:p/>
          </p:txBody>
        </p:sp>
        <p:sp>
          <p:nvSpPr>
            <p:cNvPr id="27" name="rc27"/>
            <p:cNvSpPr/>
            <p:nvPr/>
          </p:nvSpPr>
          <p:spPr>
            <a:xfrm>
              <a:off x="1829360" y="3333246"/>
              <a:ext cx="239888" cy="38984"/>
            </a:xfrm>
            <a:prstGeom prst="rect">
              <a:avLst/>
            </a:prstGeom>
            <a:solidFill>
              <a:srgbClr val="1CABE2">
                <a:alpha val="100000"/>
              </a:srgbClr>
            </a:solidFill>
          </p:spPr>
          <p:txBody>
            <a:bodyPr/>
            <a:lstStyle/>
            <a:p/>
          </p:txBody>
        </p:sp>
        <p:sp>
          <p:nvSpPr>
            <p:cNvPr id="28" name="rc28"/>
            <p:cNvSpPr/>
            <p:nvPr/>
          </p:nvSpPr>
          <p:spPr>
            <a:xfrm>
              <a:off x="2095903" y="3342576"/>
              <a:ext cx="239888" cy="965445"/>
            </a:xfrm>
            <a:prstGeom prst="rect">
              <a:avLst/>
            </a:prstGeom>
            <a:solidFill>
              <a:srgbClr val="80BD41">
                <a:alpha val="100000"/>
              </a:srgbClr>
            </a:solidFill>
          </p:spPr>
          <p:txBody>
            <a:bodyPr/>
            <a:lstStyle/>
            <a:p/>
          </p:txBody>
        </p:sp>
        <p:sp>
          <p:nvSpPr>
            <p:cNvPr id="29" name="rc29"/>
            <p:cNvSpPr/>
            <p:nvPr/>
          </p:nvSpPr>
          <p:spPr>
            <a:xfrm>
              <a:off x="2095903" y="3312754"/>
              <a:ext cx="239888" cy="29821"/>
            </a:xfrm>
            <a:prstGeom prst="rect">
              <a:avLst/>
            </a:prstGeom>
            <a:solidFill>
              <a:srgbClr val="1CABE2">
                <a:alpha val="100000"/>
              </a:srgbClr>
            </a:solidFill>
          </p:spPr>
          <p:txBody>
            <a:bodyPr/>
            <a:lstStyle/>
            <a:p/>
          </p:txBody>
        </p:sp>
        <p:sp>
          <p:nvSpPr>
            <p:cNvPr id="30" name="rc30"/>
            <p:cNvSpPr/>
            <p:nvPr/>
          </p:nvSpPr>
          <p:spPr>
            <a:xfrm>
              <a:off x="2362446" y="3325249"/>
              <a:ext cx="239888" cy="982771"/>
            </a:xfrm>
            <a:prstGeom prst="rect">
              <a:avLst/>
            </a:prstGeom>
            <a:solidFill>
              <a:srgbClr val="80BD41">
                <a:alpha val="100000"/>
              </a:srgbClr>
            </a:solidFill>
          </p:spPr>
          <p:txBody>
            <a:bodyPr/>
            <a:lstStyle/>
            <a:p/>
          </p:txBody>
        </p:sp>
        <p:sp>
          <p:nvSpPr>
            <p:cNvPr id="31" name="rc31"/>
            <p:cNvSpPr/>
            <p:nvPr/>
          </p:nvSpPr>
          <p:spPr>
            <a:xfrm>
              <a:off x="2362446" y="3284266"/>
              <a:ext cx="239888" cy="40983"/>
            </a:xfrm>
            <a:prstGeom prst="rect">
              <a:avLst/>
            </a:prstGeom>
            <a:solidFill>
              <a:srgbClr val="1CABE2">
                <a:alpha val="100000"/>
              </a:srgbClr>
            </a:solidFill>
          </p:spPr>
          <p:txBody>
            <a:bodyPr/>
            <a:lstStyle/>
            <a:p/>
          </p:txBody>
        </p:sp>
        <p:sp>
          <p:nvSpPr>
            <p:cNvPr id="32" name="rc32"/>
            <p:cNvSpPr/>
            <p:nvPr/>
          </p:nvSpPr>
          <p:spPr>
            <a:xfrm>
              <a:off x="2628989" y="3307423"/>
              <a:ext cx="239888" cy="1000598"/>
            </a:xfrm>
            <a:prstGeom prst="rect">
              <a:avLst/>
            </a:prstGeom>
            <a:solidFill>
              <a:srgbClr val="80BD41">
                <a:alpha val="100000"/>
              </a:srgbClr>
            </a:solidFill>
          </p:spPr>
          <p:txBody>
            <a:bodyPr/>
            <a:lstStyle/>
            <a:p/>
          </p:txBody>
        </p:sp>
        <p:sp>
          <p:nvSpPr>
            <p:cNvPr id="33" name="rc33"/>
            <p:cNvSpPr/>
            <p:nvPr/>
          </p:nvSpPr>
          <p:spPr>
            <a:xfrm>
              <a:off x="2628989" y="3254778"/>
              <a:ext cx="239888" cy="52645"/>
            </a:xfrm>
            <a:prstGeom prst="rect">
              <a:avLst/>
            </a:prstGeom>
            <a:solidFill>
              <a:srgbClr val="1CABE2">
                <a:alpha val="100000"/>
              </a:srgbClr>
            </a:solidFill>
          </p:spPr>
          <p:txBody>
            <a:bodyPr/>
            <a:lstStyle/>
            <a:p/>
          </p:txBody>
        </p:sp>
        <p:sp>
          <p:nvSpPr>
            <p:cNvPr id="34" name="rc34"/>
            <p:cNvSpPr/>
            <p:nvPr/>
          </p:nvSpPr>
          <p:spPr>
            <a:xfrm>
              <a:off x="2895532" y="3239117"/>
              <a:ext cx="239888" cy="1068903"/>
            </a:xfrm>
            <a:prstGeom prst="rect">
              <a:avLst/>
            </a:prstGeom>
            <a:solidFill>
              <a:srgbClr val="80BD41">
                <a:alpha val="100000"/>
              </a:srgbClr>
            </a:solidFill>
          </p:spPr>
          <p:txBody>
            <a:bodyPr/>
            <a:lstStyle/>
            <a:p/>
          </p:txBody>
        </p:sp>
        <p:sp>
          <p:nvSpPr>
            <p:cNvPr id="35" name="rc35"/>
            <p:cNvSpPr/>
            <p:nvPr/>
          </p:nvSpPr>
          <p:spPr>
            <a:xfrm>
              <a:off x="2895532" y="3217293"/>
              <a:ext cx="239888" cy="21824"/>
            </a:xfrm>
            <a:prstGeom prst="rect">
              <a:avLst/>
            </a:prstGeom>
            <a:solidFill>
              <a:srgbClr val="1CABE2">
                <a:alpha val="100000"/>
              </a:srgbClr>
            </a:solidFill>
          </p:spPr>
          <p:txBody>
            <a:bodyPr/>
            <a:lstStyle/>
            <a:p/>
          </p:txBody>
        </p:sp>
        <p:sp>
          <p:nvSpPr>
            <p:cNvPr id="36" name="rc36"/>
            <p:cNvSpPr/>
            <p:nvPr/>
          </p:nvSpPr>
          <p:spPr>
            <a:xfrm>
              <a:off x="3162075" y="3215793"/>
              <a:ext cx="239888" cy="1092227"/>
            </a:xfrm>
            <a:prstGeom prst="rect">
              <a:avLst/>
            </a:prstGeom>
            <a:solidFill>
              <a:srgbClr val="80BD41">
                <a:alpha val="100000"/>
              </a:srgbClr>
            </a:solidFill>
          </p:spPr>
          <p:txBody>
            <a:bodyPr/>
            <a:lstStyle/>
            <a:p/>
          </p:txBody>
        </p:sp>
        <p:sp>
          <p:nvSpPr>
            <p:cNvPr id="37" name="rc37"/>
            <p:cNvSpPr/>
            <p:nvPr/>
          </p:nvSpPr>
          <p:spPr>
            <a:xfrm>
              <a:off x="3162075" y="3193469"/>
              <a:ext cx="239888" cy="22324"/>
            </a:xfrm>
            <a:prstGeom prst="rect">
              <a:avLst/>
            </a:prstGeom>
            <a:solidFill>
              <a:srgbClr val="1CABE2">
                <a:alpha val="100000"/>
              </a:srgbClr>
            </a:solidFill>
          </p:spPr>
          <p:txBody>
            <a:bodyPr/>
            <a:lstStyle/>
            <a:p/>
          </p:txBody>
        </p:sp>
        <p:sp>
          <p:nvSpPr>
            <p:cNvPr id="38" name="rc38"/>
            <p:cNvSpPr/>
            <p:nvPr/>
          </p:nvSpPr>
          <p:spPr>
            <a:xfrm>
              <a:off x="3428618" y="3215793"/>
              <a:ext cx="239888" cy="1092227"/>
            </a:xfrm>
            <a:prstGeom prst="rect">
              <a:avLst/>
            </a:prstGeom>
            <a:solidFill>
              <a:srgbClr val="80BD41">
                <a:alpha val="100000"/>
              </a:srgbClr>
            </a:solidFill>
          </p:spPr>
          <p:txBody>
            <a:bodyPr/>
            <a:lstStyle/>
            <a:p/>
          </p:txBody>
        </p:sp>
        <p:sp>
          <p:nvSpPr>
            <p:cNvPr id="39" name="rc39"/>
            <p:cNvSpPr/>
            <p:nvPr/>
          </p:nvSpPr>
          <p:spPr>
            <a:xfrm>
              <a:off x="3428618" y="3170312"/>
              <a:ext cx="239888" cy="45481"/>
            </a:xfrm>
            <a:prstGeom prst="rect">
              <a:avLst/>
            </a:prstGeom>
            <a:solidFill>
              <a:srgbClr val="1CABE2">
                <a:alpha val="100000"/>
              </a:srgbClr>
            </a:solidFill>
          </p:spPr>
          <p:txBody>
            <a:bodyPr/>
            <a:lstStyle/>
            <a:p/>
          </p:txBody>
        </p:sp>
        <p:sp>
          <p:nvSpPr>
            <p:cNvPr id="40" name="rc40"/>
            <p:cNvSpPr/>
            <p:nvPr/>
          </p:nvSpPr>
          <p:spPr>
            <a:xfrm>
              <a:off x="3695161" y="3164980"/>
              <a:ext cx="239888" cy="1143040"/>
            </a:xfrm>
            <a:prstGeom prst="rect">
              <a:avLst/>
            </a:prstGeom>
            <a:solidFill>
              <a:srgbClr val="80BD41">
                <a:alpha val="100000"/>
              </a:srgbClr>
            </a:solidFill>
          </p:spPr>
          <p:txBody>
            <a:bodyPr/>
            <a:lstStyle/>
            <a:p/>
          </p:txBody>
        </p:sp>
        <p:sp>
          <p:nvSpPr>
            <p:cNvPr id="41" name="rc41"/>
            <p:cNvSpPr/>
            <p:nvPr/>
          </p:nvSpPr>
          <p:spPr>
            <a:xfrm>
              <a:off x="3695161" y="3141656"/>
              <a:ext cx="239888" cy="23323"/>
            </a:xfrm>
            <a:prstGeom prst="rect">
              <a:avLst/>
            </a:prstGeom>
            <a:solidFill>
              <a:srgbClr val="1CABE2">
                <a:alpha val="100000"/>
              </a:srgbClr>
            </a:solidFill>
          </p:spPr>
          <p:txBody>
            <a:bodyPr/>
            <a:lstStyle/>
            <a:p/>
          </p:txBody>
        </p:sp>
        <p:sp>
          <p:nvSpPr>
            <p:cNvPr id="42" name="rc42"/>
            <p:cNvSpPr/>
            <p:nvPr/>
          </p:nvSpPr>
          <p:spPr>
            <a:xfrm>
              <a:off x="3961705" y="3119998"/>
              <a:ext cx="239888" cy="1188022"/>
            </a:xfrm>
            <a:prstGeom prst="rect">
              <a:avLst/>
            </a:prstGeom>
            <a:solidFill>
              <a:srgbClr val="80BD41">
                <a:alpha val="100000"/>
              </a:srgbClr>
            </a:solidFill>
          </p:spPr>
          <p:txBody>
            <a:bodyPr/>
            <a:lstStyle/>
            <a:p/>
          </p:txBody>
        </p:sp>
        <p:sp>
          <p:nvSpPr>
            <p:cNvPr id="43" name="rc43"/>
            <p:cNvSpPr/>
            <p:nvPr/>
          </p:nvSpPr>
          <p:spPr>
            <a:xfrm>
              <a:off x="3961705" y="3108003"/>
              <a:ext cx="239888" cy="11995"/>
            </a:xfrm>
            <a:prstGeom prst="rect">
              <a:avLst/>
            </a:prstGeom>
            <a:solidFill>
              <a:srgbClr val="1CABE2">
                <a:alpha val="100000"/>
              </a:srgbClr>
            </a:solidFill>
          </p:spPr>
          <p:txBody>
            <a:bodyPr/>
            <a:lstStyle/>
            <a:p/>
          </p:txBody>
        </p:sp>
        <p:sp>
          <p:nvSpPr>
            <p:cNvPr id="44" name="rc44"/>
            <p:cNvSpPr/>
            <p:nvPr/>
          </p:nvSpPr>
          <p:spPr>
            <a:xfrm>
              <a:off x="4228248" y="3085179"/>
              <a:ext cx="239888" cy="1222842"/>
            </a:xfrm>
            <a:prstGeom prst="rect">
              <a:avLst/>
            </a:prstGeom>
            <a:solidFill>
              <a:srgbClr val="80BD41">
                <a:alpha val="100000"/>
              </a:srgbClr>
            </a:solidFill>
          </p:spPr>
          <p:txBody>
            <a:bodyPr/>
            <a:lstStyle/>
            <a:p/>
          </p:txBody>
        </p:sp>
        <p:sp>
          <p:nvSpPr>
            <p:cNvPr id="45" name="rc45"/>
            <p:cNvSpPr/>
            <p:nvPr/>
          </p:nvSpPr>
          <p:spPr>
            <a:xfrm>
              <a:off x="4228248" y="3072851"/>
              <a:ext cx="239888" cy="12328"/>
            </a:xfrm>
            <a:prstGeom prst="rect">
              <a:avLst/>
            </a:prstGeom>
            <a:solidFill>
              <a:srgbClr val="1CABE2">
                <a:alpha val="100000"/>
              </a:srgbClr>
            </a:solidFill>
          </p:spPr>
          <p:txBody>
            <a:bodyPr/>
            <a:lstStyle/>
            <a:p/>
          </p:txBody>
        </p:sp>
        <p:sp>
          <p:nvSpPr>
            <p:cNvPr id="46" name="rc46"/>
            <p:cNvSpPr/>
            <p:nvPr/>
          </p:nvSpPr>
          <p:spPr>
            <a:xfrm>
              <a:off x="4494791" y="3047028"/>
              <a:ext cx="239888" cy="1260993"/>
            </a:xfrm>
            <a:prstGeom prst="rect">
              <a:avLst/>
            </a:prstGeom>
            <a:solidFill>
              <a:srgbClr val="80BD41">
                <a:alpha val="100000"/>
              </a:srgbClr>
            </a:solidFill>
          </p:spPr>
          <p:txBody>
            <a:bodyPr/>
            <a:lstStyle/>
            <a:p/>
          </p:txBody>
        </p:sp>
        <p:sp>
          <p:nvSpPr>
            <p:cNvPr id="47" name="rc47"/>
            <p:cNvSpPr/>
            <p:nvPr/>
          </p:nvSpPr>
          <p:spPr>
            <a:xfrm>
              <a:off x="4494791" y="3034366"/>
              <a:ext cx="239888" cy="12661"/>
            </a:xfrm>
            <a:prstGeom prst="rect">
              <a:avLst/>
            </a:prstGeom>
            <a:solidFill>
              <a:srgbClr val="1CABE2">
                <a:alpha val="100000"/>
              </a:srgbClr>
            </a:solidFill>
          </p:spPr>
          <p:txBody>
            <a:bodyPr/>
            <a:lstStyle/>
            <a:p/>
          </p:txBody>
        </p:sp>
        <p:sp>
          <p:nvSpPr>
            <p:cNvPr id="48" name="rc48"/>
            <p:cNvSpPr/>
            <p:nvPr/>
          </p:nvSpPr>
          <p:spPr>
            <a:xfrm>
              <a:off x="4761334" y="3032034"/>
              <a:ext cx="239888" cy="1275987"/>
            </a:xfrm>
            <a:prstGeom prst="rect">
              <a:avLst/>
            </a:prstGeom>
            <a:solidFill>
              <a:srgbClr val="80BD41">
                <a:alpha val="100000"/>
              </a:srgbClr>
            </a:solidFill>
          </p:spPr>
          <p:txBody>
            <a:bodyPr/>
            <a:lstStyle/>
            <a:p/>
          </p:txBody>
        </p:sp>
        <p:sp>
          <p:nvSpPr>
            <p:cNvPr id="49" name="rc49"/>
            <p:cNvSpPr/>
            <p:nvPr/>
          </p:nvSpPr>
          <p:spPr>
            <a:xfrm>
              <a:off x="4761334" y="3019206"/>
              <a:ext cx="239888" cy="12828"/>
            </a:xfrm>
            <a:prstGeom prst="rect">
              <a:avLst/>
            </a:prstGeom>
            <a:solidFill>
              <a:srgbClr val="1CABE2">
                <a:alpha val="100000"/>
              </a:srgbClr>
            </a:solidFill>
          </p:spPr>
          <p:txBody>
            <a:bodyPr/>
            <a:lstStyle/>
            <a:p/>
          </p:txBody>
        </p:sp>
        <p:sp>
          <p:nvSpPr>
            <p:cNvPr id="50" name="rc50"/>
            <p:cNvSpPr/>
            <p:nvPr/>
          </p:nvSpPr>
          <p:spPr>
            <a:xfrm>
              <a:off x="5027877" y="3047694"/>
              <a:ext cx="239888" cy="1260326"/>
            </a:xfrm>
            <a:prstGeom prst="rect">
              <a:avLst/>
            </a:prstGeom>
            <a:solidFill>
              <a:srgbClr val="80BD41">
                <a:alpha val="100000"/>
              </a:srgbClr>
            </a:solidFill>
          </p:spPr>
          <p:txBody>
            <a:bodyPr/>
            <a:lstStyle/>
            <a:p/>
          </p:txBody>
        </p:sp>
        <p:sp>
          <p:nvSpPr>
            <p:cNvPr id="51" name="rc51"/>
            <p:cNvSpPr/>
            <p:nvPr/>
          </p:nvSpPr>
          <p:spPr>
            <a:xfrm>
              <a:off x="5027877" y="3022038"/>
              <a:ext cx="239888" cy="25656"/>
            </a:xfrm>
            <a:prstGeom prst="rect">
              <a:avLst/>
            </a:prstGeom>
            <a:solidFill>
              <a:srgbClr val="1CABE2">
                <a:alpha val="100000"/>
              </a:srgbClr>
            </a:solidFill>
          </p:spPr>
          <p:txBody>
            <a:bodyPr/>
            <a:lstStyle/>
            <a:p/>
          </p:txBody>
        </p:sp>
        <p:sp>
          <p:nvSpPr>
            <p:cNvPr id="52" name="rc52"/>
            <p:cNvSpPr/>
            <p:nvPr/>
          </p:nvSpPr>
          <p:spPr>
            <a:xfrm>
              <a:off x="5294420" y="3039364"/>
              <a:ext cx="239888" cy="1268656"/>
            </a:xfrm>
            <a:prstGeom prst="rect">
              <a:avLst/>
            </a:prstGeom>
            <a:solidFill>
              <a:srgbClr val="80BD41">
                <a:alpha val="100000"/>
              </a:srgbClr>
            </a:solidFill>
          </p:spPr>
          <p:txBody>
            <a:bodyPr/>
            <a:lstStyle/>
            <a:p/>
          </p:txBody>
        </p:sp>
        <p:sp>
          <p:nvSpPr>
            <p:cNvPr id="53" name="rc53"/>
            <p:cNvSpPr/>
            <p:nvPr/>
          </p:nvSpPr>
          <p:spPr>
            <a:xfrm>
              <a:off x="5294420" y="3026536"/>
              <a:ext cx="239888" cy="12828"/>
            </a:xfrm>
            <a:prstGeom prst="rect">
              <a:avLst/>
            </a:prstGeom>
            <a:solidFill>
              <a:srgbClr val="1CABE2">
                <a:alpha val="100000"/>
              </a:srgbClr>
            </a:solidFill>
          </p:spPr>
          <p:txBody>
            <a:bodyPr/>
            <a:lstStyle/>
            <a:p/>
          </p:txBody>
        </p:sp>
        <p:sp>
          <p:nvSpPr>
            <p:cNvPr id="54" name="rc54"/>
            <p:cNvSpPr/>
            <p:nvPr/>
          </p:nvSpPr>
          <p:spPr>
            <a:xfrm>
              <a:off x="5560963" y="3046195"/>
              <a:ext cx="239888" cy="1261826"/>
            </a:xfrm>
            <a:prstGeom prst="rect">
              <a:avLst/>
            </a:prstGeom>
            <a:solidFill>
              <a:srgbClr val="80BD41">
                <a:alpha val="100000"/>
              </a:srgbClr>
            </a:solidFill>
          </p:spPr>
          <p:txBody>
            <a:bodyPr/>
            <a:lstStyle/>
            <a:p/>
          </p:txBody>
        </p:sp>
        <p:sp>
          <p:nvSpPr>
            <p:cNvPr id="55" name="rc55"/>
            <p:cNvSpPr/>
            <p:nvPr/>
          </p:nvSpPr>
          <p:spPr>
            <a:xfrm>
              <a:off x="5560963" y="3033533"/>
              <a:ext cx="239888" cy="12661"/>
            </a:xfrm>
            <a:prstGeom prst="rect">
              <a:avLst/>
            </a:prstGeom>
            <a:solidFill>
              <a:srgbClr val="1CABE2">
                <a:alpha val="100000"/>
              </a:srgbClr>
            </a:solidFill>
          </p:spPr>
          <p:txBody>
            <a:bodyPr/>
            <a:lstStyle/>
            <a:p/>
          </p:txBody>
        </p:sp>
        <p:sp>
          <p:nvSpPr>
            <p:cNvPr id="56" name="rc56"/>
            <p:cNvSpPr/>
            <p:nvPr/>
          </p:nvSpPr>
          <p:spPr>
            <a:xfrm>
              <a:off x="5827506" y="3131494"/>
              <a:ext cx="239888" cy="1176527"/>
            </a:xfrm>
            <a:prstGeom prst="rect">
              <a:avLst/>
            </a:prstGeom>
            <a:solidFill>
              <a:srgbClr val="80BD41">
                <a:alpha val="100000"/>
              </a:srgbClr>
            </a:solidFill>
          </p:spPr>
          <p:txBody>
            <a:bodyPr/>
            <a:lstStyle/>
            <a:p/>
          </p:txBody>
        </p:sp>
        <p:sp>
          <p:nvSpPr>
            <p:cNvPr id="57" name="rc57"/>
            <p:cNvSpPr/>
            <p:nvPr/>
          </p:nvSpPr>
          <p:spPr>
            <a:xfrm>
              <a:off x="5827506" y="3042863"/>
              <a:ext cx="239888" cy="88631"/>
            </a:xfrm>
            <a:prstGeom prst="rect">
              <a:avLst/>
            </a:prstGeom>
            <a:solidFill>
              <a:srgbClr val="1CABE2">
                <a:alpha val="100000"/>
              </a:srgbClr>
            </a:solidFill>
          </p:spPr>
          <p:txBody>
            <a:bodyPr/>
            <a:lstStyle/>
            <a:p/>
          </p:txBody>
        </p:sp>
        <p:sp>
          <p:nvSpPr>
            <p:cNvPr id="58" name="rc58"/>
            <p:cNvSpPr/>
            <p:nvPr/>
          </p:nvSpPr>
          <p:spPr>
            <a:xfrm>
              <a:off x="6094049" y="3129495"/>
              <a:ext cx="239888" cy="1178526"/>
            </a:xfrm>
            <a:prstGeom prst="rect">
              <a:avLst/>
            </a:prstGeom>
            <a:solidFill>
              <a:srgbClr val="80BD41">
                <a:alpha val="100000"/>
              </a:srgbClr>
            </a:solidFill>
          </p:spPr>
          <p:txBody>
            <a:bodyPr/>
            <a:lstStyle/>
            <a:p/>
          </p:txBody>
        </p:sp>
        <p:sp>
          <p:nvSpPr>
            <p:cNvPr id="59" name="rc59"/>
            <p:cNvSpPr/>
            <p:nvPr/>
          </p:nvSpPr>
          <p:spPr>
            <a:xfrm>
              <a:off x="6094049" y="3054192"/>
              <a:ext cx="239888" cy="75303"/>
            </a:xfrm>
            <a:prstGeom prst="rect">
              <a:avLst/>
            </a:prstGeom>
            <a:solidFill>
              <a:srgbClr val="1CABE2">
                <a:alpha val="100000"/>
              </a:srgbClr>
            </a:solidFill>
          </p:spPr>
          <p:txBody>
            <a:bodyPr/>
            <a:lstStyle/>
            <a:p/>
          </p:txBody>
        </p:sp>
        <p:sp>
          <p:nvSpPr>
            <p:cNvPr id="60" name="rc60"/>
            <p:cNvSpPr/>
            <p:nvPr/>
          </p:nvSpPr>
          <p:spPr>
            <a:xfrm>
              <a:off x="6360593" y="3127995"/>
              <a:ext cx="239888" cy="1180025"/>
            </a:xfrm>
            <a:prstGeom prst="rect">
              <a:avLst/>
            </a:prstGeom>
            <a:solidFill>
              <a:srgbClr val="80BD41">
                <a:alpha val="100000"/>
              </a:srgbClr>
            </a:solidFill>
          </p:spPr>
          <p:txBody>
            <a:bodyPr/>
            <a:lstStyle/>
            <a:p/>
          </p:txBody>
        </p:sp>
        <p:sp>
          <p:nvSpPr>
            <p:cNvPr id="61" name="rc61"/>
            <p:cNvSpPr/>
            <p:nvPr/>
          </p:nvSpPr>
          <p:spPr>
            <a:xfrm>
              <a:off x="6360593" y="3039198"/>
              <a:ext cx="239888" cy="88797"/>
            </a:xfrm>
            <a:prstGeom prst="rect">
              <a:avLst/>
            </a:prstGeom>
            <a:solidFill>
              <a:srgbClr val="1CABE2">
                <a:alpha val="100000"/>
              </a:srgbClr>
            </a:solidFill>
          </p:spPr>
          <p:txBody>
            <a:bodyPr/>
            <a:lstStyle/>
            <a:p/>
          </p:txBody>
        </p:sp>
        <p:sp>
          <p:nvSpPr>
            <p:cNvPr id="62" name="rc62"/>
            <p:cNvSpPr/>
            <p:nvPr/>
          </p:nvSpPr>
          <p:spPr>
            <a:xfrm>
              <a:off x="6627136" y="3177975"/>
              <a:ext cx="239888" cy="1130046"/>
            </a:xfrm>
            <a:prstGeom prst="rect">
              <a:avLst/>
            </a:prstGeom>
            <a:solidFill>
              <a:srgbClr val="80BD41">
                <a:alpha val="100000"/>
              </a:srgbClr>
            </a:solidFill>
          </p:spPr>
          <p:txBody>
            <a:bodyPr/>
            <a:lstStyle/>
            <a:p/>
          </p:txBody>
        </p:sp>
        <p:sp>
          <p:nvSpPr>
            <p:cNvPr id="63" name="rc63"/>
            <p:cNvSpPr/>
            <p:nvPr/>
          </p:nvSpPr>
          <p:spPr>
            <a:xfrm>
              <a:off x="6627136" y="3023870"/>
              <a:ext cx="239888" cy="154104"/>
            </a:xfrm>
            <a:prstGeom prst="rect">
              <a:avLst/>
            </a:prstGeom>
            <a:solidFill>
              <a:srgbClr val="1CABE2">
                <a:alpha val="100000"/>
              </a:srgbClr>
            </a:solidFill>
          </p:spPr>
          <p:txBody>
            <a:bodyPr/>
            <a:lstStyle/>
            <a:p/>
          </p:txBody>
        </p:sp>
        <p:sp>
          <p:nvSpPr>
            <p:cNvPr id="64" name="rc64"/>
            <p:cNvSpPr/>
            <p:nvPr/>
          </p:nvSpPr>
          <p:spPr>
            <a:xfrm>
              <a:off x="6893679" y="3240950"/>
              <a:ext cx="239888" cy="1067071"/>
            </a:xfrm>
            <a:prstGeom prst="rect">
              <a:avLst/>
            </a:prstGeom>
            <a:solidFill>
              <a:srgbClr val="80BD41">
                <a:alpha val="100000"/>
              </a:srgbClr>
            </a:solidFill>
          </p:spPr>
          <p:txBody>
            <a:bodyPr/>
            <a:lstStyle/>
            <a:p/>
          </p:txBody>
        </p:sp>
        <p:sp>
          <p:nvSpPr>
            <p:cNvPr id="65" name="rc65"/>
            <p:cNvSpPr/>
            <p:nvPr/>
          </p:nvSpPr>
          <p:spPr>
            <a:xfrm>
              <a:off x="6893679" y="3006711"/>
              <a:ext cx="239888" cy="234239"/>
            </a:xfrm>
            <a:prstGeom prst="rect">
              <a:avLst/>
            </a:prstGeom>
            <a:solidFill>
              <a:srgbClr val="1CABE2">
                <a:alpha val="100000"/>
              </a:srgbClr>
            </a:solidFill>
          </p:spPr>
          <p:txBody>
            <a:bodyPr/>
            <a:lstStyle/>
            <a:p/>
          </p:txBody>
        </p:sp>
        <p:sp>
          <p:nvSpPr>
            <p:cNvPr id="66" name="rc66"/>
            <p:cNvSpPr/>
            <p:nvPr/>
          </p:nvSpPr>
          <p:spPr>
            <a:xfrm>
              <a:off x="7160222" y="3189637"/>
              <a:ext cx="239888" cy="1118384"/>
            </a:xfrm>
            <a:prstGeom prst="rect">
              <a:avLst/>
            </a:prstGeom>
            <a:solidFill>
              <a:srgbClr val="80BD41">
                <a:alpha val="100000"/>
              </a:srgbClr>
            </a:solidFill>
          </p:spPr>
          <p:txBody>
            <a:bodyPr/>
            <a:lstStyle/>
            <a:p/>
          </p:txBody>
        </p:sp>
        <p:sp>
          <p:nvSpPr>
            <p:cNvPr id="67" name="rc67"/>
            <p:cNvSpPr/>
            <p:nvPr/>
          </p:nvSpPr>
          <p:spPr>
            <a:xfrm>
              <a:off x="7160222" y="2992216"/>
              <a:ext cx="239888" cy="197420"/>
            </a:xfrm>
            <a:prstGeom prst="rect">
              <a:avLst/>
            </a:prstGeom>
            <a:solidFill>
              <a:srgbClr val="1CABE2">
                <a:alpha val="100000"/>
              </a:srgbClr>
            </a:solidFill>
          </p:spPr>
          <p:txBody>
            <a:bodyPr/>
            <a:lstStyle/>
            <a:p/>
          </p:txBody>
        </p:sp>
        <p:sp>
          <p:nvSpPr>
            <p:cNvPr id="68" name="rc68"/>
            <p:cNvSpPr/>
            <p:nvPr/>
          </p:nvSpPr>
          <p:spPr>
            <a:xfrm>
              <a:off x="7426765" y="3188804"/>
              <a:ext cx="239888" cy="1119217"/>
            </a:xfrm>
            <a:prstGeom prst="rect">
              <a:avLst/>
            </a:prstGeom>
            <a:solidFill>
              <a:srgbClr val="80BD41">
                <a:alpha val="100000"/>
              </a:srgbClr>
            </a:solidFill>
          </p:spPr>
          <p:txBody>
            <a:bodyPr/>
            <a:lstStyle/>
            <a:p/>
          </p:txBody>
        </p:sp>
        <p:sp>
          <p:nvSpPr>
            <p:cNvPr id="69" name="rc69"/>
            <p:cNvSpPr/>
            <p:nvPr/>
          </p:nvSpPr>
          <p:spPr>
            <a:xfrm>
              <a:off x="7426765" y="2975556"/>
              <a:ext cx="239888" cy="213247"/>
            </a:xfrm>
            <a:prstGeom prst="rect">
              <a:avLst/>
            </a:prstGeom>
            <a:solidFill>
              <a:srgbClr val="1CABE2">
                <a:alpha val="100000"/>
              </a:srgbClr>
            </a:solidFill>
          </p:spPr>
          <p:txBody>
            <a:bodyPr/>
            <a:lstStyle/>
            <a:p/>
          </p:txBody>
        </p:sp>
        <p:sp>
          <p:nvSpPr>
            <p:cNvPr id="70" name="rc70"/>
            <p:cNvSpPr/>
            <p:nvPr/>
          </p:nvSpPr>
          <p:spPr>
            <a:xfrm>
              <a:off x="7693308" y="3210629"/>
              <a:ext cx="239888" cy="1097392"/>
            </a:xfrm>
            <a:prstGeom prst="rect">
              <a:avLst/>
            </a:prstGeom>
            <a:solidFill>
              <a:srgbClr val="80BD41">
                <a:alpha val="100000"/>
              </a:srgbClr>
            </a:solidFill>
          </p:spPr>
          <p:txBody>
            <a:bodyPr/>
            <a:lstStyle/>
            <a:p/>
          </p:txBody>
        </p:sp>
        <p:sp>
          <p:nvSpPr>
            <p:cNvPr id="71" name="rc71"/>
            <p:cNvSpPr/>
            <p:nvPr/>
          </p:nvSpPr>
          <p:spPr>
            <a:xfrm>
              <a:off x="7693308" y="2969725"/>
              <a:ext cx="239888" cy="240903"/>
            </a:xfrm>
            <a:prstGeom prst="rect">
              <a:avLst/>
            </a:prstGeom>
            <a:solidFill>
              <a:srgbClr val="1CABE2">
                <a:alpha val="100000"/>
              </a:srgbClr>
            </a:solidFill>
          </p:spPr>
          <p:txBody>
            <a:bodyPr/>
            <a:lstStyle/>
            <a:p/>
          </p:txBody>
        </p:sp>
        <p:sp>
          <p:nvSpPr>
            <p:cNvPr id="72" name="rc72"/>
            <p:cNvSpPr/>
            <p:nvPr/>
          </p:nvSpPr>
          <p:spPr>
            <a:xfrm>
              <a:off x="7959851" y="3181474"/>
              <a:ext cx="239888" cy="1126547"/>
            </a:xfrm>
            <a:prstGeom prst="rect">
              <a:avLst/>
            </a:prstGeom>
            <a:solidFill>
              <a:srgbClr val="80BD41">
                <a:alpha val="100000"/>
              </a:srgbClr>
            </a:solidFill>
          </p:spPr>
          <p:txBody>
            <a:bodyPr/>
            <a:lstStyle/>
            <a:p/>
          </p:txBody>
        </p:sp>
        <p:sp>
          <p:nvSpPr>
            <p:cNvPr id="73" name="rc73"/>
            <p:cNvSpPr/>
            <p:nvPr/>
          </p:nvSpPr>
          <p:spPr>
            <a:xfrm>
              <a:off x="7959851" y="2966893"/>
              <a:ext cx="239888" cy="214580"/>
            </a:xfrm>
            <a:prstGeom prst="rect">
              <a:avLst/>
            </a:prstGeom>
            <a:solidFill>
              <a:srgbClr val="1CABE2">
                <a:alpha val="100000"/>
              </a:srgbClr>
            </a:solidFill>
          </p:spPr>
          <p:txBody>
            <a:bodyPr/>
            <a:lstStyle/>
            <a:p/>
          </p:txBody>
        </p:sp>
        <p:sp>
          <p:nvSpPr>
            <p:cNvPr id="74" name="pl74"/>
            <p:cNvSpPr/>
            <p:nvPr/>
          </p:nvSpPr>
          <p:spPr>
            <a:xfrm>
              <a:off x="1416218" y="2095023"/>
              <a:ext cx="6663577" cy="380009"/>
            </a:xfrm>
            <a:custGeom>
              <a:avLst/>
              <a:pathLst>
                <a:path w="6663577" h="380009">
                  <a:moveTo>
                    <a:pt x="0" y="44707"/>
                  </a:moveTo>
                  <a:lnTo>
                    <a:pt x="266543" y="44707"/>
                  </a:lnTo>
                  <a:lnTo>
                    <a:pt x="533086" y="67060"/>
                  </a:lnTo>
                  <a:lnTo>
                    <a:pt x="799629" y="44707"/>
                  </a:lnTo>
                  <a:lnTo>
                    <a:pt x="1066172" y="67060"/>
                  </a:lnTo>
                  <a:lnTo>
                    <a:pt x="1332715" y="89414"/>
                  </a:lnTo>
                  <a:lnTo>
                    <a:pt x="1599258" y="22353"/>
                  </a:lnTo>
                  <a:lnTo>
                    <a:pt x="1865801" y="22353"/>
                  </a:lnTo>
                  <a:lnTo>
                    <a:pt x="2132344" y="67060"/>
                  </a:lnTo>
                  <a:lnTo>
                    <a:pt x="2398888" y="22353"/>
                  </a:lnTo>
                  <a:lnTo>
                    <a:pt x="2665431" y="0"/>
                  </a:lnTo>
                  <a:lnTo>
                    <a:pt x="2931974" y="0"/>
                  </a:lnTo>
                  <a:lnTo>
                    <a:pt x="3198517" y="0"/>
                  </a:lnTo>
                  <a:lnTo>
                    <a:pt x="3465060" y="0"/>
                  </a:lnTo>
                  <a:lnTo>
                    <a:pt x="3731603" y="22353"/>
                  </a:lnTo>
                  <a:lnTo>
                    <a:pt x="3998146" y="0"/>
                  </a:lnTo>
                  <a:lnTo>
                    <a:pt x="4264689" y="0"/>
                  </a:lnTo>
                  <a:lnTo>
                    <a:pt x="4531233" y="134121"/>
                  </a:lnTo>
                  <a:lnTo>
                    <a:pt x="4797776" y="111767"/>
                  </a:lnTo>
                  <a:lnTo>
                    <a:pt x="5064319" y="134121"/>
                  </a:lnTo>
                  <a:lnTo>
                    <a:pt x="5330862" y="245888"/>
                  </a:lnTo>
                  <a:lnTo>
                    <a:pt x="5597405" y="380009"/>
                  </a:lnTo>
                  <a:lnTo>
                    <a:pt x="5863948" y="312949"/>
                  </a:lnTo>
                  <a:lnTo>
                    <a:pt x="6130491" y="335302"/>
                  </a:lnTo>
                  <a:lnTo>
                    <a:pt x="6397034" y="380009"/>
                  </a:lnTo>
                  <a:lnTo>
                    <a:pt x="6663577" y="33530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1324790" y="32271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a:t>
              </a:r>
            </a:p>
          </p:txBody>
        </p:sp>
        <p:sp>
          <p:nvSpPr>
            <p:cNvPr id="87" name="tx87"/>
            <p:cNvSpPr/>
            <p:nvPr/>
          </p:nvSpPr>
          <p:spPr>
            <a:xfrm>
              <a:off x="2657505" y="31186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8" name="tx88"/>
            <p:cNvSpPr/>
            <p:nvPr/>
          </p:nvSpPr>
          <p:spPr>
            <a:xfrm>
              <a:off x="4029398" y="297322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9" name="tx89"/>
            <p:cNvSpPr/>
            <p:nvPr/>
          </p:nvSpPr>
          <p:spPr>
            <a:xfrm>
              <a:off x="5322937" y="2890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0" name="tx90"/>
            <p:cNvSpPr/>
            <p:nvPr/>
          </p:nvSpPr>
          <p:spPr>
            <a:xfrm>
              <a:off x="6389109" y="2903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a:t>
              </a:r>
            </a:p>
          </p:txBody>
        </p:sp>
        <p:sp>
          <p:nvSpPr>
            <p:cNvPr id="91" name="tx91"/>
            <p:cNvSpPr/>
            <p:nvPr/>
          </p:nvSpPr>
          <p:spPr>
            <a:xfrm>
              <a:off x="6655652" y="28890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92" name="tx92"/>
            <p:cNvSpPr/>
            <p:nvPr/>
          </p:nvSpPr>
          <p:spPr>
            <a:xfrm>
              <a:off x="6922195" y="2870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93" name="tx93"/>
            <p:cNvSpPr/>
            <p:nvPr/>
          </p:nvSpPr>
          <p:spPr>
            <a:xfrm>
              <a:off x="7227915" y="28564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a:t>
              </a:r>
            </a:p>
          </p:txBody>
        </p:sp>
        <p:sp>
          <p:nvSpPr>
            <p:cNvPr id="94" name="tx94"/>
            <p:cNvSpPr/>
            <p:nvPr/>
          </p:nvSpPr>
          <p:spPr>
            <a:xfrm>
              <a:off x="7494458" y="283963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95" name="tx95"/>
            <p:cNvSpPr/>
            <p:nvPr/>
          </p:nvSpPr>
          <p:spPr>
            <a:xfrm>
              <a:off x="7721825" y="2833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80.3</a:t>
              </a:r>
            </a:p>
          </p:txBody>
        </p:sp>
        <p:sp>
          <p:nvSpPr>
            <p:cNvPr id="96" name="tx96"/>
            <p:cNvSpPr/>
            <p:nvPr/>
          </p:nvSpPr>
          <p:spPr>
            <a:xfrm>
              <a:off x="7988368" y="2830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815850"/>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9" name="tx109"/>
            <p:cNvSpPr/>
            <p:nvPr/>
          </p:nvSpPr>
          <p:spPr>
            <a:xfrm>
              <a:off x="1350915" y="33433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0" name="tx110"/>
            <p:cNvSpPr/>
            <p:nvPr/>
          </p:nvSpPr>
          <p:spPr>
            <a:xfrm>
              <a:off x="2657505" y="3772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11" name="tx111"/>
            <p:cNvSpPr/>
            <p:nvPr/>
          </p:nvSpPr>
          <p:spPr>
            <a:xfrm>
              <a:off x="2683631" y="32460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3990221" y="36789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3" name="tx113"/>
            <p:cNvSpPr/>
            <p:nvPr/>
          </p:nvSpPr>
          <p:spPr>
            <a:xfrm>
              <a:off x="4028090" y="30801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22937" y="3638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15" name="tx115"/>
            <p:cNvSpPr/>
            <p:nvPr/>
          </p:nvSpPr>
          <p:spPr>
            <a:xfrm>
              <a:off x="5360806" y="29990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682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17" name="tx117"/>
            <p:cNvSpPr/>
            <p:nvPr/>
          </p:nvSpPr>
          <p:spPr>
            <a:xfrm>
              <a:off x="6415235" y="30485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8" name="tx118"/>
            <p:cNvSpPr/>
            <p:nvPr/>
          </p:nvSpPr>
          <p:spPr>
            <a:xfrm>
              <a:off x="6655652" y="3707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a:t>
              </a:r>
            </a:p>
          </p:txBody>
        </p:sp>
        <p:sp>
          <p:nvSpPr>
            <p:cNvPr id="119" name="tx119"/>
            <p:cNvSpPr/>
            <p:nvPr/>
          </p:nvSpPr>
          <p:spPr>
            <a:xfrm>
              <a:off x="6681778" y="30658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0" name="tx120"/>
            <p:cNvSpPr/>
            <p:nvPr/>
          </p:nvSpPr>
          <p:spPr>
            <a:xfrm>
              <a:off x="6961372" y="37394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1" name="tx121"/>
            <p:cNvSpPr/>
            <p:nvPr/>
          </p:nvSpPr>
          <p:spPr>
            <a:xfrm>
              <a:off x="6922195" y="3089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2" name="tx122"/>
            <p:cNvSpPr/>
            <p:nvPr/>
          </p:nvSpPr>
          <p:spPr>
            <a:xfrm>
              <a:off x="7188738" y="3713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67.1</a:t>
              </a:r>
            </a:p>
          </p:txBody>
        </p:sp>
        <p:sp>
          <p:nvSpPr>
            <p:cNvPr id="123" name="tx123"/>
            <p:cNvSpPr/>
            <p:nvPr/>
          </p:nvSpPr>
          <p:spPr>
            <a:xfrm>
              <a:off x="7188738" y="30558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4" name="tx124"/>
            <p:cNvSpPr/>
            <p:nvPr/>
          </p:nvSpPr>
          <p:spPr>
            <a:xfrm>
              <a:off x="7455282" y="3713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5" name="tx125"/>
            <p:cNvSpPr/>
            <p:nvPr/>
          </p:nvSpPr>
          <p:spPr>
            <a:xfrm>
              <a:off x="7455282" y="3047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6" name="tx126"/>
            <p:cNvSpPr/>
            <p:nvPr/>
          </p:nvSpPr>
          <p:spPr>
            <a:xfrm>
              <a:off x="7721825" y="3724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27" name="tx127"/>
            <p:cNvSpPr/>
            <p:nvPr/>
          </p:nvSpPr>
          <p:spPr>
            <a:xfrm>
              <a:off x="7721825" y="3055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8" name="tx128"/>
            <p:cNvSpPr/>
            <p:nvPr/>
          </p:nvSpPr>
          <p:spPr>
            <a:xfrm>
              <a:off x="7988368" y="3709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a:t>
              </a:r>
            </a:p>
          </p:txBody>
        </p:sp>
        <p:sp>
          <p:nvSpPr>
            <p:cNvPr id="129" name="tx129"/>
            <p:cNvSpPr/>
            <p:nvPr/>
          </p:nvSpPr>
          <p:spPr>
            <a:xfrm>
              <a:off x="7988368" y="3039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229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899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2892"/>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2000-2025</a:t>
              </a:r>
            </a:p>
          </p:txBody>
        </p:sp>
        <p:sp>
          <p:nvSpPr>
            <p:cNvPr id="159" name="pl159"/>
            <p:cNvSpPr/>
            <p:nvPr/>
          </p:nvSpPr>
          <p:spPr>
            <a:xfrm>
              <a:off x="2113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464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799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0134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297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632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966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301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784945" cy="129091"/>
            </a:xfrm>
            <a:prstGeom prst="rect">
              <a:avLst/>
            </a:prstGeom>
            <a:solidFill>
              <a:srgbClr val="80BD41">
                <a:alpha val="100000"/>
              </a:srgbClr>
            </a:solidFill>
          </p:spPr>
          <p:txBody>
            <a:bodyPr/>
            <a:lstStyle/>
            <a:p/>
          </p:txBody>
        </p:sp>
        <p:sp>
          <p:nvSpPr>
            <p:cNvPr id="172" name="rc172"/>
            <p:cNvSpPr/>
            <p:nvPr/>
          </p:nvSpPr>
          <p:spPr>
            <a:xfrm>
              <a:off x="7081219" y="5954972"/>
              <a:ext cx="435320" cy="129091"/>
            </a:xfrm>
            <a:prstGeom prst="rect">
              <a:avLst/>
            </a:prstGeom>
            <a:solidFill>
              <a:srgbClr val="1CABE2">
                <a:alpha val="100000"/>
              </a:srgbClr>
            </a:solidFill>
          </p:spPr>
          <p:txBody>
            <a:bodyPr/>
            <a:lstStyle/>
            <a:p/>
          </p:txBody>
        </p:sp>
        <p:sp>
          <p:nvSpPr>
            <p:cNvPr id="173" name="rc173"/>
            <p:cNvSpPr/>
            <p:nvPr/>
          </p:nvSpPr>
          <p:spPr>
            <a:xfrm>
              <a:off x="1296273" y="5793607"/>
              <a:ext cx="5379844" cy="129091"/>
            </a:xfrm>
            <a:prstGeom prst="rect">
              <a:avLst/>
            </a:prstGeom>
            <a:solidFill>
              <a:srgbClr val="80BD41">
                <a:alpha val="100000"/>
              </a:srgbClr>
            </a:solidFill>
          </p:spPr>
          <p:txBody>
            <a:bodyPr/>
            <a:lstStyle/>
            <a:p/>
          </p:txBody>
        </p:sp>
        <p:sp>
          <p:nvSpPr>
            <p:cNvPr id="174" name="rc174"/>
            <p:cNvSpPr/>
            <p:nvPr/>
          </p:nvSpPr>
          <p:spPr>
            <a:xfrm>
              <a:off x="6676118" y="5793607"/>
              <a:ext cx="1181001" cy="129091"/>
            </a:xfrm>
            <a:prstGeom prst="rect">
              <a:avLst/>
            </a:prstGeom>
            <a:solidFill>
              <a:srgbClr val="1CABE2">
                <a:alpha val="100000"/>
              </a:srgbClr>
            </a:solidFill>
          </p:spPr>
          <p:txBody>
            <a:bodyPr/>
            <a:lstStyle/>
            <a:p/>
          </p:txBody>
        </p:sp>
        <p:sp>
          <p:nvSpPr>
            <p:cNvPr id="175" name="rc175"/>
            <p:cNvSpPr/>
            <p:nvPr/>
          </p:nvSpPr>
          <p:spPr>
            <a:xfrm>
              <a:off x="1296273" y="5632243"/>
              <a:ext cx="5522773" cy="129091"/>
            </a:xfrm>
            <a:prstGeom prst="rect">
              <a:avLst/>
            </a:prstGeom>
            <a:solidFill>
              <a:srgbClr val="80BD41">
                <a:alpha val="100000"/>
              </a:srgbClr>
            </a:solidFill>
          </p:spPr>
          <p:txBody>
            <a:bodyPr/>
            <a:lstStyle/>
            <a:p/>
          </p:txBody>
        </p:sp>
        <p:sp>
          <p:nvSpPr>
            <p:cNvPr id="176" name="rc176"/>
            <p:cNvSpPr/>
            <p:nvPr/>
          </p:nvSpPr>
          <p:spPr>
            <a:xfrm>
              <a:off x="6819047" y="5632243"/>
              <a:ext cx="1051956" cy="129091"/>
            </a:xfrm>
            <a:prstGeom prst="rect">
              <a:avLst/>
            </a:prstGeom>
            <a:solidFill>
              <a:srgbClr val="1CABE2">
                <a:alpha val="100000"/>
              </a:srgbClr>
            </a:solidFill>
          </p:spPr>
          <p:txBody>
            <a:bodyPr/>
            <a:lstStyle/>
            <a:p/>
          </p:txBody>
        </p:sp>
        <p:sp>
          <p:nvSpPr>
            <p:cNvPr id="177" name="tx177"/>
            <p:cNvSpPr/>
            <p:nvPr/>
          </p:nvSpPr>
          <p:spPr>
            <a:xfrm>
              <a:off x="7715027"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76.2</a:t>
              </a:r>
            </a:p>
          </p:txBody>
        </p:sp>
        <p:sp>
          <p:nvSpPr>
            <p:cNvPr id="178" name="tx178"/>
            <p:cNvSpPr/>
            <p:nvPr/>
          </p:nvSpPr>
          <p:spPr>
            <a:xfrm>
              <a:off x="8072635"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80.3</a:t>
              </a:r>
            </a:p>
          </p:txBody>
        </p:sp>
        <p:sp>
          <p:nvSpPr>
            <p:cNvPr id="179" name="tx179"/>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a:t>
              </a:r>
            </a:p>
          </p:txBody>
        </p:sp>
        <p:sp>
          <p:nvSpPr>
            <p:cNvPr id="180" name="tx180"/>
            <p:cNvSpPr/>
            <p:nvPr/>
          </p:nvSpPr>
          <p:spPr>
            <a:xfrm>
              <a:off x="40832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181" name="tx181"/>
            <p:cNvSpPr/>
            <p:nvPr/>
          </p:nvSpPr>
          <p:spPr>
            <a:xfrm>
              <a:off x="7223531"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2" name="tx182"/>
            <p:cNvSpPr/>
            <p:nvPr/>
          </p:nvSpPr>
          <p:spPr>
            <a:xfrm>
              <a:off x="388070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83" name="tx183"/>
            <p:cNvSpPr/>
            <p:nvPr/>
          </p:nvSpPr>
          <p:spPr>
            <a:xfrm>
              <a:off x="71611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4" name="tx184"/>
            <p:cNvSpPr/>
            <p:nvPr/>
          </p:nvSpPr>
          <p:spPr>
            <a:xfrm>
              <a:off x="39521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67.6</a:t>
              </a:r>
            </a:p>
          </p:txBody>
        </p:sp>
        <p:sp>
          <p:nvSpPr>
            <p:cNvPr id="185" name="tx185"/>
            <p:cNvSpPr/>
            <p:nvPr/>
          </p:nvSpPr>
          <p:spPr>
            <a:xfrm>
              <a:off x="723953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5205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48552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11899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775247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(84%) was lower than in 2019 (93%).
The number of children vaccinated with DTP1 decreased 5% compared to in 2019.
The number of surviving infants increased approximately 6%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15555"/>
            </a:xfrm>
            <a:custGeom>
              <a:avLst/>
              <a:pathLst>
                <a:path w="3397293" h="415555">
                  <a:moveTo>
                    <a:pt x="0" y="393684"/>
                  </a:moveTo>
                  <a:lnTo>
                    <a:pt x="135891" y="240584"/>
                  </a:lnTo>
                  <a:lnTo>
                    <a:pt x="271783" y="240584"/>
                  </a:lnTo>
                  <a:lnTo>
                    <a:pt x="407675" y="240584"/>
                  </a:lnTo>
                  <a:lnTo>
                    <a:pt x="543566" y="240584"/>
                  </a:lnTo>
                  <a:lnTo>
                    <a:pt x="679458" y="65614"/>
                  </a:lnTo>
                  <a:lnTo>
                    <a:pt x="815350" y="65614"/>
                  </a:lnTo>
                  <a:lnTo>
                    <a:pt x="951242" y="65614"/>
                  </a:lnTo>
                  <a:lnTo>
                    <a:pt x="1087133" y="43742"/>
                  </a:lnTo>
                  <a:lnTo>
                    <a:pt x="1223025" y="0"/>
                  </a:lnTo>
                  <a:lnTo>
                    <a:pt x="1358917" y="21871"/>
                  </a:lnTo>
                  <a:lnTo>
                    <a:pt x="1494809" y="43742"/>
                  </a:lnTo>
                  <a:lnTo>
                    <a:pt x="1630700" y="0"/>
                  </a:lnTo>
                  <a:lnTo>
                    <a:pt x="1766592" y="21871"/>
                  </a:lnTo>
                  <a:lnTo>
                    <a:pt x="1902484" y="43742"/>
                  </a:lnTo>
                  <a:lnTo>
                    <a:pt x="2038375" y="21871"/>
                  </a:lnTo>
                  <a:lnTo>
                    <a:pt x="2174267" y="65614"/>
                  </a:lnTo>
                  <a:lnTo>
                    <a:pt x="2310159" y="131228"/>
                  </a:lnTo>
                  <a:lnTo>
                    <a:pt x="2446051" y="109356"/>
                  </a:lnTo>
                  <a:lnTo>
                    <a:pt x="2581942" y="218713"/>
                  </a:lnTo>
                  <a:lnTo>
                    <a:pt x="2717834" y="284327"/>
                  </a:lnTo>
                  <a:lnTo>
                    <a:pt x="2853726" y="349941"/>
                  </a:lnTo>
                  <a:lnTo>
                    <a:pt x="2989618" y="415555"/>
                  </a:lnTo>
                  <a:lnTo>
                    <a:pt x="3125509" y="306198"/>
                  </a:lnTo>
                  <a:lnTo>
                    <a:pt x="3261401" y="393684"/>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15555"/>
            </a:xfrm>
            <a:custGeom>
              <a:avLst/>
              <a:pathLst>
                <a:path w="3397293" h="415555">
                  <a:moveTo>
                    <a:pt x="0" y="393684"/>
                  </a:moveTo>
                  <a:lnTo>
                    <a:pt x="135891" y="240584"/>
                  </a:lnTo>
                  <a:lnTo>
                    <a:pt x="271783" y="240584"/>
                  </a:lnTo>
                  <a:lnTo>
                    <a:pt x="407675" y="240584"/>
                  </a:lnTo>
                  <a:lnTo>
                    <a:pt x="543566" y="240584"/>
                  </a:lnTo>
                  <a:lnTo>
                    <a:pt x="679458" y="65614"/>
                  </a:lnTo>
                  <a:lnTo>
                    <a:pt x="815350" y="65614"/>
                  </a:lnTo>
                  <a:lnTo>
                    <a:pt x="951242" y="65614"/>
                  </a:lnTo>
                  <a:lnTo>
                    <a:pt x="1087133" y="43742"/>
                  </a:lnTo>
                  <a:lnTo>
                    <a:pt x="1223025" y="0"/>
                  </a:lnTo>
                  <a:lnTo>
                    <a:pt x="1358917" y="21871"/>
                  </a:lnTo>
                  <a:lnTo>
                    <a:pt x="1494809" y="43742"/>
                  </a:lnTo>
                  <a:lnTo>
                    <a:pt x="1630700" y="0"/>
                  </a:lnTo>
                  <a:lnTo>
                    <a:pt x="1766592" y="21871"/>
                  </a:lnTo>
                  <a:lnTo>
                    <a:pt x="1902484" y="43742"/>
                  </a:lnTo>
                  <a:lnTo>
                    <a:pt x="2038375" y="21871"/>
                  </a:lnTo>
                  <a:lnTo>
                    <a:pt x="2174267" y="65614"/>
                  </a:lnTo>
                  <a:lnTo>
                    <a:pt x="2310159" y="131228"/>
                  </a:lnTo>
                  <a:lnTo>
                    <a:pt x="2446051" y="109356"/>
                  </a:lnTo>
                  <a:lnTo>
                    <a:pt x="2581942" y="218713"/>
                  </a:lnTo>
                  <a:lnTo>
                    <a:pt x="2717834" y="284327"/>
                  </a:lnTo>
                  <a:lnTo>
                    <a:pt x="2853726" y="349941"/>
                  </a:lnTo>
                  <a:lnTo>
                    <a:pt x="2989618" y="415555"/>
                  </a:lnTo>
                  <a:lnTo>
                    <a:pt x="3125509" y="306198"/>
                  </a:lnTo>
                  <a:lnTo>
                    <a:pt x="3261401" y="393684"/>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15555"/>
            </a:xfrm>
            <a:custGeom>
              <a:avLst/>
              <a:pathLst>
                <a:path w="3397293" h="415555">
                  <a:moveTo>
                    <a:pt x="0" y="393684"/>
                  </a:moveTo>
                  <a:lnTo>
                    <a:pt x="135891" y="240584"/>
                  </a:lnTo>
                  <a:lnTo>
                    <a:pt x="271783" y="240584"/>
                  </a:lnTo>
                  <a:lnTo>
                    <a:pt x="407675" y="240584"/>
                  </a:lnTo>
                  <a:lnTo>
                    <a:pt x="543566" y="240584"/>
                  </a:lnTo>
                  <a:lnTo>
                    <a:pt x="679458" y="65614"/>
                  </a:lnTo>
                  <a:lnTo>
                    <a:pt x="815350" y="65614"/>
                  </a:lnTo>
                  <a:lnTo>
                    <a:pt x="951242" y="65614"/>
                  </a:lnTo>
                  <a:lnTo>
                    <a:pt x="1087133" y="43742"/>
                  </a:lnTo>
                  <a:lnTo>
                    <a:pt x="1223025" y="0"/>
                  </a:lnTo>
                  <a:lnTo>
                    <a:pt x="1358917" y="21871"/>
                  </a:lnTo>
                  <a:lnTo>
                    <a:pt x="1494809" y="43742"/>
                  </a:lnTo>
                  <a:lnTo>
                    <a:pt x="1630700" y="0"/>
                  </a:lnTo>
                  <a:lnTo>
                    <a:pt x="1766592" y="21871"/>
                  </a:lnTo>
                  <a:lnTo>
                    <a:pt x="1902484" y="43742"/>
                  </a:lnTo>
                  <a:lnTo>
                    <a:pt x="2038375" y="21871"/>
                  </a:lnTo>
                  <a:lnTo>
                    <a:pt x="2174267" y="65614"/>
                  </a:lnTo>
                  <a:lnTo>
                    <a:pt x="2310159" y="131228"/>
                  </a:lnTo>
                  <a:lnTo>
                    <a:pt x="2446051" y="109356"/>
                  </a:lnTo>
                  <a:lnTo>
                    <a:pt x="2581942" y="218713"/>
                  </a:lnTo>
                  <a:lnTo>
                    <a:pt x="2717834" y="284327"/>
                  </a:lnTo>
                  <a:lnTo>
                    <a:pt x="2853726" y="349941"/>
                  </a:lnTo>
                  <a:lnTo>
                    <a:pt x="2989618" y="415555"/>
                  </a:lnTo>
                  <a:lnTo>
                    <a:pt x="3125509" y="306198"/>
                  </a:lnTo>
                  <a:lnTo>
                    <a:pt x="3261401" y="393684"/>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5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5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608" y="498897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0" name="tx60"/>
            <p:cNvSpPr/>
            <p:nvPr/>
          </p:nvSpPr>
          <p:spPr>
            <a:xfrm>
              <a:off x="27933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5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4292" y="1403693"/>
              <a:ext cx="24906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Gambia, 2000-2025</a:t>
              </a:r>
            </a:p>
          </p:txBody>
        </p:sp>
        <p:sp>
          <p:nvSpPr>
            <p:cNvPr id="63" name="pl63"/>
            <p:cNvSpPr/>
            <p:nvPr/>
          </p:nvSpPr>
          <p:spPr>
            <a:xfrm>
              <a:off x="5267799" y="3750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8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72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56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40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71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29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881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46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04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04836"/>
              <a:ext cx="3397293" cy="839102"/>
            </a:xfrm>
            <a:custGeom>
              <a:avLst/>
              <a:pathLst>
                <a:path w="3397293" h="839102">
                  <a:moveTo>
                    <a:pt x="0" y="794939"/>
                  </a:moveTo>
                  <a:lnTo>
                    <a:pt x="135891" y="485796"/>
                  </a:lnTo>
                  <a:lnTo>
                    <a:pt x="271783" y="485796"/>
                  </a:lnTo>
                  <a:lnTo>
                    <a:pt x="407675" y="485796"/>
                  </a:lnTo>
                  <a:lnTo>
                    <a:pt x="543566" y="485796"/>
                  </a:lnTo>
                  <a:lnTo>
                    <a:pt x="679458" y="132489"/>
                  </a:lnTo>
                  <a:lnTo>
                    <a:pt x="815350" y="132489"/>
                  </a:lnTo>
                  <a:lnTo>
                    <a:pt x="951242" y="132489"/>
                  </a:lnTo>
                  <a:lnTo>
                    <a:pt x="1087133" y="88326"/>
                  </a:lnTo>
                  <a:lnTo>
                    <a:pt x="1223025" y="0"/>
                  </a:lnTo>
                  <a:lnTo>
                    <a:pt x="1358917" y="44163"/>
                  </a:lnTo>
                  <a:lnTo>
                    <a:pt x="1494809" y="88326"/>
                  </a:lnTo>
                  <a:lnTo>
                    <a:pt x="1630700" y="0"/>
                  </a:lnTo>
                  <a:lnTo>
                    <a:pt x="1766592" y="44163"/>
                  </a:lnTo>
                  <a:lnTo>
                    <a:pt x="1902484" y="88326"/>
                  </a:lnTo>
                  <a:lnTo>
                    <a:pt x="2038375" y="44163"/>
                  </a:lnTo>
                  <a:lnTo>
                    <a:pt x="2174267" y="132489"/>
                  </a:lnTo>
                  <a:lnTo>
                    <a:pt x="2310159" y="264979"/>
                  </a:lnTo>
                  <a:lnTo>
                    <a:pt x="2446051" y="220816"/>
                  </a:lnTo>
                  <a:lnTo>
                    <a:pt x="2581942" y="441633"/>
                  </a:lnTo>
                  <a:lnTo>
                    <a:pt x="2717834" y="574122"/>
                  </a:lnTo>
                  <a:lnTo>
                    <a:pt x="2853726" y="706612"/>
                  </a:lnTo>
                  <a:lnTo>
                    <a:pt x="2989618" y="839102"/>
                  </a:lnTo>
                  <a:lnTo>
                    <a:pt x="3125509" y="618286"/>
                  </a:lnTo>
                  <a:lnTo>
                    <a:pt x="3261401" y="794939"/>
                  </a:lnTo>
                  <a:lnTo>
                    <a:pt x="3397293" y="706612"/>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46469"/>
              <a:ext cx="3397293" cy="618286"/>
            </a:xfrm>
            <a:custGeom>
              <a:avLst/>
              <a:pathLst>
                <a:path w="3397293" h="618286">
                  <a:moveTo>
                    <a:pt x="0" y="618286"/>
                  </a:moveTo>
                  <a:lnTo>
                    <a:pt x="135891" y="618286"/>
                  </a:lnTo>
                  <a:lnTo>
                    <a:pt x="271783" y="618286"/>
                  </a:lnTo>
                  <a:lnTo>
                    <a:pt x="407675" y="529959"/>
                  </a:lnTo>
                  <a:lnTo>
                    <a:pt x="543566" y="441633"/>
                  </a:lnTo>
                  <a:lnTo>
                    <a:pt x="679458" y="397469"/>
                  </a:lnTo>
                  <a:lnTo>
                    <a:pt x="815350" y="353306"/>
                  </a:lnTo>
                  <a:lnTo>
                    <a:pt x="951242" y="353306"/>
                  </a:lnTo>
                  <a:lnTo>
                    <a:pt x="1087133" y="220816"/>
                  </a:lnTo>
                  <a:lnTo>
                    <a:pt x="1223025" y="132489"/>
                  </a:lnTo>
                  <a:lnTo>
                    <a:pt x="1358917" y="132489"/>
                  </a:lnTo>
                  <a:lnTo>
                    <a:pt x="1494809" y="88326"/>
                  </a:lnTo>
                  <a:lnTo>
                    <a:pt x="1630700" y="88326"/>
                  </a:lnTo>
                  <a:lnTo>
                    <a:pt x="1766592" y="88326"/>
                  </a:lnTo>
                  <a:lnTo>
                    <a:pt x="1902484" y="88326"/>
                  </a:lnTo>
                  <a:lnTo>
                    <a:pt x="2038375" y="44163"/>
                  </a:lnTo>
                  <a:lnTo>
                    <a:pt x="2174267" y="0"/>
                  </a:lnTo>
                  <a:lnTo>
                    <a:pt x="2310159" y="0"/>
                  </a:lnTo>
                  <a:lnTo>
                    <a:pt x="2446051" y="0"/>
                  </a:lnTo>
                  <a:lnTo>
                    <a:pt x="2581942" y="0"/>
                  </a:lnTo>
                  <a:lnTo>
                    <a:pt x="2717834" y="132489"/>
                  </a:lnTo>
                  <a:lnTo>
                    <a:pt x="2853726" y="220816"/>
                  </a:lnTo>
                  <a:lnTo>
                    <a:pt x="2989618" y="44163"/>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413225"/>
            </a:xfrm>
            <a:custGeom>
              <a:avLst/>
              <a:pathLst>
                <a:path w="3397293" h="1413225">
                  <a:moveTo>
                    <a:pt x="0" y="1369062"/>
                  </a:moveTo>
                  <a:lnTo>
                    <a:pt x="135891" y="1413225"/>
                  </a:lnTo>
                  <a:lnTo>
                    <a:pt x="271783" y="1324899"/>
                  </a:lnTo>
                  <a:lnTo>
                    <a:pt x="407675" y="1148245"/>
                  </a:lnTo>
                  <a:lnTo>
                    <a:pt x="543566" y="927429"/>
                  </a:lnTo>
                  <a:lnTo>
                    <a:pt x="679458" y="750776"/>
                  </a:lnTo>
                  <a:lnTo>
                    <a:pt x="815350" y="618286"/>
                  </a:lnTo>
                  <a:lnTo>
                    <a:pt x="951242" y="529959"/>
                  </a:lnTo>
                  <a:lnTo>
                    <a:pt x="1087133" y="309143"/>
                  </a:lnTo>
                  <a:lnTo>
                    <a:pt x="1223025" y="88326"/>
                  </a:lnTo>
                  <a:lnTo>
                    <a:pt x="1358917" y="264979"/>
                  </a:lnTo>
                  <a:lnTo>
                    <a:pt x="1494809" y="353306"/>
                  </a:lnTo>
                  <a:lnTo>
                    <a:pt x="1630700" y="441633"/>
                  </a:lnTo>
                  <a:lnTo>
                    <a:pt x="1766592" y="441633"/>
                  </a:lnTo>
                  <a:lnTo>
                    <a:pt x="1902484" y="397469"/>
                  </a:lnTo>
                  <a:lnTo>
                    <a:pt x="2038375" y="441633"/>
                  </a:lnTo>
                  <a:lnTo>
                    <a:pt x="2174267" y="220816"/>
                  </a:lnTo>
                  <a:lnTo>
                    <a:pt x="2310159" y="176653"/>
                  </a:lnTo>
                  <a:lnTo>
                    <a:pt x="2446051" y="88326"/>
                  </a:lnTo>
                  <a:lnTo>
                    <a:pt x="2581942" y="0"/>
                  </a:lnTo>
                  <a:lnTo>
                    <a:pt x="2717834" y="132489"/>
                  </a:lnTo>
                  <a:lnTo>
                    <a:pt x="2853726" y="309143"/>
                  </a:lnTo>
                  <a:lnTo>
                    <a:pt x="2989618" y="220816"/>
                  </a:lnTo>
                  <a:lnTo>
                    <a:pt x="3125509" y="88326"/>
                  </a:lnTo>
                  <a:lnTo>
                    <a:pt x="3261401" y="44163"/>
                  </a:lnTo>
                  <a:lnTo>
                    <a:pt x="3397293" y="441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464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04836"/>
              <a:ext cx="3397293" cy="839102"/>
            </a:xfrm>
            <a:custGeom>
              <a:avLst/>
              <a:pathLst>
                <a:path w="3397293" h="839102">
                  <a:moveTo>
                    <a:pt x="0" y="794939"/>
                  </a:moveTo>
                  <a:lnTo>
                    <a:pt x="135891" y="485796"/>
                  </a:lnTo>
                  <a:lnTo>
                    <a:pt x="271783" y="485796"/>
                  </a:lnTo>
                  <a:lnTo>
                    <a:pt x="407675" y="485796"/>
                  </a:lnTo>
                  <a:lnTo>
                    <a:pt x="543566" y="485796"/>
                  </a:lnTo>
                  <a:lnTo>
                    <a:pt x="679458" y="132489"/>
                  </a:lnTo>
                  <a:lnTo>
                    <a:pt x="815350" y="132489"/>
                  </a:lnTo>
                  <a:lnTo>
                    <a:pt x="951242" y="132489"/>
                  </a:lnTo>
                  <a:lnTo>
                    <a:pt x="1087133" y="88326"/>
                  </a:lnTo>
                  <a:lnTo>
                    <a:pt x="1223025" y="0"/>
                  </a:lnTo>
                  <a:lnTo>
                    <a:pt x="1358917" y="44163"/>
                  </a:lnTo>
                  <a:lnTo>
                    <a:pt x="1494809" y="88326"/>
                  </a:lnTo>
                  <a:lnTo>
                    <a:pt x="1630700" y="0"/>
                  </a:lnTo>
                  <a:lnTo>
                    <a:pt x="1766592" y="44163"/>
                  </a:lnTo>
                  <a:lnTo>
                    <a:pt x="1902484" y="88326"/>
                  </a:lnTo>
                  <a:lnTo>
                    <a:pt x="2038375" y="44163"/>
                  </a:lnTo>
                  <a:lnTo>
                    <a:pt x="2174267" y="132489"/>
                  </a:lnTo>
                  <a:lnTo>
                    <a:pt x="2310159" y="264979"/>
                  </a:lnTo>
                  <a:lnTo>
                    <a:pt x="2446051" y="220816"/>
                  </a:lnTo>
                  <a:lnTo>
                    <a:pt x="2581942" y="441633"/>
                  </a:lnTo>
                  <a:lnTo>
                    <a:pt x="2717834" y="574122"/>
                  </a:lnTo>
                  <a:lnTo>
                    <a:pt x="2853726" y="706612"/>
                  </a:lnTo>
                  <a:lnTo>
                    <a:pt x="2989618" y="839102"/>
                  </a:lnTo>
                  <a:lnTo>
                    <a:pt x="3125509" y="618286"/>
                  </a:lnTo>
                  <a:lnTo>
                    <a:pt x="3261401" y="794939"/>
                  </a:lnTo>
                  <a:lnTo>
                    <a:pt x="3397293" y="706612"/>
                  </a:lnTo>
                </a:path>
              </a:pathLst>
            </a:custGeom>
            <a:ln w="43362" cap="flat">
              <a:solidFill>
                <a:srgbClr val="000000">
                  <a:alpha val="100000"/>
                </a:srgbClr>
              </a:solidFill>
              <a:prstDash val="solid"/>
              <a:round/>
            </a:ln>
          </p:spPr>
          <p:txBody>
            <a:bodyPr/>
            <a:lstStyle/>
            <a:p/>
          </p:txBody>
        </p:sp>
        <p:sp>
          <p:nvSpPr>
            <p:cNvPr id="86" name="pl86"/>
            <p:cNvSpPr/>
            <p:nvPr/>
          </p:nvSpPr>
          <p:spPr>
            <a:xfrm>
              <a:off x="5437664" y="2045848"/>
              <a:ext cx="0" cy="953927"/>
            </a:xfrm>
            <a:custGeom>
              <a:avLst/>
              <a:pathLst>
                <a:path w="0" h="953927">
                  <a:moveTo>
                    <a:pt x="0" y="9539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045848"/>
              <a:ext cx="0" cy="291477"/>
            </a:xfrm>
            <a:custGeom>
              <a:avLst/>
              <a:pathLst>
                <a:path w="0" h="291477">
                  <a:moveTo>
                    <a:pt x="0" y="2914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045848"/>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045848"/>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045848"/>
              <a:ext cx="0" cy="600620"/>
            </a:xfrm>
            <a:custGeom>
              <a:avLst/>
              <a:pathLst>
                <a:path w="0" h="600620">
                  <a:moveTo>
                    <a:pt x="0" y="6006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045848"/>
              <a:ext cx="0" cy="953927"/>
            </a:xfrm>
            <a:custGeom>
              <a:avLst/>
              <a:pathLst>
                <a:path w="0" h="953927">
                  <a:moveTo>
                    <a:pt x="0" y="9539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045848"/>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04836"/>
              <a:ext cx="3397293" cy="839102"/>
            </a:xfrm>
            <a:custGeom>
              <a:avLst/>
              <a:pathLst>
                <a:path w="3397293" h="839102">
                  <a:moveTo>
                    <a:pt x="0" y="794939"/>
                  </a:moveTo>
                  <a:lnTo>
                    <a:pt x="135891" y="485796"/>
                  </a:lnTo>
                  <a:lnTo>
                    <a:pt x="271783" y="485796"/>
                  </a:lnTo>
                  <a:lnTo>
                    <a:pt x="407675" y="485796"/>
                  </a:lnTo>
                  <a:lnTo>
                    <a:pt x="543566" y="485796"/>
                  </a:lnTo>
                  <a:lnTo>
                    <a:pt x="679458" y="132489"/>
                  </a:lnTo>
                  <a:lnTo>
                    <a:pt x="815350" y="132489"/>
                  </a:lnTo>
                  <a:lnTo>
                    <a:pt x="951242" y="132489"/>
                  </a:lnTo>
                  <a:lnTo>
                    <a:pt x="1087133" y="88326"/>
                  </a:lnTo>
                  <a:lnTo>
                    <a:pt x="1223025" y="0"/>
                  </a:lnTo>
                  <a:lnTo>
                    <a:pt x="1358917" y="44163"/>
                  </a:lnTo>
                  <a:lnTo>
                    <a:pt x="1494809" y="88326"/>
                  </a:lnTo>
                  <a:lnTo>
                    <a:pt x="1630700" y="0"/>
                  </a:lnTo>
                  <a:lnTo>
                    <a:pt x="1766592" y="44163"/>
                  </a:lnTo>
                  <a:lnTo>
                    <a:pt x="1902484" y="88326"/>
                  </a:lnTo>
                  <a:lnTo>
                    <a:pt x="2038375" y="44163"/>
                  </a:lnTo>
                  <a:lnTo>
                    <a:pt x="2174267" y="132489"/>
                  </a:lnTo>
                  <a:lnTo>
                    <a:pt x="2310159" y="264979"/>
                  </a:lnTo>
                  <a:lnTo>
                    <a:pt x="2446051" y="220816"/>
                  </a:lnTo>
                  <a:lnTo>
                    <a:pt x="2581942" y="441633"/>
                  </a:lnTo>
                  <a:lnTo>
                    <a:pt x="2717834" y="574122"/>
                  </a:lnTo>
                  <a:lnTo>
                    <a:pt x="2853726" y="706612"/>
                  </a:lnTo>
                  <a:lnTo>
                    <a:pt x="2989618" y="839102"/>
                  </a:lnTo>
                  <a:lnTo>
                    <a:pt x="3125509" y="618286"/>
                  </a:lnTo>
                  <a:lnTo>
                    <a:pt x="3261401" y="794939"/>
                  </a:lnTo>
                  <a:lnTo>
                    <a:pt x="3397293" y="706612"/>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8774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086977" y="199038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766436"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7445895"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7989462"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198774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198774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1918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4776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359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943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527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952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952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429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054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62307" y="498897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22" name="tx122"/>
            <p:cNvSpPr/>
            <p:nvPr/>
          </p:nvSpPr>
          <p:spPr>
            <a:xfrm>
              <a:off x="71100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7255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565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352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0140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959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746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533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165065"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6604220"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4631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44735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772608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Gambia (82%) was 3 percentage points lower than the global average (85%) and 11 percentage points higher than the average across all WCAR countries (71%).
National DTP3 coverage was 6 percentage points lower than in 2019 (88%).
This equates to 14,000 un- and undervaccinated children in 2025 compared to 9,000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DTP3 coverage was 82% - this is 6 percentage points lower than in 2019 and 3 percentage points lower than the global average (85%).</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Gambia ranked number 10 out of 24 countries for lowest DTP3 coverage (based on tied ranks).
Gambia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1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11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0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1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10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85593"/>
              <a:ext cx="239888" cy="726415"/>
            </a:xfrm>
            <a:prstGeom prst="rect">
              <a:avLst/>
            </a:prstGeom>
            <a:solidFill>
              <a:srgbClr val="80BD41">
                <a:alpha val="100000"/>
              </a:srgbClr>
            </a:solidFill>
          </p:spPr>
          <p:txBody>
            <a:bodyPr/>
            <a:lstStyle/>
            <a:p/>
          </p:txBody>
        </p:sp>
        <p:sp>
          <p:nvSpPr>
            <p:cNvPr id="23" name="rc23"/>
            <p:cNvSpPr/>
            <p:nvPr/>
          </p:nvSpPr>
          <p:spPr>
            <a:xfrm>
              <a:off x="1296273" y="3304029"/>
              <a:ext cx="239888" cy="181563"/>
            </a:xfrm>
            <a:prstGeom prst="rect">
              <a:avLst/>
            </a:prstGeom>
            <a:solidFill>
              <a:srgbClr val="1CABE2">
                <a:alpha val="100000"/>
              </a:srgbClr>
            </a:solidFill>
          </p:spPr>
          <p:txBody>
            <a:bodyPr/>
            <a:lstStyle/>
            <a:p/>
          </p:txBody>
        </p:sp>
        <p:sp>
          <p:nvSpPr>
            <p:cNvPr id="24" name="rc24"/>
            <p:cNvSpPr/>
            <p:nvPr/>
          </p:nvSpPr>
          <p:spPr>
            <a:xfrm>
              <a:off x="1562816" y="3409862"/>
              <a:ext cx="239888" cy="802147"/>
            </a:xfrm>
            <a:prstGeom prst="rect">
              <a:avLst/>
            </a:prstGeom>
            <a:solidFill>
              <a:srgbClr val="80BD41">
                <a:alpha val="100000"/>
              </a:srgbClr>
            </a:solidFill>
          </p:spPr>
          <p:txBody>
            <a:bodyPr/>
            <a:lstStyle/>
            <a:p/>
          </p:txBody>
        </p:sp>
        <p:sp>
          <p:nvSpPr>
            <p:cNvPr id="25" name="rc25"/>
            <p:cNvSpPr/>
            <p:nvPr/>
          </p:nvSpPr>
          <p:spPr>
            <a:xfrm>
              <a:off x="1562816" y="3289940"/>
              <a:ext cx="239888" cy="119921"/>
            </a:xfrm>
            <a:prstGeom prst="rect">
              <a:avLst/>
            </a:prstGeom>
            <a:solidFill>
              <a:srgbClr val="1CABE2">
                <a:alpha val="100000"/>
              </a:srgbClr>
            </a:solidFill>
          </p:spPr>
          <p:txBody>
            <a:bodyPr/>
            <a:lstStyle/>
            <a:p/>
          </p:txBody>
        </p:sp>
        <p:sp>
          <p:nvSpPr>
            <p:cNvPr id="26" name="rc26"/>
            <p:cNvSpPr/>
            <p:nvPr/>
          </p:nvSpPr>
          <p:spPr>
            <a:xfrm>
              <a:off x="1829360" y="3396893"/>
              <a:ext cx="239888" cy="815116"/>
            </a:xfrm>
            <a:prstGeom prst="rect">
              <a:avLst/>
            </a:prstGeom>
            <a:solidFill>
              <a:srgbClr val="80BD41">
                <a:alpha val="100000"/>
              </a:srgbClr>
            </a:solidFill>
          </p:spPr>
          <p:txBody>
            <a:bodyPr/>
            <a:lstStyle/>
            <a:p/>
          </p:txBody>
        </p:sp>
        <p:sp>
          <p:nvSpPr>
            <p:cNvPr id="27" name="rc27"/>
            <p:cNvSpPr/>
            <p:nvPr/>
          </p:nvSpPr>
          <p:spPr>
            <a:xfrm>
              <a:off x="1829360" y="3275050"/>
              <a:ext cx="239888" cy="121843"/>
            </a:xfrm>
            <a:prstGeom prst="rect">
              <a:avLst/>
            </a:prstGeom>
            <a:solidFill>
              <a:srgbClr val="1CABE2">
                <a:alpha val="100000"/>
              </a:srgbClr>
            </a:solidFill>
          </p:spPr>
          <p:txBody>
            <a:bodyPr/>
            <a:lstStyle/>
            <a:p/>
          </p:txBody>
        </p:sp>
        <p:sp>
          <p:nvSpPr>
            <p:cNvPr id="28" name="rc28"/>
            <p:cNvSpPr/>
            <p:nvPr/>
          </p:nvSpPr>
          <p:spPr>
            <a:xfrm>
              <a:off x="2095903" y="3379761"/>
              <a:ext cx="239888" cy="832248"/>
            </a:xfrm>
            <a:prstGeom prst="rect">
              <a:avLst/>
            </a:prstGeom>
            <a:solidFill>
              <a:srgbClr val="80BD41">
                <a:alpha val="100000"/>
              </a:srgbClr>
            </a:solidFill>
          </p:spPr>
          <p:txBody>
            <a:bodyPr/>
            <a:lstStyle/>
            <a:p/>
          </p:txBody>
        </p:sp>
        <p:sp>
          <p:nvSpPr>
            <p:cNvPr id="29" name="rc29"/>
            <p:cNvSpPr/>
            <p:nvPr/>
          </p:nvSpPr>
          <p:spPr>
            <a:xfrm>
              <a:off x="2095903" y="3255356"/>
              <a:ext cx="239888" cy="124404"/>
            </a:xfrm>
            <a:prstGeom prst="rect">
              <a:avLst/>
            </a:prstGeom>
            <a:solidFill>
              <a:srgbClr val="1CABE2">
                <a:alpha val="100000"/>
              </a:srgbClr>
            </a:solidFill>
          </p:spPr>
          <p:txBody>
            <a:bodyPr/>
            <a:lstStyle/>
            <a:p/>
          </p:txBody>
        </p:sp>
        <p:sp>
          <p:nvSpPr>
            <p:cNvPr id="30" name="rc30"/>
            <p:cNvSpPr/>
            <p:nvPr/>
          </p:nvSpPr>
          <p:spPr>
            <a:xfrm>
              <a:off x="2362446" y="3356065"/>
              <a:ext cx="239888" cy="855944"/>
            </a:xfrm>
            <a:prstGeom prst="rect">
              <a:avLst/>
            </a:prstGeom>
            <a:solidFill>
              <a:srgbClr val="80BD41">
                <a:alpha val="100000"/>
              </a:srgbClr>
            </a:solidFill>
          </p:spPr>
          <p:txBody>
            <a:bodyPr/>
            <a:lstStyle/>
            <a:p/>
          </p:txBody>
        </p:sp>
        <p:sp>
          <p:nvSpPr>
            <p:cNvPr id="31" name="rc31"/>
            <p:cNvSpPr/>
            <p:nvPr/>
          </p:nvSpPr>
          <p:spPr>
            <a:xfrm>
              <a:off x="2362446" y="3228138"/>
              <a:ext cx="239888" cy="127927"/>
            </a:xfrm>
            <a:prstGeom prst="rect">
              <a:avLst/>
            </a:prstGeom>
            <a:solidFill>
              <a:srgbClr val="1CABE2">
                <a:alpha val="100000"/>
              </a:srgbClr>
            </a:solidFill>
          </p:spPr>
          <p:txBody>
            <a:bodyPr/>
            <a:lstStyle/>
            <a:p/>
          </p:txBody>
        </p:sp>
        <p:sp>
          <p:nvSpPr>
            <p:cNvPr id="32" name="rc32"/>
            <p:cNvSpPr/>
            <p:nvPr/>
          </p:nvSpPr>
          <p:spPr>
            <a:xfrm>
              <a:off x="2628989" y="3250393"/>
              <a:ext cx="239888" cy="961616"/>
            </a:xfrm>
            <a:prstGeom prst="rect">
              <a:avLst/>
            </a:prstGeom>
            <a:solidFill>
              <a:srgbClr val="80BD41">
                <a:alpha val="100000"/>
              </a:srgbClr>
            </a:solidFill>
          </p:spPr>
          <p:txBody>
            <a:bodyPr/>
            <a:lstStyle/>
            <a:p/>
          </p:txBody>
        </p:sp>
        <p:sp>
          <p:nvSpPr>
            <p:cNvPr id="33" name="rc33"/>
            <p:cNvSpPr/>
            <p:nvPr/>
          </p:nvSpPr>
          <p:spPr>
            <a:xfrm>
              <a:off x="2628989" y="3199798"/>
              <a:ext cx="239888" cy="50594"/>
            </a:xfrm>
            <a:prstGeom prst="rect">
              <a:avLst/>
            </a:prstGeom>
            <a:solidFill>
              <a:srgbClr val="1CABE2">
                <a:alpha val="100000"/>
              </a:srgbClr>
            </a:solidFill>
          </p:spPr>
          <p:txBody>
            <a:bodyPr/>
            <a:lstStyle/>
            <a:p/>
          </p:txBody>
        </p:sp>
        <p:sp>
          <p:nvSpPr>
            <p:cNvPr id="34" name="rc34"/>
            <p:cNvSpPr/>
            <p:nvPr/>
          </p:nvSpPr>
          <p:spPr>
            <a:xfrm>
              <a:off x="2895532" y="3216129"/>
              <a:ext cx="239888" cy="995879"/>
            </a:xfrm>
            <a:prstGeom prst="rect">
              <a:avLst/>
            </a:prstGeom>
            <a:solidFill>
              <a:srgbClr val="80BD41">
                <a:alpha val="100000"/>
              </a:srgbClr>
            </a:solidFill>
          </p:spPr>
          <p:txBody>
            <a:bodyPr/>
            <a:lstStyle/>
            <a:p/>
          </p:txBody>
        </p:sp>
        <p:sp>
          <p:nvSpPr>
            <p:cNvPr id="35" name="rc35"/>
            <p:cNvSpPr/>
            <p:nvPr/>
          </p:nvSpPr>
          <p:spPr>
            <a:xfrm>
              <a:off x="2895532" y="3163774"/>
              <a:ext cx="239888" cy="52355"/>
            </a:xfrm>
            <a:prstGeom prst="rect">
              <a:avLst/>
            </a:prstGeom>
            <a:solidFill>
              <a:srgbClr val="1CABE2">
                <a:alpha val="100000"/>
              </a:srgbClr>
            </a:solidFill>
          </p:spPr>
          <p:txBody>
            <a:bodyPr/>
            <a:lstStyle/>
            <a:p/>
          </p:txBody>
        </p:sp>
        <p:sp>
          <p:nvSpPr>
            <p:cNvPr id="36" name="rc36"/>
            <p:cNvSpPr/>
            <p:nvPr/>
          </p:nvSpPr>
          <p:spPr>
            <a:xfrm>
              <a:off x="3162075" y="3194515"/>
              <a:ext cx="239888" cy="1017494"/>
            </a:xfrm>
            <a:prstGeom prst="rect">
              <a:avLst/>
            </a:prstGeom>
            <a:solidFill>
              <a:srgbClr val="80BD41">
                <a:alpha val="100000"/>
              </a:srgbClr>
            </a:solidFill>
          </p:spPr>
          <p:txBody>
            <a:bodyPr/>
            <a:lstStyle/>
            <a:p/>
          </p:txBody>
        </p:sp>
        <p:sp>
          <p:nvSpPr>
            <p:cNvPr id="37" name="rc37"/>
            <p:cNvSpPr/>
            <p:nvPr/>
          </p:nvSpPr>
          <p:spPr>
            <a:xfrm>
              <a:off x="3162075" y="3140878"/>
              <a:ext cx="239888" cy="53636"/>
            </a:xfrm>
            <a:prstGeom prst="rect">
              <a:avLst/>
            </a:prstGeom>
            <a:solidFill>
              <a:srgbClr val="1CABE2">
                <a:alpha val="100000"/>
              </a:srgbClr>
            </a:solidFill>
          </p:spPr>
          <p:txBody>
            <a:bodyPr/>
            <a:lstStyle/>
            <a:p/>
          </p:txBody>
        </p:sp>
        <p:sp>
          <p:nvSpPr>
            <p:cNvPr id="38" name="rc38"/>
            <p:cNvSpPr/>
            <p:nvPr/>
          </p:nvSpPr>
          <p:spPr>
            <a:xfrm>
              <a:off x="3428618" y="3162333"/>
              <a:ext cx="239888" cy="1049676"/>
            </a:xfrm>
            <a:prstGeom prst="rect">
              <a:avLst/>
            </a:prstGeom>
            <a:solidFill>
              <a:srgbClr val="80BD41">
                <a:alpha val="100000"/>
              </a:srgbClr>
            </a:solidFill>
          </p:spPr>
          <p:txBody>
            <a:bodyPr/>
            <a:lstStyle/>
            <a:p/>
          </p:txBody>
        </p:sp>
        <p:sp>
          <p:nvSpPr>
            <p:cNvPr id="39" name="rc39"/>
            <p:cNvSpPr/>
            <p:nvPr/>
          </p:nvSpPr>
          <p:spPr>
            <a:xfrm>
              <a:off x="3428618" y="3118623"/>
              <a:ext cx="239888" cy="43709"/>
            </a:xfrm>
            <a:prstGeom prst="rect">
              <a:avLst/>
            </a:prstGeom>
            <a:solidFill>
              <a:srgbClr val="1CABE2">
                <a:alpha val="100000"/>
              </a:srgbClr>
            </a:solidFill>
          </p:spPr>
          <p:txBody>
            <a:bodyPr/>
            <a:lstStyle/>
            <a:p/>
          </p:txBody>
        </p:sp>
        <p:sp>
          <p:nvSpPr>
            <p:cNvPr id="40" name="rc40"/>
            <p:cNvSpPr/>
            <p:nvPr/>
          </p:nvSpPr>
          <p:spPr>
            <a:xfrm>
              <a:off x="3695161" y="3113499"/>
              <a:ext cx="239888" cy="1098509"/>
            </a:xfrm>
            <a:prstGeom prst="rect">
              <a:avLst/>
            </a:prstGeom>
            <a:solidFill>
              <a:srgbClr val="80BD41">
                <a:alpha val="100000"/>
              </a:srgbClr>
            </a:solidFill>
          </p:spPr>
          <p:txBody>
            <a:bodyPr/>
            <a:lstStyle/>
            <a:p/>
          </p:txBody>
        </p:sp>
        <p:sp>
          <p:nvSpPr>
            <p:cNvPr id="41" name="rc41"/>
            <p:cNvSpPr/>
            <p:nvPr/>
          </p:nvSpPr>
          <p:spPr>
            <a:xfrm>
              <a:off x="3695161" y="3091084"/>
              <a:ext cx="239888" cy="22415"/>
            </a:xfrm>
            <a:prstGeom prst="rect">
              <a:avLst/>
            </a:prstGeom>
            <a:solidFill>
              <a:srgbClr val="1CABE2">
                <a:alpha val="100000"/>
              </a:srgbClr>
            </a:solidFill>
          </p:spPr>
          <p:txBody>
            <a:bodyPr/>
            <a:lstStyle/>
            <a:p/>
          </p:txBody>
        </p:sp>
        <p:sp>
          <p:nvSpPr>
            <p:cNvPr id="42" name="rc42"/>
            <p:cNvSpPr/>
            <p:nvPr/>
          </p:nvSpPr>
          <p:spPr>
            <a:xfrm>
              <a:off x="3961705" y="3093326"/>
              <a:ext cx="239888" cy="1118683"/>
            </a:xfrm>
            <a:prstGeom prst="rect">
              <a:avLst/>
            </a:prstGeom>
            <a:solidFill>
              <a:srgbClr val="80BD41">
                <a:alpha val="100000"/>
              </a:srgbClr>
            </a:solidFill>
          </p:spPr>
          <p:txBody>
            <a:bodyPr/>
            <a:lstStyle/>
            <a:p/>
          </p:txBody>
        </p:sp>
        <p:sp>
          <p:nvSpPr>
            <p:cNvPr id="43" name="rc43"/>
            <p:cNvSpPr/>
            <p:nvPr/>
          </p:nvSpPr>
          <p:spPr>
            <a:xfrm>
              <a:off x="3961705" y="3058742"/>
              <a:ext cx="239888" cy="34583"/>
            </a:xfrm>
            <a:prstGeom prst="rect">
              <a:avLst/>
            </a:prstGeom>
            <a:solidFill>
              <a:srgbClr val="1CABE2">
                <a:alpha val="100000"/>
              </a:srgbClr>
            </a:solidFill>
          </p:spPr>
          <p:txBody>
            <a:bodyPr/>
            <a:lstStyle/>
            <a:p/>
          </p:txBody>
        </p:sp>
        <p:sp>
          <p:nvSpPr>
            <p:cNvPr id="44" name="rc44"/>
            <p:cNvSpPr/>
            <p:nvPr/>
          </p:nvSpPr>
          <p:spPr>
            <a:xfrm>
              <a:off x="4228248" y="3072511"/>
              <a:ext cx="239888" cy="1139497"/>
            </a:xfrm>
            <a:prstGeom prst="rect">
              <a:avLst/>
            </a:prstGeom>
            <a:solidFill>
              <a:srgbClr val="80BD41">
                <a:alpha val="100000"/>
              </a:srgbClr>
            </a:solidFill>
          </p:spPr>
          <p:txBody>
            <a:bodyPr/>
            <a:lstStyle/>
            <a:p/>
          </p:txBody>
        </p:sp>
        <p:sp>
          <p:nvSpPr>
            <p:cNvPr id="45" name="rc45"/>
            <p:cNvSpPr/>
            <p:nvPr/>
          </p:nvSpPr>
          <p:spPr>
            <a:xfrm>
              <a:off x="4228248" y="3024959"/>
              <a:ext cx="239888" cy="47552"/>
            </a:xfrm>
            <a:prstGeom prst="rect">
              <a:avLst/>
            </a:prstGeom>
            <a:solidFill>
              <a:srgbClr val="1CABE2">
                <a:alpha val="100000"/>
              </a:srgbClr>
            </a:solidFill>
          </p:spPr>
          <p:txBody>
            <a:bodyPr/>
            <a:lstStyle/>
            <a:p/>
          </p:txBody>
        </p:sp>
        <p:sp>
          <p:nvSpPr>
            <p:cNvPr id="46" name="rc46"/>
            <p:cNvSpPr/>
            <p:nvPr/>
          </p:nvSpPr>
          <p:spPr>
            <a:xfrm>
              <a:off x="4494791" y="3012310"/>
              <a:ext cx="239888" cy="1199698"/>
            </a:xfrm>
            <a:prstGeom prst="rect">
              <a:avLst/>
            </a:prstGeom>
            <a:solidFill>
              <a:srgbClr val="80BD41">
                <a:alpha val="100000"/>
              </a:srgbClr>
            </a:solidFill>
          </p:spPr>
          <p:txBody>
            <a:bodyPr/>
            <a:lstStyle/>
            <a:p/>
          </p:txBody>
        </p:sp>
        <p:sp>
          <p:nvSpPr>
            <p:cNvPr id="47" name="rc47"/>
            <p:cNvSpPr/>
            <p:nvPr/>
          </p:nvSpPr>
          <p:spPr>
            <a:xfrm>
              <a:off x="4494791" y="2987814"/>
              <a:ext cx="239888" cy="24496"/>
            </a:xfrm>
            <a:prstGeom prst="rect">
              <a:avLst/>
            </a:prstGeom>
            <a:solidFill>
              <a:srgbClr val="1CABE2">
                <a:alpha val="100000"/>
              </a:srgbClr>
            </a:solidFill>
          </p:spPr>
          <p:txBody>
            <a:bodyPr/>
            <a:lstStyle/>
            <a:p/>
          </p:txBody>
        </p:sp>
        <p:sp>
          <p:nvSpPr>
            <p:cNvPr id="48" name="rc48"/>
            <p:cNvSpPr/>
            <p:nvPr/>
          </p:nvSpPr>
          <p:spPr>
            <a:xfrm>
              <a:off x="4761334" y="3010549"/>
              <a:ext cx="239888" cy="1201460"/>
            </a:xfrm>
            <a:prstGeom prst="rect">
              <a:avLst/>
            </a:prstGeom>
            <a:solidFill>
              <a:srgbClr val="80BD41">
                <a:alpha val="100000"/>
              </a:srgbClr>
            </a:solidFill>
          </p:spPr>
          <p:txBody>
            <a:bodyPr/>
            <a:lstStyle/>
            <a:p/>
          </p:txBody>
        </p:sp>
        <p:sp>
          <p:nvSpPr>
            <p:cNvPr id="49" name="rc49"/>
            <p:cNvSpPr/>
            <p:nvPr/>
          </p:nvSpPr>
          <p:spPr>
            <a:xfrm>
              <a:off x="4761334" y="2973404"/>
              <a:ext cx="239888" cy="37145"/>
            </a:xfrm>
            <a:prstGeom prst="rect">
              <a:avLst/>
            </a:prstGeom>
            <a:solidFill>
              <a:srgbClr val="1CABE2">
                <a:alpha val="100000"/>
              </a:srgbClr>
            </a:solidFill>
          </p:spPr>
          <p:txBody>
            <a:bodyPr/>
            <a:lstStyle/>
            <a:p/>
          </p:txBody>
        </p:sp>
        <p:sp>
          <p:nvSpPr>
            <p:cNvPr id="50" name="rc50"/>
            <p:cNvSpPr/>
            <p:nvPr/>
          </p:nvSpPr>
          <p:spPr>
            <a:xfrm>
              <a:off x="5027877" y="3025439"/>
              <a:ext cx="239888" cy="1186569"/>
            </a:xfrm>
            <a:prstGeom prst="rect">
              <a:avLst/>
            </a:prstGeom>
            <a:solidFill>
              <a:srgbClr val="80BD41">
                <a:alpha val="100000"/>
              </a:srgbClr>
            </a:solidFill>
          </p:spPr>
          <p:txBody>
            <a:bodyPr/>
            <a:lstStyle/>
            <a:p/>
          </p:txBody>
        </p:sp>
        <p:sp>
          <p:nvSpPr>
            <p:cNvPr id="51" name="rc51"/>
            <p:cNvSpPr/>
            <p:nvPr/>
          </p:nvSpPr>
          <p:spPr>
            <a:xfrm>
              <a:off x="5027877" y="2975966"/>
              <a:ext cx="239888" cy="49473"/>
            </a:xfrm>
            <a:prstGeom prst="rect">
              <a:avLst/>
            </a:prstGeom>
            <a:solidFill>
              <a:srgbClr val="1CABE2">
                <a:alpha val="100000"/>
              </a:srgbClr>
            </a:solidFill>
          </p:spPr>
          <p:txBody>
            <a:bodyPr/>
            <a:lstStyle/>
            <a:p/>
          </p:txBody>
        </p:sp>
        <p:sp>
          <p:nvSpPr>
            <p:cNvPr id="52" name="rc52"/>
            <p:cNvSpPr/>
            <p:nvPr/>
          </p:nvSpPr>
          <p:spPr>
            <a:xfrm>
              <a:off x="5294420" y="3017434"/>
              <a:ext cx="239888" cy="1194575"/>
            </a:xfrm>
            <a:prstGeom prst="rect">
              <a:avLst/>
            </a:prstGeom>
            <a:solidFill>
              <a:srgbClr val="80BD41">
                <a:alpha val="100000"/>
              </a:srgbClr>
            </a:solidFill>
          </p:spPr>
          <p:txBody>
            <a:bodyPr/>
            <a:lstStyle/>
            <a:p/>
          </p:txBody>
        </p:sp>
        <p:sp>
          <p:nvSpPr>
            <p:cNvPr id="53" name="rc53"/>
            <p:cNvSpPr/>
            <p:nvPr/>
          </p:nvSpPr>
          <p:spPr>
            <a:xfrm>
              <a:off x="5294420" y="2980449"/>
              <a:ext cx="239888" cy="36985"/>
            </a:xfrm>
            <a:prstGeom prst="rect">
              <a:avLst/>
            </a:prstGeom>
            <a:solidFill>
              <a:srgbClr val="1CABE2">
                <a:alpha val="100000"/>
              </a:srgbClr>
            </a:solidFill>
          </p:spPr>
          <p:txBody>
            <a:bodyPr/>
            <a:lstStyle/>
            <a:p/>
          </p:txBody>
        </p:sp>
        <p:sp>
          <p:nvSpPr>
            <p:cNvPr id="54" name="rc54"/>
            <p:cNvSpPr/>
            <p:nvPr/>
          </p:nvSpPr>
          <p:spPr>
            <a:xfrm>
              <a:off x="5560963" y="3048495"/>
              <a:ext cx="239888" cy="1163514"/>
            </a:xfrm>
            <a:prstGeom prst="rect">
              <a:avLst/>
            </a:prstGeom>
            <a:solidFill>
              <a:srgbClr val="80BD41">
                <a:alpha val="100000"/>
              </a:srgbClr>
            </a:solidFill>
          </p:spPr>
          <p:txBody>
            <a:bodyPr/>
            <a:lstStyle/>
            <a:p/>
          </p:txBody>
        </p:sp>
        <p:sp>
          <p:nvSpPr>
            <p:cNvPr id="55" name="rc55"/>
            <p:cNvSpPr/>
            <p:nvPr/>
          </p:nvSpPr>
          <p:spPr>
            <a:xfrm>
              <a:off x="5560963" y="2987173"/>
              <a:ext cx="239888" cy="61321"/>
            </a:xfrm>
            <a:prstGeom prst="rect">
              <a:avLst/>
            </a:prstGeom>
            <a:solidFill>
              <a:srgbClr val="1CABE2">
                <a:alpha val="100000"/>
              </a:srgbClr>
            </a:solidFill>
          </p:spPr>
          <p:txBody>
            <a:bodyPr/>
            <a:lstStyle/>
            <a:p/>
          </p:txBody>
        </p:sp>
        <p:sp>
          <p:nvSpPr>
            <p:cNvPr id="56" name="rc56"/>
            <p:cNvSpPr/>
            <p:nvPr/>
          </p:nvSpPr>
          <p:spPr>
            <a:xfrm>
              <a:off x="5827506" y="3093486"/>
              <a:ext cx="239888" cy="1118523"/>
            </a:xfrm>
            <a:prstGeom prst="rect">
              <a:avLst/>
            </a:prstGeom>
            <a:solidFill>
              <a:srgbClr val="80BD41">
                <a:alpha val="100000"/>
              </a:srgbClr>
            </a:solidFill>
          </p:spPr>
          <p:txBody>
            <a:bodyPr/>
            <a:lstStyle/>
            <a:p/>
          </p:txBody>
        </p:sp>
        <p:sp>
          <p:nvSpPr>
            <p:cNvPr id="57" name="rc57"/>
            <p:cNvSpPr/>
            <p:nvPr/>
          </p:nvSpPr>
          <p:spPr>
            <a:xfrm>
              <a:off x="5827506" y="2996139"/>
              <a:ext cx="239888" cy="97346"/>
            </a:xfrm>
            <a:prstGeom prst="rect">
              <a:avLst/>
            </a:prstGeom>
            <a:solidFill>
              <a:srgbClr val="1CABE2">
                <a:alpha val="100000"/>
              </a:srgbClr>
            </a:solidFill>
          </p:spPr>
          <p:txBody>
            <a:bodyPr/>
            <a:lstStyle/>
            <a:p/>
          </p:txBody>
        </p:sp>
        <p:sp>
          <p:nvSpPr>
            <p:cNvPr id="58" name="rc58"/>
            <p:cNvSpPr/>
            <p:nvPr/>
          </p:nvSpPr>
          <p:spPr>
            <a:xfrm>
              <a:off x="6094049" y="3091404"/>
              <a:ext cx="239888" cy="1120604"/>
            </a:xfrm>
            <a:prstGeom prst="rect">
              <a:avLst/>
            </a:prstGeom>
            <a:solidFill>
              <a:srgbClr val="80BD41">
                <a:alpha val="100000"/>
              </a:srgbClr>
            </a:solidFill>
          </p:spPr>
          <p:txBody>
            <a:bodyPr/>
            <a:lstStyle/>
            <a:p/>
          </p:txBody>
        </p:sp>
        <p:sp>
          <p:nvSpPr>
            <p:cNvPr id="59" name="rc59"/>
            <p:cNvSpPr/>
            <p:nvPr/>
          </p:nvSpPr>
          <p:spPr>
            <a:xfrm>
              <a:off x="6094049" y="3007027"/>
              <a:ext cx="239888" cy="84377"/>
            </a:xfrm>
            <a:prstGeom prst="rect">
              <a:avLst/>
            </a:prstGeom>
            <a:solidFill>
              <a:srgbClr val="1CABE2">
                <a:alpha val="100000"/>
              </a:srgbClr>
            </a:solidFill>
          </p:spPr>
          <p:txBody>
            <a:bodyPr/>
            <a:lstStyle/>
            <a:p/>
          </p:txBody>
        </p:sp>
        <p:sp>
          <p:nvSpPr>
            <p:cNvPr id="60" name="rc60"/>
            <p:cNvSpPr/>
            <p:nvPr/>
          </p:nvSpPr>
          <p:spPr>
            <a:xfrm>
              <a:off x="6360593" y="3138957"/>
              <a:ext cx="239888" cy="1073052"/>
            </a:xfrm>
            <a:prstGeom prst="rect">
              <a:avLst/>
            </a:prstGeom>
            <a:solidFill>
              <a:srgbClr val="80BD41">
                <a:alpha val="100000"/>
              </a:srgbClr>
            </a:solidFill>
          </p:spPr>
          <p:txBody>
            <a:bodyPr/>
            <a:lstStyle/>
            <a:p/>
          </p:txBody>
        </p:sp>
        <p:sp>
          <p:nvSpPr>
            <p:cNvPr id="61" name="rc61"/>
            <p:cNvSpPr/>
            <p:nvPr/>
          </p:nvSpPr>
          <p:spPr>
            <a:xfrm>
              <a:off x="6360593" y="2992617"/>
              <a:ext cx="239888" cy="146339"/>
            </a:xfrm>
            <a:prstGeom prst="rect">
              <a:avLst/>
            </a:prstGeom>
            <a:solidFill>
              <a:srgbClr val="1CABE2">
                <a:alpha val="100000"/>
              </a:srgbClr>
            </a:solidFill>
          </p:spPr>
          <p:txBody>
            <a:bodyPr/>
            <a:lstStyle/>
            <a:p/>
          </p:txBody>
        </p:sp>
        <p:sp>
          <p:nvSpPr>
            <p:cNvPr id="62" name="rc62"/>
            <p:cNvSpPr/>
            <p:nvPr/>
          </p:nvSpPr>
          <p:spPr>
            <a:xfrm>
              <a:off x="6627136" y="3162973"/>
              <a:ext cx="239888" cy="1049035"/>
            </a:xfrm>
            <a:prstGeom prst="rect">
              <a:avLst/>
            </a:prstGeom>
            <a:solidFill>
              <a:srgbClr val="80BD41">
                <a:alpha val="100000"/>
              </a:srgbClr>
            </a:solidFill>
          </p:spPr>
          <p:txBody>
            <a:bodyPr/>
            <a:lstStyle/>
            <a:p/>
          </p:txBody>
        </p:sp>
        <p:sp>
          <p:nvSpPr>
            <p:cNvPr id="63" name="rc63"/>
            <p:cNvSpPr/>
            <p:nvPr/>
          </p:nvSpPr>
          <p:spPr>
            <a:xfrm>
              <a:off x="6627136" y="2977887"/>
              <a:ext cx="239888" cy="185086"/>
            </a:xfrm>
            <a:prstGeom prst="rect">
              <a:avLst/>
            </a:prstGeom>
            <a:solidFill>
              <a:srgbClr val="1CABE2">
                <a:alpha val="100000"/>
              </a:srgbClr>
            </a:solidFill>
          </p:spPr>
          <p:txBody>
            <a:bodyPr/>
            <a:lstStyle/>
            <a:p/>
          </p:txBody>
        </p:sp>
        <p:sp>
          <p:nvSpPr>
            <p:cNvPr id="64" name="rc64"/>
            <p:cNvSpPr/>
            <p:nvPr/>
          </p:nvSpPr>
          <p:spPr>
            <a:xfrm>
              <a:off x="6893679" y="3186509"/>
              <a:ext cx="239888" cy="1025499"/>
            </a:xfrm>
            <a:prstGeom prst="rect">
              <a:avLst/>
            </a:prstGeom>
            <a:solidFill>
              <a:srgbClr val="80BD41">
                <a:alpha val="100000"/>
              </a:srgbClr>
            </a:solidFill>
          </p:spPr>
          <p:txBody>
            <a:bodyPr/>
            <a:lstStyle/>
            <a:p/>
          </p:txBody>
        </p:sp>
        <p:sp>
          <p:nvSpPr>
            <p:cNvPr id="65" name="rc65"/>
            <p:cNvSpPr/>
            <p:nvPr/>
          </p:nvSpPr>
          <p:spPr>
            <a:xfrm>
              <a:off x="6893679" y="2961396"/>
              <a:ext cx="239888" cy="225113"/>
            </a:xfrm>
            <a:prstGeom prst="rect">
              <a:avLst/>
            </a:prstGeom>
            <a:solidFill>
              <a:srgbClr val="1CABE2">
                <a:alpha val="100000"/>
              </a:srgbClr>
            </a:solidFill>
          </p:spPr>
          <p:txBody>
            <a:bodyPr/>
            <a:lstStyle/>
            <a:p/>
          </p:txBody>
        </p:sp>
        <p:sp>
          <p:nvSpPr>
            <p:cNvPr id="66" name="rc66"/>
            <p:cNvSpPr/>
            <p:nvPr/>
          </p:nvSpPr>
          <p:spPr>
            <a:xfrm>
              <a:off x="7160222" y="3213087"/>
              <a:ext cx="239888" cy="998921"/>
            </a:xfrm>
            <a:prstGeom prst="rect">
              <a:avLst/>
            </a:prstGeom>
            <a:solidFill>
              <a:srgbClr val="80BD41">
                <a:alpha val="100000"/>
              </a:srgbClr>
            </a:solidFill>
          </p:spPr>
          <p:txBody>
            <a:bodyPr/>
            <a:lstStyle/>
            <a:p/>
          </p:txBody>
        </p:sp>
        <p:sp>
          <p:nvSpPr>
            <p:cNvPr id="67" name="rc67"/>
            <p:cNvSpPr/>
            <p:nvPr/>
          </p:nvSpPr>
          <p:spPr>
            <a:xfrm>
              <a:off x="7160222" y="2947466"/>
              <a:ext cx="239888" cy="265621"/>
            </a:xfrm>
            <a:prstGeom prst="rect">
              <a:avLst/>
            </a:prstGeom>
            <a:solidFill>
              <a:srgbClr val="1CABE2">
                <a:alpha val="100000"/>
              </a:srgbClr>
            </a:solidFill>
          </p:spPr>
          <p:txBody>
            <a:bodyPr/>
            <a:lstStyle/>
            <a:p/>
          </p:txBody>
        </p:sp>
        <p:sp>
          <p:nvSpPr>
            <p:cNvPr id="68" name="rc68"/>
            <p:cNvSpPr/>
            <p:nvPr/>
          </p:nvSpPr>
          <p:spPr>
            <a:xfrm>
              <a:off x="7426765" y="3136395"/>
              <a:ext cx="239888" cy="1075614"/>
            </a:xfrm>
            <a:prstGeom prst="rect">
              <a:avLst/>
            </a:prstGeom>
            <a:solidFill>
              <a:srgbClr val="80BD41">
                <a:alpha val="100000"/>
              </a:srgbClr>
            </a:solidFill>
          </p:spPr>
          <p:txBody>
            <a:bodyPr/>
            <a:lstStyle/>
            <a:p/>
          </p:txBody>
        </p:sp>
        <p:sp>
          <p:nvSpPr>
            <p:cNvPr id="69" name="rc69"/>
            <p:cNvSpPr/>
            <p:nvPr/>
          </p:nvSpPr>
          <p:spPr>
            <a:xfrm>
              <a:off x="7426765" y="2931455"/>
              <a:ext cx="239888" cy="204939"/>
            </a:xfrm>
            <a:prstGeom prst="rect">
              <a:avLst/>
            </a:prstGeom>
            <a:solidFill>
              <a:srgbClr val="1CABE2">
                <a:alpha val="100000"/>
              </a:srgbClr>
            </a:solidFill>
          </p:spPr>
          <p:txBody>
            <a:bodyPr/>
            <a:lstStyle/>
            <a:p/>
          </p:txBody>
        </p:sp>
        <p:sp>
          <p:nvSpPr>
            <p:cNvPr id="70" name="rc70"/>
            <p:cNvSpPr/>
            <p:nvPr/>
          </p:nvSpPr>
          <p:spPr>
            <a:xfrm>
              <a:off x="7693308" y="3183147"/>
              <a:ext cx="239888" cy="1028862"/>
            </a:xfrm>
            <a:prstGeom prst="rect">
              <a:avLst/>
            </a:prstGeom>
            <a:solidFill>
              <a:srgbClr val="80BD41">
                <a:alpha val="100000"/>
              </a:srgbClr>
            </a:solidFill>
          </p:spPr>
          <p:txBody>
            <a:bodyPr/>
            <a:lstStyle/>
            <a:p/>
          </p:txBody>
        </p:sp>
        <p:sp>
          <p:nvSpPr>
            <p:cNvPr id="71" name="rc71"/>
            <p:cNvSpPr/>
            <p:nvPr/>
          </p:nvSpPr>
          <p:spPr>
            <a:xfrm>
              <a:off x="7693308" y="2925851"/>
              <a:ext cx="239888" cy="257295"/>
            </a:xfrm>
            <a:prstGeom prst="rect">
              <a:avLst/>
            </a:prstGeom>
            <a:solidFill>
              <a:srgbClr val="1CABE2">
                <a:alpha val="100000"/>
              </a:srgbClr>
            </a:solidFill>
          </p:spPr>
          <p:txBody>
            <a:bodyPr/>
            <a:lstStyle/>
            <a:p/>
          </p:txBody>
        </p:sp>
        <p:sp>
          <p:nvSpPr>
            <p:cNvPr id="72" name="rc72"/>
            <p:cNvSpPr/>
            <p:nvPr/>
          </p:nvSpPr>
          <p:spPr>
            <a:xfrm>
              <a:off x="7959851" y="3155128"/>
              <a:ext cx="239888" cy="1056881"/>
            </a:xfrm>
            <a:prstGeom prst="rect">
              <a:avLst/>
            </a:prstGeom>
            <a:solidFill>
              <a:srgbClr val="80BD41">
                <a:alpha val="100000"/>
              </a:srgbClr>
            </a:solidFill>
          </p:spPr>
          <p:txBody>
            <a:bodyPr/>
            <a:lstStyle/>
            <a:p/>
          </p:txBody>
        </p:sp>
        <p:sp>
          <p:nvSpPr>
            <p:cNvPr id="73" name="rc73"/>
            <p:cNvSpPr/>
            <p:nvPr/>
          </p:nvSpPr>
          <p:spPr>
            <a:xfrm>
              <a:off x="7959851" y="2923129"/>
              <a:ext cx="239888" cy="231998"/>
            </a:xfrm>
            <a:prstGeom prst="rect">
              <a:avLst/>
            </a:prstGeom>
            <a:solidFill>
              <a:srgbClr val="1CABE2">
                <a:alpha val="100000"/>
              </a:srgbClr>
            </a:solidFill>
          </p:spPr>
          <p:txBody>
            <a:bodyPr/>
            <a:lstStyle/>
            <a:p/>
          </p:txBody>
        </p:sp>
        <p:sp>
          <p:nvSpPr>
            <p:cNvPr id="74" name="pl74"/>
            <p:cNvSpPr/>
            <p:nvPr/>
          </p:nvSpPr>
          <p:spPr>
            <a:xfrm>
              <a:off x="1416218" y="2106708"/>
              <a:ext cx="6663577" cy="408170"/>
            </a:xfrm>
            <a:custGeom>
              <a:avLst/>
              <a:pathLst>
                <a:path w="6663577" h="408170">
                  <a:moveTo>
                    <a:pt x="0" y="386687"/>
                  </a:moveTo>
                  <a:lnTo>
                    <a:pt x="266543" y="236309"/>
                  </a:lnTo>
                  <a:lnTo>
                    <a:pt x="533086" y="236309"/>
                  </a:lnTo>
                  <a:lnTo>
                    <a:pt x="799629" y="236309"/>
                  </a:lnTo>
                  <a:lnTo>
                    <a:pt x="1066172" y="236309"/>
                  </a:lnTo>
                  <a:lnTo>
                    <a:pt x="1332715" y="64447"/>
                  </a:lnTo>
                  <a:lnTo>
                    <a:pt x="1599258" y="64447"/>
                  </a:lnTo>
                  <a:lnTo>
                    <a:pt x="1865801" y="64447"/>
                  </a:lnTo>
                  <a:lnTo>
                    <a:pt x="2132344" y="42965"/>
                  </a:lnTo>
                  <a:lnTo>
                    <a:pt x="2398888" y="0"/>
                  </a:lnTo>
                  <a:lnTo>
                    <a:pt x="2665431" y="21482"/>
                  </a:lnTo>
                  <a:lnTo>
                    <a:pt x="2931974" y="42965"/>
                  </a:lnTo>
                  <a:lnTo>
                    <a:pt x="3198517" y="0"/>
                  </a:lnTo>
                  <a:lnTo>
                    <a:pt x="3465060" y="21482"/>
                  </a:lnTo>
                  <a:lnTo>
                    <a:pt x="3731603" y="42965"/>
                  </a:lnTo>
                  <a:lnTo>
                    <a:pt x="3998146" y="21482"/>
                  </a:lnTo>
                  <a:lnTo>
                    <a:pt x="4264689" y="64447"/>
                  </a:lnTo>
                  <a:lnTo>
                    <a:pt x="4531233" y="128895"/>
                  </a:lnTo>
                  <a:lnTo>
                    <a:pt x="4797776" y="107413"/>
                  </a:lnTo>
                  <a:lnTo>
                    <a:pt x="5064319" y="214826"/>
                  </a:lnTo>
                  <a:lnTo>
                    <a:pt x="5330862" y="279274"/>
                  </a:lnTo>
                  <a:lnTo>
                    <a:pt x="5597405" y="343722"/>
                  </a:lnTo>
                  <a:lnTo>
                    <a:pt x="5863948" y="408170"/>
                  </a:lnTo>
                  <a:lnTo>
                    <a:pt x="6130491" y="300757"/>
                  </a:lnTo>
                  <a:lnTo>
                    <a:pt x="6397034" y="386687"/>
                  </a:lnTo>
                  <a:lnTo>
                    <a:pt x="6663577" y="34372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1324790" y="3167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a:t>
              </a:r>
            </a:p>
          </p:txBody>
        </p:sp>
        <p:sp>
          <p:nvSpPr>
            <p:cNvPr id="87" name="tx87"/>
            <p:cNvSpPr/>
            <p:nvPr/>
          </p:nvSpPr>
          <p:spPr>
            <a:xfrm>
              <a:off x="2657505" y="30636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8" name="tx88"/>
            <p:cNvSpPr/>
            <p:nvPr/>
          </p:nvSpPr>
          <p:spPr>
            <a:xfrm>
              <a:off x="4029398" y="292396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9" name="tx89"/>
            <p:cNvSpPr/>
            <p:nvPr/>
          </p:nvSpPr>
          <p:spPr>
            <a:xfrm>
              <a:off x="5322937" y="2844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0" name="tx90"/>
            <p:cNvSpPr/>
            <p:nvPr/>
          </p:nvSpPr>
          <p:spPr>
            <a:xfrm>
              <a:off x="6389109" y="2856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a:t>
              </a:r>
            </a:p>
          </p:txBody>
        </p:sp>
        <p:sp>
          <p:nvSpPr>
            <p:cNvPr id="91" name="tx91"/>
            <p:cNvSpPr/>
            <p:nvPr/>
          </p:nvSpPr>
          <p:spPr>
            <a:xfrm>
              <a:off x="6655652" y="28431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92" name="tx92"/>
            <p:cNvSpPr/>
            <p:nvPr/>
          </p:nvSpPr>
          <p:spPr>
            <a:xfrm>
              <a:off x="6922195" y="2825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93" name="tx93"/>
            <p:cNvSpPr/>
            <p:nvPr/>
          </p:nvSpPr>
          <p:spPr>
            <a:xfrm>
              <a:off x="7227915" y="281170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a:t>
              </a:r>
            </a:p>
          </p:txBody>
        </p:sp>
        <p:sp>
          <p:nvSpPr>
            <p:cNvPr id="94" name="tx94"/>
            <p:cNvSpPr/>
            <p:nvPr/>
          </p:nvSpPr>
          <p:spPr>
            <a:xfrm>
              <a:off x="7494458" y="27955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95" name="tx95"/>
            <p:cNvSpPr/>
            <p:nvPr/>
          </p:nvSpPr>
          <p:spPr>
            <a:xfrm>
              <a:off x="7721825" y="2789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80.3</a:t>
              </a:r>
            </a:p>
          </p:txBody>
        </p:sp>
        <p:sp>
          <p:nvSpPr>
            <p:cNvPr id="96" name="tx96"/>
            <p:cNvSpPr/>
            <p:nvPr/>
          </p:nvSpPr>
          <p:spPr>
            <a:xfrm>
              <a:off x="7988368" y="2787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a:t>
              </a:r>
            </a:p>
          </p:txBody>
        </p:sp>
        <p:sp>
          <p:nvSpPr>
            <p:cNvPr id="97" name="pl97"/>
            <p:cNvSpPr/>
            <p:nvPr/>
          </p:nvSpPr>
          <p:spPr>
            <a:xfrm>
              <a:off x="141621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1402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09" name="tx109"/>
            <p:cNvSpPr/>
            <p:nvPr/>
          </p:nvSpPr>
          <p:spPr>
            <a:xfrm>
              <a:off x="1324790" y="33597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0" name="tx110"/>
            <p:cNvSpPr/>
            <p:nvPr/>
          </p:nvSpPr>
          <p:spPr>
            <a:xfrm>
              <a:off x="2657505" y="3696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11" name="tx111"/>
            <p:cNvSpPr/>
            <p:nvPr/>
          </p:nvSpPr>
          <p:spPr>
            <a:xfrm>
              <a:off x="2683631" y="31900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3990221" y="36176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13" name="tx113"/>
            <p:cNvSpPr/>
            <p:nvPr/>
          </p:nvSpPr>
          <p:spPr>
            <a:xfrm>
              <a:off x="4016347" y="30421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4" name="tx114"/>
            <p:cNvSpPr/>
            <p:nvPr/>
          </p:nvSpPr>
          <p:spPr>
            <a:xfrm>
              <a:off x="5322937" y="3579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15" name="tx115"/>
            <p:cNvSpPr/>
            <p:nvPr/>
          </p:nvSpPr>
          <p:spPr>
            <a:xfrm>
              <a:off x="5349062" y="29638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6" name="tx116"/>
            <p:cNvSpPr/>
            <p:nvPr/>
          </p:nvSpPr>
          <p:spPr>
            <a:xfrm>
              <a:off x="6428286" y="36404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7" name="tx117"/>
            <p:cNvSpPr/>
            <p:nvPr/>
          </p:nvSpPr>
          <p:spPr>
            <a:xfrm>
              <a:off x="6415235" y="30307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8" name="tx118"/>
            <p:cNvSpPr/>
            <p:nvPr/>
          </p:nvSpPr>
          <p:spPr>
            <a:xfrm>
              <a:off x="6655652" y="36524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a:t>
              </a:r>
            </a:p>
          </p:txBody>
        </p:sp>
        <p:sp>
          <p:nvSpPr>
            <p:cNvPr id="119" name="tx119"/>
            <p:cNvSpPr/>
            <p:nvPr/>
          </p:nvSpPr>
          <p:spPr>
            <a:xfrm>
              <a:off x="6655652" y="3035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0" name="tx120"/>
            <p:cNvSpPr/>
            <p:nvPr/>
          </p:nvSpPr>
          <p:spPr>
            <a:xfrm>
              <a:off x="6961372" y="366421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1" name="tx121"/>
            <p:cNvSpPr/>
            <p:nvPr/>
          </p:nvSpPr>
          <p:spPr>
            <a:xfrm>
              <a:off x="6922195" y="30400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2" name="tx122"/>
            <p:cNvSpPr/>
            <p:nvPr/>
          </p:nvSpPr>
          <p:spPr>
            <a:xfrm>
              <a:off x="7188738" y="36775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23" name="tx123"/>
            <p:cNvSpPr/>
            <p:nvPr/>
          </p:nvSpPr>
          <p:spPr>
            <a:xfrm>
              <a:off x="7188738" y="3045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4" name="tx124"/>
            <p:cNvSpPr/>
            <p:nvPr/>
          </p:nvSpPr>
          <p:spPr>
            <a:xfrm>
              <a:off x="7455282" y="3639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5" name="tx125"/>
            <p:cNvSpPr/>
            <p:nvPr/>
          </p:nvSpPr>
          <p:spPr>
            <a:xfrm>
              <a:off x="7455282" y="2998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6" name="tx126"/>
            <p:cNvSpPr/>
            <p:nvPr/>
          </p:nvSpPr>
          <p:spPr>
            <a:xfrm>
              <a:off x="7721825" y="3662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27" name="tx127"/>
            <p:cNvSpPr/>
            <p:nvPr/>
          </p:nvSpPr>
          <p:spPr>
            <a:xfrm>
              <a:off x="7721825" y="3019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8" name="tx128"/>
            <p:cNvSpPr/>
            <p:nvPr/>
          </p:nvSpPr>
          <p:spPr>
            <a:xfrm>
              <a:off x="8027545" y="36485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9" name="tx129"/>
            <p:cNvSpPr/>
            <p:nvPr/>
          </p:nvSpPr>
          <p:spPr>
            <a:xfrm>
              <a:off x="7988368" y="3004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593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588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2892"/>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2000-2025</a:t>
              </a:r>
            </a:p>
          </p:txBody>
        </p:sp>
        <p:sp>
          <p:nvSpPr>
            <p:cNvPr id="159" name="pl159"/>
            <p:cNvSpPr/>
            <p:nvPr/>
          </p:nvSpPr>
          <p:spPr>
            <a:xfrm>
              <a:off x="2113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464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799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0134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297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632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966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301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473769" cy="124062"/>
            </a:xfrm>
            <a:prstGeom prst="rect">
              <a:avLst/>
            </a:prstGeom>
            <a:solidFill>
              <a:srgbClr val="80BD41">
                <a:alpha val="100000"/>
              </a:srgbClr>
            </a:solidFill>
          </p:spPr>
          <p:txBody>
            <a:bodyPr/>
            <a:lstStyle/>
            <a:p/>
          </p:txBody>
        </p:sp>
        <p:sp>
          <p:nvSpPr>
            <p:cNvPr id="172" name="rc172"/>
            <p:cNvSpPr/>
            <p:nvPr/>
          </p:nvSpPr>
          <p:spPr>
            <a:xfrm>
              <a:off x="6770043" y="5840557"/>
              <a:ext cx="746497" cy="124062"/>
            </a:xfrm>
            <a:prstGeom prst="rect">
              <a:avLst/>
            </a:prstGeom>
            <a:solidFill>
              <a:srgbClr val="1CABE2">
                <a:alpha val="100000"/>
              </a:srgbClr>
            </a:solidFill>
          </p:spPr>
          <p:txBody>
            <a:bodyPr/>
            <a:lstStyle/>
            <a:p/>
          </p:txBody>
        </p:sp>
        <p:sp>
          <p:nvSpPr>
            <p:cNvPr id="173" name="rc173"/>
            <p:cNvSpPr/>
            <p:nvPr/>
          </p:nvSpPr>
          <p:spPr>
            <a:xfrm>
              <a:off x="1296273" y="5685479"/>
              <a:ext cx="5248349" cy="124062"/>
            </a:xfrm>
            <a:prstGeom prst="rect">
              <a:avLst/>
            </a:prstGeom>
            <a:solidFill>
              <a:srgbClr val="80BD41">
                <a:alpha val="100000"/>
              </a:srgbClr>
            </a:solidFill>
          </p:spPr>
          <p:txBody>
            <a:bodyPr/>
            <a:lstStyle/>
            <a:p/>
          </p:txBody>
        </p:sp>
        <p:sp>
          <p:nvSpPr>
            <p:cNvPr id="174" name="rc174"/>
            <p:cNvSpPr/>
            <p:nvPr/>
          </p:nvSpPr>
          <p:spPr>
            <a:xfrm>
              <a:off x="6544623" y="5685479"/>
              <a:ext cx="1312495" cy="124062"/>
            </a:xfrm>
            <a:prstGeom prst="rect">
              <a:avLst/>
            </a:prstGeom>
            <a:solidFill>
              <a:srgbClr val="1CABE2">
                <a:alpha val="100000"/>
              </a:srgbClr>
            </a:solidFill>
          </p:spPr>
          <p:txBody>
            <a:bodyPr/>
            <a:lstStyle/>
            <a:p/>
          </p:txBody>
        </p:sp>
        <p:sp>
          <p:nvSpPr>
            <p:cNvPr id="175" name="rc175"/>
            <p:cNvSpPr/>
            <p:nvPr/>
          </p:nvSpPr>
          <p:spPr>
            <a:xfrm>
              <a:off x="1296273" y="5530401"/>
              <a:ext cx="5391278" cy="124062"/>
            </a:xfrm>
            <a:prstGeom prst="rect">
              <a:avLst/>
            </a:prstGeom>
            <a:solidFill>
              <a:srgbClr val="80BD41">
                <a:alpha val="100000"/>
              </a:srgbClr>
            </a:solidFill>
          </p:spPr>
          <p:txBody>
            <a:bodyPr/>
            <a:lstStyle/>
            <a:p/>
          </p:txBody>
        </p:sp>
        <p:sp>
          <p:nvSpPr>
            <p:cNvPr id="176" name="rc176"/>
            <p:cNvSpPr/>
            <p:nvPr/>
          </p:nvSpPr>
          <p:spPr>
            <a:xfrm>
              <a:off x="6687552" y="5530401"/>
              <a:ext cx="1183451" cy="124062"/>
            </a:xfrm>
            <a:prstGeom prst="rect">
              <a:avLst/>
            </a:prstGeom>
            <a:solidFill>
              <a:srgbClr val="1CABE2">
                <a:alpha val="100000"/>
              </a:srgbClr>
            </a:solidFill>
          </p:spPr>
          <p:txBody>
            <a:bodyPr/>
            <a:lstStyle/>
            <a:p/>
          </p:txBody>
        </p:sp>
        <p:sp>
          <p:nvSpPr>
            <p:cNvPr id="177" name="tx177"/>
            <p:cNvSpPr/>
            <p:nvPr/>
          </p:nvSpPr>
          <p:spPr>
            <a:xfrm>
              <a:off x="771502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76.2</a:t>
              </a:r>
            </a:p>
          </p:txBody>
        </p:sp>
        <p:sp>
          <p:nvSpPr>
            <p:cNvPr id="178" name="tx178"/>
            <p:cNvSpPr/>
            <p:nvPr/>
          </p:nvSpPr>
          <p:spPr>
            <a:xfrm>
              <a:off x="8072635"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80.3</a:t>
              </a:r>
            </a:p>
          </p:txBody>
        </p:sp>
        <p:sp>
          <p:nvSpPr>
            <p:cNvPr id="179" name="tx179"/>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a:t>
              </a:r>
            </a:p>
          </p:txBody>
        </p:sp>
        <p:sp>
          <p:nvSpPr>
            <p:cNvPr id="180" name="tx180"/>
            <p:cNvSpPr/>
            <p:nvPr/>
          </p:nvSpPr>
          <p:spPr>
            <a:xfrm>
              <a:off x="3972868"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1" name="tx181"/>
            <p:cNvSpPr/>
            <p:nvPr/>
          </p:nvSpPr>
          <p:spPr>
            <a:xfrm>
              <a:off x="7067942"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82" name="tx182"/>
            <p:cNvSpPr/>
            <p:nvPr/>
          </p:nvSpPr>
          <p:spPr>
            <a:xfrm>
              <a:off x="3814955"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64.3</a:t>
              </a:r>
            </a:p>
          </p:txBody>
        </p:sp>
        <p:sp>
          <p:nvSpPr>
            <p:cNvPr id="183" name="tx183"/>
            <p:cNvSpPr/>
            <p:nvPr/>
          </p:nvSpPr>
          <p:spPr>
            <a:xfrm>
              <a:off x="709537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4" name="tx184"/>
            <p:cNvSpPr/>
            <p:nvPr/>
          </p:nvSpPr>
          <p:spPr>
            <a:xfrm>
              <a:off x="3931623"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5" name="tx185"/>
            <p:cNvSpPr/>
            <p:nvPr/>
          </p:nvSpPr>
          <p:spPr>
            <a:xfrm>
              <a:off x="717378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5205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48552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11899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775247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(82%) was lower than in 2019 (88%).
The number of children vaccinated with DTP3 decreased 1% compared to in 2019.
The number of surviving infants increased approximately 6%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163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249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335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421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206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292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378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464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4064419"/>
              <a:ext cx="239399" cy="147590"/>
            </a:xfrm>
            <a:prstGeom prst="rect">
              <a:avLst/>
            </a:prstGeom>
            <a:solidFill>
              <a:srgbClr val="E2231A">
                <a:alpha val="90196"/>
              </a:srgbClr>
            </a:solidFill>
          </p:spPr>
          <p:txBody>
            <a:bodyPr/>
            <a:lstStyle/>
            <a:p/>
          </p:txBody>
        </p:sp>
        <p:sp>
          <p:nvSpPr>
            <p:cNvPr id="26" name="rc26"/>
            <p:cNvSpPr/>
            <p:nvPr/>
          </p:nvSpPr>
          <p:spPr>
            <a:xfrm>
              <a:off x="1577053" y="4062172"/>
              <a:ext cx="239399" cy="149837"/>
            </a:xfrm>
            <a:prstGeom prst="rect">
              <a:avLst/>
            </a:prstGeom>
            <a:solidFill>
              <a:srgbClr val="E2231A">
                <a:alpha val="90196"/>
              </a:srgbClr>
            </a:solidFill>
          </p:spPr>
          <p:txBody>
            <a:bodyPr/>
            <a:lstStyle/>
            <a:p/>
          </p:txBody>
        </p:sp>
        <p:sp>
          <p:nvSpPr>
            <p:cNvPr id="27" name="rc27"/>
            <p:cNvSpPr/>
            <p:nvPr/>
          </p:nvSpPr>
          <p:spPr>
            <a:xfrm>
              <a:off x="1843053" y="4073598"/>
              <a:ext cx="239399" cy="138411"/>
            </a:xfrm>
            <a:prstGeom prst="rect">
              <a:avLst/>
            </a:prstGeom>
            <a:solidFill>
              <a:srgbClr val="E2231A">
                <a:alpha val="90196"/>
              </a:srgbClr>
            </a:solidFill>
          </p:spPr>
          <p:txBody>
            <a:bodyPr/>
            <a:lstStyle/>
            <a:p/>
          </p:txBody>
        </p:sp>
        <p:sp>
          <p:nvSpPr>
            <p:cNvPr id="28" name="rc28"/>
            <p:cNvSpPr/>
            <p:nvPr/>
          </p:nvSpPr>
          <p:spPr>
            <a:xfrm>
              <a:off x="2109053" y="4070688"/>
              <a:ext cx="239399" cy="141321"/>
            </a:xfrm>
            <a:prstGeom prst="rect">
              <a:avLst/>
            </a:prstGeom>
            <a:solidFill>
              <a:srgbClr val="E2231A">
                <a:alpha val="90196"/>
              </a:srgbClr>
            </a:solidFill>
          </p:spPr>
          <p:txBody>
            <a:bodyPr/>
            <a:lstStyle/>
            <a:p/>
          </p:txBody>
        </p:sp>
        <p:sp>
          <p:nvSpPr>
            <p:cNvPr id="29" name="rc29"/>
            <p:cNvSpPr/>
            <p:nvPr/>
          </p:nvSpPr>
          <p:spPr>
            <a:xfrm>
              <a:off x="2375052" y="4095716"/>
              <a:ext cx="239399" cy="116293"/>
            </a:xfrm>
            <a:prstGeom prst="rect">
              <a:avLst/>
            </a:prstGeom>
            <a:solidFill>
              <a:srgbClr val="E2231A">
                <a:alpha val="90196"/>
              </a:srgbClr>
            </a:solidFill>
          </p:spPr>
          <p:txBody>
            <a:bodyPr/>
            <a:lstStyle/>
            <a:p/>
          </p:txBody>
        </p:sp>
        <p:sp>
          <p:nvSpPr>
            <p:cNvPr id="30" name="rc30"/>
            <p:cNvSpPr/>
            <p:nvPr/>
          </p:nvSpPr>
          <p:spPr>
            <a:xfrm>
              <a:off x="2641052" y="4077406"/>
              <a:ext cx="239399" cy="134602"/>
            </a:xfrm>
            <a:prstGeom prst="rect">
              <a:avLst/>
            </a:prstGeom>
            <a:solidFill>
              <a:srgbClr val="E2231A">
                <a:alpha val="90196"/>
              </a:srgbClr>
            </a:solidFill>
          </p:spPr>
          <p:txBody>
            <a:bodyPr/>
            <a:lstStyle/>
            <a:p/>
          </p:txBody>
        </p:sp>
        <p:sp>
          <p:nvSpPr>
            <p:cNvPr id="31" name="rc31"/>
            <p:cNvSpPr/>
            <p:nvPr/>
          </p:nvSpPr>
          <p:spPr>
            <a:xfrm>
              <a:off x="2907052" y="4041638"/>
              <a:ext cx="239399" cy="170370"/>
            </a:xfrm>
            <a:prstGeom prst="rect">
              <a:avLst/>
            </a:prstGeom>
            <a:solidFill>
              <a:srgbClr val="E2231A">
                <a:alpha val="90196"/>
              </a:srgbClr>
            </a:solidFill>
          </p:spPr>
          <p:txBody>
            <a:bodyPr/>
            <a:lstStyle/>
            <a:p/>
          </p:txBody>
        </p:sp>
        <p:sp>
          <p:nvSpPr>
            <p:cNvPr id="32" name="rc32"/>
            <p:cNvSpPr/>
            <p:nvPr/>
          </p:nvSpPr>
          <p:spPr>
            <a:xfrm>
              <a:off x="3173051" y="4022098"/>
              <a:ext cx="239399" cy="189910"/>
            </a:xfrm>
            <a:prstGeom prst="rect">
              <a:avLst/>
            </a:prstGeom>
            <a:solidFill>
              <a:srgbClr val="E2231A">
                <a:alpha val="90196"/>
              </a:srgbClr>
            </a:solidFill>
          </p:spPr>
          <p:txBody>
            <a:bodyPr/>
            <a:lstStyle/>
            <a:p/>
          </p:txBody>
        </p:sp>
        <p:sp>
          <p:nvSpPr>
            <p:cNvPr id="33" name="rc33"/>
            <p:cNvSpPr/>
            <p:nvPr/>
          </p:nvSpPr>
          <p:spPr>
            <a:xfrm>
              <a:off x="3439051" y="4082776"/>
              <a:ext cx="239399" cy="129233"/>
            </a:xfrm>
            <a:prstGeom prst="rect">
              <a:avLst/>
            </a:prstGeom>
            <a:solidFill>
              <a:srgbClr val="E2231A">
                <a:alpha val="90196"/>
              </a:srgbClr>
            </a:solidFill>
          </p:spPr>
          <p:txBody>
            <a:bodyPr/>
            <a:lstStyle/>
            <a:p/>
          </p:txBody>
        </p:sp>
        <p:sp>
          <p:nvSpPr>
            <p:cNvPr id="34" name="rc34"/>
            <p:cNvSpPr/>
            <p:nvPr/>
          </p:nvSpPr>
          <p:spPr>
            <a:xfrm>
              <a:off x="3705050" y="4145772"/>
              <a:ext cx="239399" cy="66236"/>
            </a:xfrm>
            <a:prstGeom prst="rect">
              <a:avLst/>
            </a:prstGeom>
            <a:solidFill>
              <a:srgbClr val="E2231A">
                <a:alpha val="90196"/>
              </a:srgbClr>
            </a:solidFill>
          </p:spPr>
          <p:txBody>
            <a:bodyPr/>
            <a:lstStyle/>
            <a:p/>
          </p:txBody>
        </p:sp>
        <p:sp>
          <p:nvSpPr>
            <p:cNvPr id="35" name="rc35"/>
            <p:cNvSpPr/>
            <p:nvPr/>
          </p:nvSpPr>
          <p:spPr>
            <a:xfrm>
              <a:off x="3971050" y="4075679"/>
              <a:ext cx="239399" cy="136329"/>
            </a:xfrm>
            <a:prstGeom prst="rect">
              <a:avLst/>
            </a:prstGeom>
            <a:solidFill>
              <a:srgbClr val="E2231A">
                <a:alpha val="90196"/>
              </a:srgbClr>
            </a:solidFill>
          </p:spPr>
          <p:txBody>
            <a:bodyPr/>
            <a:lstStyle/>
            <a:p/>
          </p:txBody>
        </p:sp>
        <p:sp>
          <p:nvSpPr>
            <p:cNvPr id="36" name="rc36"/>
            <p:cNvSpPr/>
            <p:nvPr/>
          </p:nvSpPr>
          <p:spPr>
            <a:xfrm>
              <a:off x="4237050" y="4054152"/>
              <a:ext cx="239399" cy="157856"/>
            </a:xfrm>
            <a:prstGeom prst="rect">
              <a:avLst/>
            </a:prstGeom>
            <a:solidFill>
              <a:srgbClr val="E2231A">
                <a:alpha val="90196"/>
              </a:srgbClr>
            </a:solidFill>
          </p:spPr>
          <p:txBody>
            <a:bodyPr/>
            <a:lstStyle/>
            <a:p/>
          </p:txBody>
        </p:sp>
        <p:sp>
          <p:nvSpPr>
            <p:cNvPr id="37" name="rc37"/>
            <p:cNvSpPr/>
            <p:nvPr/>
          </p:nvSpPr>
          <p:spPr>
            <a:xfrm>
              <a:off x="4503049" y="4121572"/>
              <a:ext cx="239399" cy="90437"/>
            </a:xfrm>
            <a:prstGeom prst="rect">
              <a:avLst/>
            </a:prstGeom>
            <a:solidFill>
              <a:srgbClr val="E2231A">
                <a:alpha val="90196"/>
              </a:srgbClr>
            </a:solidFill>
          </p:spPr>
          <p:txBody>
            <a:bodyPr/>
            <a:lstStyle/>
            <a:p/>
          </p:txBody>
        </p:sp>
        <p:sp>
          <p:nvSpPr>
            <p:cNvPr id="38" name="rc38"/>
            <p:cNvSpPr/>
            <p:nvPr/>
          </p:nvSpPr>
          <p:spPr>
            <a:xfrm>
              <a:off x="4769049" y="4138817"/>
              <a:ext cx="239399" cy="73191"/>
            </a:xfrm>
            <a:prstGeom prst="rect">
              <a:avLst/>
            </a:prstGeom>
            <a:solidFill>
              <a:srgbClr val="E2231A">
                <a:alpha val="90196"/>
              </a:srgbClr>
            </a:solidFill>
          </p:spPr>
          <p:txBody>
            <a:bodyPr/>
            <a:lstStyle/>
            <a:p/>
          </p:txBody>
        </p:sp>
        <p:sp>
          <p:nvSpPr>
            <p:cNvPr id="39" name="rc39"/>
            <p:cNvSpPr/>
            <p:nvPr/>
          </p:nvSpPr>
          <p:spPr>
            <a:xfrm>
              <a:off x="5035049" y="4138959"/>
              <a:ext cx="239399" cy="73049"/>
            </a:xfrm>
            <a:prstGeom prst="rect">
              <a:avLst/>
            </a:prstGeom>
            <a:solidFill>
              <a:srgbClr val="E2231A">
                <a:alpha val="90196"/>
              </a:srgbClr>
            </a:solidFill>
          </p:spPr>
          <p:txBody>
            <a:bodyPr/>
            <a:lstStyle/>
            <a:p/>
          </p:txBody>
        </p:sp>
        <p:sp>
          <p:nvSpPr>
            <p:cNvPr id="40" name="rc40"/>
            <p:cNvSpPr/>
            <p:nvPr/>
          </p:nvSpPr>
          <p:spPr>
            <a:xfrm>
              <a:off x="5301048" y="4157411"/>
              <a:ext cx="239399" cy="54598"/>
            </a:xfrm>
            <a:prstGeom prst="rect">
              <a:avLst/>
            </a:prstGeom>
            <a:solidFill>
              <a:srgbClr val="E2231A">
                <a:alpha val="90196"/>
              </a:srgbClr>
            </a:solidFill>
          </p:spPr>
          <p:txBody>
            <a:bodyPr/>
            <a:lstStyle/>
            <a:p/>
          </p:txBody>
        </p:sp>
        <p:sp>
          <p:nvSpPr>
            <p:cNvPr id="41" name="rc41"/>
            <p:cNvSpPr/>
            <p:nvPr/>
          </p:nvSpPr>
          <p:spPr>
            <a:xfrm>
              <a:off x="5567048" y="4157719"/>
              <a:ext cx="239399" cy="54290"/>
            </a:xfrm>
            <a:prstGeom prst="rect">
              <a:avLst/>
            </a:prstGeom>
            <a:solidFill>
              <a:srgbClr val="E2231A">
                <a:alpha val="90196"/>
              </a:srgbClr>
            </a:solidFill>
          </p:spPr>
          <p:txBody>
            <a:bodyPr/>
            <a:lstStyle/>
            <a:p/>
          </p:txBody>
        </p:sp>
        <p:sp>
          <p:nvSpPr>
            <p:cNvPr id="42" name="rc42"/>
            <p:cNvSpPr/>
            <p:nvPr/>
          </p:nvSpPr>
          <p:spPr>
            <a:xfrm>
              <a:off x="5833047" y="4032365"/>
              <a:ext cx="239399" cy="179644"/>
            </a:xfrm>
            <a:prstGeom prst="rect">
              <a:avLst/>
            </a:prstGeom>
            <a:solidFill>
              <a:srgbClr val="E2231A">
                <a:alpha val="90196"/>
              </a:srgbClr>
            </a:solidFill>
          </p:spPr>
          <p:txBody>
            <a:bodyPr/>
            <a:lstStyle/>
            <a:p/>
          </p:txBody>
        </p:sp>
        <p:sp>
          <p:nvSpPr>
            <p:cNvPr id="43" name="rc43"/>
            <p:cNvSpPr/>
            <p:nvPr/>
          </p:nvSpPr>
          <p:spPr>
            <a:xfrm>
              <a:off x="6099047" y="4051787"/>
              <a:ext cx="239399" cy="160222"/>
            </a:xfrm>
            <a:prstGeom prst="rect">
              <a:avLst/>
            </a:prstGeom>
            <a:solidFill>
              <a:srgbClr val="E2231A">
                <a:alpha val="90196"/>
              </a:srgbClr>
            </a:solidFill>
          </p:spPr>
          <p:txBody>
            <a:bodyPr/>
            <a:lstStyle/>
            <a:p/>
          </p:txBody>
        </p:sp>
        <p:sp>
          <p:nvSpPr>
            <p:cNvPr id="44" name="rc44"/>
            <p:cNvSpPr/>
            <p:nvPr/>
          </p:nvSpPr>
          <p:spPr>
            <a:xfrm>
              <a:off x="6365047" y="3941786"/>
              <a:ext cx="239399" cy="270223"/>
            </a:xfrm>
            <a:prstGeom prst="rect">
              <a:avLst/>
            </a:prstGeom>
            <a:solidFill>
              <a:srgbClr val="E2231A">
                <a:alpha val="90196"/>
              </a:srgbClr>
            </a:solidFill>
          </p:spPr>
          <p:txBody>
            <a:bodyPr/>
            <a:lstStyle/>
            <a:p/>
          </p:txBody>
        </p:sp>
        <p:sp>
          <p:nvSpPr>
            <p:cNvPr id="45" name="rc45"/>
            <p:cNvSpPr/>
            <p:nvPr/>
          </p:nvSpPr>
          <p:spPr>
            <a:xfrm>
              <a:off x="6631046" y="3883781"/>
              <a:ext cx="239399" cy="328227"/>
            </a:xfrm>
            <a:prstGeom prst="rect">
              <a:avLst/>
            </a:prstGeom>
            <a:solidFill>
              <a:srgbClr val="E2231A">
                <a:alpha val="90196"/>
              </a:srgbClr>
            </a:solidFill>
          </p:spPr>
          <p:txBody>
            <a:bodyPr/>
            <a:lstStyle/>
            <a:p/>
          </p:txBody>
        </p:sp>
        <p:sp>
          <p:nvSpPr>
            <p:cNvPr id="46" name="rc46"/>
            <p:cNvSpPr/>
            <p:nvPr/>
          </p:nvSpPr>
          <p:spPr>
            <a:xfrm>
              <a:off x="6897046" y="3824002"/>
              <a:ext cx="239399" cy="388006"/>
            </a:xfrm>
            <a:prstGeom prst="rect">
              <a:avLst/>
            </a:prstGeom>
            <a:solidFill>
              <a:srgbClr val="E2231A">
                <a:alpha val="90196"/>
              </a:srgbClr>
            </a:solidFill>
          </p:spPr>
          <p:txBody>
            <a:bodyPr/>
            <a:lstStyle/>
            <a:p/>
          </p:txBody>
        </p:sp>
        <p:sp>
          <p:nvSpPr>
            <p:cNvPr id="47" name="rc47"/>
            <p:cNvSpPr/>
            <p:nvPr/>
          </p:nvSpPr>
          <p:spPr>
            <a:xfrm>
              <a:off x="7163045" y="3726279"/>
              <a:ext cx="239399" cy="485729"/>
            </a:xfrm>
            <a:prstGeom prst="rect">
              <a:avLst/>
            </a:prstGeom>
            <a:solidFill>
              <a:srgbClr val="E2231A">
                <a:alpha val="90196"/>
              </a:srgbClr>
            </a:solidFill>
          </p:spPr>
          <p:txBody>
            <a:bodyPr/>
            <a:lstStyle/>
            <a:p/>
          </p:txBody>
        </p:sp>
        <p:sp>
          <p:nvSpPr>
            <p:cNvPr id="48" name="rc48"/>
            <p:cNvSpPr/>
            <p:nvPr/>
          </p:nvSpPr>
          <p:spPr>
            <a:xfrm>
              <a:off x="7429045" y="3833607"/>
              <a:ext cx="239399" cy="378402"/>
            </a:xfrm>
            <a:prstGeom prst="rect">
              <a:avLst/>
            </a:prstGeom>
            <a:solidFill>
              <a:srgbClr val="E2231A">
                <a:alpha val="90196"/>
              </a:srgbClr>
            </a:solidFill>
          </p:spPr>
          <p:txBody>
            <a:bodyPr/>
            <a:lstStyle/>
            <a:p/>
          </p:txBody>
        </p:sp>
        <p:sp>
          <p:nvSpPr>
            <p:cNvPr id="49" name="rc49"/>
            <p:cNvSpPr/>
            <p:nvPr/>
          </p:nvSpPr>
          <p:spPr>
            <a:xfrm>
              <a:off x="7695045" y="3888986"/>
              <a:ext cx="239399" cy="323023"/>
            </a:xfrm>
            <a:prstGeom prst="rect">
              <a:avLst/>
            </a:prstGeom>
            <a:solidFill>
              <a:srgbClr val="E2231A">
                <a:alpha val="90196"/>
              </a:srgbClr>
            </a:solidFill>
          </p:spPr>
          <p:txBody>
            <a:bodyPr/>
            <a:lstStyle/>
            <a:p/>
          </p:txBody>
        </p:sp>
        <p:sp>
          <p:nvSpPr>
            <p:cNvPr id="50" name="rc50"/>
            <p:cNvSpPr/>
            <p:nvPr/>
          </p:nvSpPr>
          <p:spPr>
            <a:xfrm>
              <a:off x="7961044" y="3793037"/>
              <a:ext cx="239399" cy="418972"/>
            </a:xfrm>
            <a:prstGeom prst="rect">
              <a:avLst/>
            </a:prstGeom>
            <a:solidFill>
              <a:srgbClr val="E2231A">
                <a:alpha val="90196"/>
              </a:srgbClr>
            </a:solidFill>
          </p:spPr>
          <p:txBody>
            <a:bodyPr/>
            <a:lstStyle/>
            <a:p/>
          </p:txBody>
        </p:sp>
        <p:sp>
          <p:nvSpPr>
            <p:cNvPr id="51" name="rc51"/>
            <p:cNvSpPr/>
            <p:nvPr/>
          </p:nvSpPr>
          <p:spPr>
            <a:xfrm>
              <a:off x="4503049" y="3488252"/>
              <a:ext cx="239399" cy="633320"/>
            </a:xfrm>
            <a:prstGeom prst="rect">
              <a:avLst/>
            </a:prstGeom>
            <a:solidFill>
              <a:srgbClr val="B3B3B3">
                <a:alpha val="90196"/>
              </a:srgbClr>
            </a:solidFill>
          </p:spPr>
          <p:txBody>
            <a:bodyPr/>
            <a:lstStyle/>
            <a:p/>
          </p:txBody>
        </p:sp>
        <p:sp>
          <p:nvSpPr>
            <p:cNvPr id="52" name="rc52"/>
            <p:cNvSpPr/>
            <p:nvPr/>
          </p:nvSpPr>
          <p:spPr>
            <a:xfrm>
              <a:off x="4769049" y="3415391"/>
              <a:ext cx="239399" cy="723426"/>
            </a:xfrm>
            <a:prstGeom prst="rect">
              <a:avLst/>
            </a:prstGeom>
            <a:solidFill>
              <a:srgbClr val="B3B3B3">
                <a:alpha val="90196"/>
              </a:srgbClr>
            </a:solidFill>
          </p:spPr>
          <p:txBody>
            <a:bodyPr/>
            <a:lstStyle/>
            <a:p/>
          </p:txBody>
        </p:sp>
        <p:sp>
          <p:nvSpPr>
            <p:cNvPr id="53" name="rc53"/>
            <p:cNvSpPr/>
            <p:nvPr/>
          </p:nvSpPr>
          <p:spPr>
            <a:xfrm>
              <a:off x="5035049" y="3740000"/>
              <a:ext cx="239399" cy="398959"/>
            </a:xfrm>
            <a:prstGeom prst="rect">
              <a:avLst/>
            </a:prstGeom>
            <a:solidFill>
              <a:srgbClr val="B3B3B3">
                <a:alpha val="90196"/>
              </a:srgbClr>
            </a:solidFill>
          </p:spPr>
          <p:txBody>
            <a:bodyPr/>
            <a:lstStyle/>
            <a:p/>
          </p:txBody>
        </p:sp>
        <p:sp>
          <p:nvSpPr>
            <p:cNvPr id="54" name="rc54"/>
            <p:cNvSpPr/>
            <p:nvPr/>
          </p:nvSpPr>
          <p:spPr>
            <a:xfrm>
              <a:off x="5301048" y="3800938"/>
              <a:ext cx="239399" cy="356473"/>
            </a:xfrm>
            <a:prstGeom prst="rect">
              <a:avLst/>
            </a:prstGeom>
            <a:solidFill>
              <a:srgbClr val="B3B3B3">
                <a:alpha val="90196"/>
              </a:srgbClr>
            </a:solidFill>
          </p:spPr>
          <p:txBody>
            <a:bodyPr/>
            <a:lstStyle/>
            <a:p/>
          </p:txBody>
        </p:sp>
        <p:sp>
          <p:nvSpPr>
            <p:cNvPr id="55" name="rc55"/>
            <p:cNvSpPr/>
            <p:nvPr/>
          </p:nvSpPr>
          <p:spPr>
            <a:xfrm>
              <a:off x="5567048" y="3834553"/>
              <a:ext cx="239399" cy="323165"/>
            </a:xfrm>
            <a:prstGeom prst="rect">
              <a:avLst/>
            </a:prstGeom>
            <a:solidFill>
              <a:srgbClr val="B3B3B3">
                <a:alpha val="90196"/>
              </a:srgbClr>
            </a:solidFill>
          </p:spPr>
          <p:txBody>
            <a:bodyPr/>
            <a:lstStyle/>
            <a:p/>
          </p:txBody>
        </p:sp>
        <p:sp>
          <p:nvSpPr>
            <p:cNvPr id="56" name="rc56"/>
            <p:cNvSpPr/>
            <p:nvPr/>
          </p:nvSpPr>
          <p:spPr>
            <a:xfrm>
              <a:off x="5833047" y="3638066"/>
              <a:ext cx="239399" cy="394299"/>
            </a:xfrm>
            <a:prstGeom prst="rect">
              <a:avLst/>
            </a:prstGeom>
            <a:solidFill>
              <a:srgbClr val="B3B3B3">
                <a:alpha val="90196"/>
              </a:srgbClr>
            </a:solidFill>
          </p:spPr>
          <p:txBody>
            <a:bodyPr/>
            <a:lstStyle/>
            <a:p/>
          </p:txBody>
        </p:sp>
        <p:sp>
          <p:nvSpPr>
            <p:cNvPr id="57" name="rc57"/>
            <p:cNvSpPr/>
            <p:nvPr/>
          </p:nvSpPr>
          <p:spPr>
            <a:xfrm>
              <a:off x="6099047" y="3693894"/>
              <a:ext cx="239399" cy="357892"/>
            </a:xfrm>
            <a:prstGeom prst="rect">
              <a:avLst/>
            </a:prstGeom>
            <a:solidFill>
              <a:srgbClr val="B3B3B3">
                <a:alpha val="90196"/>
              </a:srgbClr>
            </a:solidFill>
          </p:spPr>
          <p:txBody>
            <a:bodyPr/>
            <a:lstStyle/>
            <a:p/>
          </p:txBody>
        </p:sp>
        <p:sp>
          <p:nvSpPr>
            <p:cNvPr id="58" name="rc58"/>
            <p:cNvSpPr/>
            <p:nvPr/>
          </p:nvSpPr>
          <p:spPr>
            <a:xfrm>
              <a:off x="6365047" y="3519241"/>
              <a:ext cx="239399" cy="422544"/>
            </a:xfrm>
            <a:prstGeom prst="rect">
              <a:avLst/>
            </a:prstGeom>
            <a:solidFill>
              <a:srgbClr val="B3B3B3">
                <a:alpha val="90196"/>
              </a:srgbClr>
            </a:solidFill>
          </p:spPr>
          <p:txBody>
            <a:bodyPr/>
            <a:lstStyle/>
            <a:p/>
          </p:txBody>
        </p:sp>
        <p:sp>
          <p:nvSpPr>
            <p:cNvPr id="59" name="rc59"/>
            <p:cNvSpPr/>
            <p:nvPr/>
          </p:nvSpPr>
          <p:spPr>
            <a:xfrm>
              <a:off x="6631046" y="3524398"/>
              <a:ext cx="239399" cy="359382"/>
            </a:xfrm>
            <a:prstGeom prst="rect">
              <a:avLst/>
            </a:prstGeom>
            <a:solidFill>
              <a:srgbClr val="B3B3B3">
                <a:alpha val="90196"/>
              </a:srgbClr>
            </a:solidFill>
          </p:spPr>
          <p:txBody>
            <a:bodyPr/>
            <a:lstStyle/>
            <a:p/>
          </p:txBody>
        </p:sp>
        <p:sp>
          <p:nvSpPr>
            <p:cNvPr id="60" name="rc60"/>
            <p:cNvSpPr/>
            <p:nvPr/>
          </p:nvSpPr>
          <p:spPr>
            <a:xfrm>
              <a:off x="6897046" y="3522766"/>
              <a:ext cx="239399" cy="301236"/>
            </a:xfrm>
            <a:prstGeom prst="rect">
              <a:avLst/>
            </a:prstGeom>
            <a:solidFill>
              <a:srgbClr val="B3B3B3">
                <a:alpha val="90196"/>
              </a:srgbClr>
            </a:solidFill>
          </p:spPr>
          <p:txBody>
            <a:bodyPr/>
            <a:lstStyle/>
            <a:p/>
          </p:txBody>
        </p:sp>
        <p:sp>
          <p:nvSpPr>
            <p:cNvPr id="61" name="rc61"/>
            <p:cNvSpPr/>
            <p:nvPr/>
          </p:nvSpPr>
          <p:spPr>
            <a:xfrm>
              <a:off x="7163045" y="3352703"/>
              <a:ext cx="239399" cy="373576"/>
            </a:xfrm>
            <a:prstGeom prst="rect">
              <a:avLst/>
            </a:prstGeom>
            <a:solidFill>
              <a:srgbClr val="B3B3B3">
                <a:alpha val="90196"/>
              </a:srgbClr>
            </a:solidFill>
          </p:spPr>
          <p:txBody>
            <a:bodyPr/>
            <a:lstStyle/>
            <a:p/>
          </p:txBody>
        </p:sp>
        <p:sp>
          <p:nvSpPr>
            <p:cNvPr id="62" name="rc62"/>
            <p:cNvSpPr/>
            <p:nvPr/>
          </p:nvSpPr>
          <p:spPr>
            <a:xfrm>
              <a:off x="7429045" y="3722163"/>
              <a:ext cx="239399" cy="111443"/>
            </a:xfrm>
            <a:prstGeom prst="rect">
              <a:avLst/>
            </a:prstGeom>
            <a:solidFill>
              <a:srgbClr val="B3B3B3">
                <a:alpha val="90196"/>
              </a:srgbClr>
            </a:solidFill>
          </p:spPr>
          <p:txBody>
            <a:bodyPr/>
            <a:lstStyle/>
            <a:p/>
          </p:txBody>
        </p:sp>
        <p:sp>
          <p:nvSpPr>
            <p:cNvPr id="63" name="pl63"/>
            <p:cNvSpPr/>
            <p:nvPr/>
          </p:nvSpPr>
          <p:spPr>
            <a:xfrm>
              <a:off x="1430754" y="2128191"/>
              <a:ext cx="6649990" cy="494101"/>
            </a:xfrm>
            <a:custGeom>
              <a:avLst/>
              <a:pathLst>
                <a:path w="6649990" h="494101">
                  <a:moveTo>
                    <a:pt x="0" y="171861"/>
                  </a:moveTo>
                  <a:lnTo>
                    <a:pt x="265999" y="171861"/>
                  </a:lnTo>
                  <a:lnTo>
                    <a:pt x="531999" y="150378"/>
                  </a:lnTo>
                  <a:lnTo>
                    <a:pt x="797998" y="150378"/>
                  </a:lnTo>
                  <a:lnTo>
                    <a:pt x="1063998" y="107413"/>
                  </a:lnTo>
                  <a:lnTo>
                    <a:pt x="1329998" y="128895"/>
                  </a:lnTo>
                  <a:lnTo>
                    <a:pt x="1595997" y="171861"/>
                  </a:lnTo>
                  <a:lnTo>
                    <a:pt x="1861997" y="193343"/>
                  </a:lnTo>
                  <a:lnTo>
                    <a:pt x="2127996" y="107413"/>
                  </a:lnTo>
                  <a:lnTo>
                    <a:pt x="2393996" y="21482"/>
                  </a:lnTo>
                  <a:lnTo>
                    <a:pt x="2659996" y="107413"/>
                  </a:lnTo>
                  <a:lnTo>
                    <a:pt x="2925995" y="128895"/>
                  </a:lnTo>
                  <a:lnTo>
                    <a:pt x="3191995" y="42965"/>
                  </a:lnTo>
                  <a:lnTo>
                    <a:pt x="3457995" y="21482"/>
                  </a:lnTo>
                  <a:lnTo>
                    <a:pt x="3723994" y="21482"/>
                  </a:lnTo>
                  <a:lnTo>
                    <a:pt x="3989994" y="0"/>
                  </a:lnTo>
                  <a:lnTo>
                    <a:pt x="4255993" y="0"/>
                  </a:lnTo>
                  <a:lnTo>
                    <a:pt x="4521993" y="150378"/>
                  </a:lnTo>
                  <a:lnTo>
                    <a:pt x="4787993" y="128895"/>
                  </a:lnTo>
                  <a:lnTo>
                    <a:pt x="5053992" y="257791"/>
                  </a:lnTo>
                  <a:lnTo>
                    <a:pt x="5319992" y="322239"/>
                  </a:lnTo>
                  <a:lnTo>
                    <a:pt x="5585991" y="386687"/>
                  </a:lnTo>
                  <a:lnTo>
                    <a:pt x="5851991" y="494101"/>
                  </a:lnTo>
                  <a:lnTo>
                    <a:pt x="6117991" y="365205"/>
                  </a:lnTo>
                  <a:lnTo>
                    <a:pt x="6383990" y="300757"/>
                  </a:lnTo>
                  <a:lnTo>
                    <a:pt x="6649990" y="408170"/>
                  </a:lnTo>
                </a:path>
              </a:pathLst>
            </a:custGeom>
            <a:ln w="27101" cap="flat">
              <a:solidFill>
                <a:srgbClr val="3283FE">
                  <a:alpha val="100000"/>
                </a:srgbClr>
              </a:solidFill>
              <a:prstDash val="solid"/>
              <a:round/>
            </a:ln>
          </p:spPr>
          <p:txBody>
            <a:bodyPr/>
            <a:lstStyle/>
            <a:p/>
          </p:txBody>
        </p:sp>
        <p:sp>
          <p:nvSpPr>
            <p:cNvPr id="64" name="pl64"/>
            <p:cNvSpPr/>
            <p:nvPr/>
          </p:nvSpPr>
          <p:spPr>
            <a:xfrm>
              <a:off x="4622749" y="2428948"/>
              <a:ext cx="3457995" cy="665962"/>
            </a:xfrm>
            <a:custGeom>
              <a:avLst/>
              <a:pathLst>
                <a:path w="3457995" h="665962">
                  <a:moveTo>
                    <a:pt x="0" y="580031"/>
                  </a:moveTo>
                  <a:lnTo>
                    <a:pt x="265999" y="644479"/>
                  </a:lnTo>
                  <a:lnTo>
                    <a:pt x="531999" y="214826"/>
                  </a:lnTo>
                  <a:lnTo>
                    <a:pt x="797998" y="128895"/>
                  </a:lnTo>
                  <a:lnTo>
                    <a:pt x="1063998" y="85930"/>
                  </a:lnTo>
                  <a:lnTo>
                    <a:pt x="1329998" y="322239"/>
                  </a:lnTo>
                  <a:lnTo>
                    <a:pt x="1595997" y="257791"/>
                  </a:lnTo>
                  <a:lnTo>
                    <a:pt x="1861997" y="472618"/>
                  </a:lnTo>
                  <a:lnTo>
                    <a:pt x="2127996" y="472618"/>
                  </a:lnTo>
                  <a:lnTo>
                    <a:pt x="2393996" y="472618"/>
                  </a:lnTo>
                  <a:lnTo>
                    <a:pt x="2659996" y="665962"/>
                  </a:lnTo>
                  <a:lnTo>
                    <a:pt x="2925995" y="214826"/>
                  </a:lnTo>
                  <a:lnTo>
                    <a:pt x="3191995" y="0"/>
                  </a:lnTo>
                  <a:lnTo>
                    <a:pt x="3457995" y="107413"/>
                  </a:lnTo>
                </a:path>
              </a:pathLst>
            </a:custGeom>
            <a:ln w="27101" cap="flat">
              <a:solidFill>
                <a:srgbClr val="FFA500">
                  <a:alpha val="100000"/>
                </a:srgbClr>
              </a:solidFill>
              <a:prstDash val="solid"/>
              <a:round/>
            </a:ln>
          </p:spPr>
          <p:txBody>
            <a:bodyPr/>
            <a:lstStyle/>
            <a:p/>
          </p:txBody>
        </p:sp>
        <p:sp>
          <p:nvSpPr>
            <p:cNvPr id="65" name="tx65"/>
            <p:cNvSpPr/>
            <p:nvPr/>
          </p:nvSpPr>
          <p:spPr>
            <a:xfrm>
              <a:off x="1360416"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6" name="tx66"/>
            <p:cNvSpPr/>
            <p:nvPr/>
          </p:nvSpPr>
          <p:spPr>
            <a:xfrm>
              <a:off x="2690414"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7" name="tx67"/>
            <p:cNvSpPr/>
            <p:nvPr/>
          </p:nvSpPr>
          <p:spPr>
            <a:xfrm>
              <a:off x="402041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8" name="tx68"/>
            <p:cNvSpPr/>
            <p:nvPr/>
          </p:nvSpPr>
          <p:spPr>
            <a:xfrm>
              <a:off x="535041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9" name="tx69"/>
            <p:cNvSpPr/>
            <p:nvPr/>
          </p:nvSpPr>
          <p:spPr>
            <a:xfrm>
              <a:off x="5350410"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0" name="tx70"/>
            <p:cNvSpPr/>
            <p:nvPr/>
          </p:nvSpPr>
          <p:spPr>
            <a:xfrm>
              <a:off x="641440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1" name="tx71"/>
            <p:cNvSpPr/>
            <p:nvPr/>
          </p:nvSpPr>
          <p:spPr>
            <a:xfrm>
              <a:off x="6414408"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2" name="tx72"/>
            <p:cNvSpPr/>
            <p:nvPr/>
          </p:nvSpPr>
          <p:spPr>
            <a:xfrm>
              <a:off x="6680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3" name="tx73"/>
            <p:cNvSpPr/>
            <p:nvPr/>
          </p:nvSpPr>
          <p:spPr>
            <a:xfrm>
              <a:off x="6680408"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4" name="tx74"/>
            <p:cNvSpPr/>
            <p:nvPr/>
          </p:nvSpPr>
          <p:spPr>
            <a:xfrm>
              <a:off x="6946408"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5" name="tx75"/>
            <p:cNvSpPr/>
            <p:nvPr/>
          </p:nvSpPr>
          <p:spPr>
            <a:xfrm>
              <a:off x="6946408"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6" name="tx76"/>
            <p:cNvSpPr/>
            <p:nvPr/>
          </p:nvSpPr>
          <p:spPr>
            <a:xfrm>
              <a:off x="7212407"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77" name="tx77"/>
            <p:cNvSpPr/>
            <p:nvPr/>
          </p:nvSpPr>
          <p:spPr>
            <a:xfrm>
              <a:off x="7212407"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8" name="tx78"/>
            <p:cNvSpPr/>
            <p:nvPr/>
          </p:nvSpPr>
          <p:spPr>
            <a:xfrm>
              <a:off x="7478407"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9" name="tx79"/>
            <p:cNvSpPr/>
            <p:nvPr/>
          </p:nvSpPr>
          <p:spPr>
            <a:xfrm>
              <a:off x="7478407"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0" name="tx80"/>
            <p:cNvSpPr/>
            <p:nvPr/>
          </p:nvSpPr>
          <p:spPr>
            <a:xfrm>
              <a:off x="7744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81" name="tx81"/>
            <p:cNvSpPr/>
            <p:nvPr/>
          </p:nvSpPr>
          <p:spPr>
            <a:xfrm>
              <a:off x="7744407"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2" name="tx82"/>
            <p:cNvSpPr/>
            <p:nvPr/>
          </p:nvSpPr>
          <p:spPr>
            <a:xfrm>
              <a:off x="8010406"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3" name="tx83"/>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4" name="tx84"/>
            <p:cNvSpPr/>
            <p:nvPr/>
          </p:nvSpPr>
          <p:spPr>
            <a:xfrm>
              <a:off x="1355405" y="40977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5" name="tx85"/>
            <p:cNvSpPr/>
            <p:nvPr/>
          </p:nvSpPr>
          <p:spPr>
            <a:xfrm>
              <a:off x="2685403" y="41055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6" name="tx86"/>
            <p:cNvSpPr/>
            <p:nvPr/>
          </p:nvSpPr>
          <p:spPr>
            <a:xfrm>
              <a:off x="4015401" y="41034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7" name="tx87"/>
            <p:cNvSpPr/>
            <p:nvPr/>
          </p:nvSpPr>
          <p:spPr>
            <a:xfrm>
              <a:off x="5345399" y="41442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6379253" y="403778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9" name="tx89"/>
            <p:cNvSpPr/>
            <p:nvPr/>
          </p:nvSpPr>
          <p:spPr>
            <a:xfrm>
              <a:off x="6645252" y="40074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0" name="tx90"/>
            <p:cNvSpPr/>
            <p:nvPr/>
          </p:nvSpPr>
          <p:spPr>
            <a:xfrm>
              <a:off x="6911252" y="39775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91" name="tx91"/>
            <p:cNvSpPr/>
            <p:nvPr/>
          </p:nvSpPr>
          <p:spPr>
            <a:xfrm>
              <a:off x="7177252" y="3928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92" name="tx92"/>
            <p:cNvSpPr/>
            <p:nvPr/>
          </p:nvSpPr>
          <p:spPr>
            <a:xfrm>
              <a:off x="7488455" y="39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7709251" y="40100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4" name="tx94"/>
            <p:cNvSpPr/>
            <p:nvPr/>
          </p:nvSpPr>
          <p:spPr>
            <a:xfrm>
              <a:off x="7975250" y="39634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95" name="tx95"/>
            <p:cNvSpPr/>
            <p:nvPr/>
          </p:nvSpPr>
          <p:spPr>
            <a:xfrm>
              <a:off x="5315254" y="39387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6" name="tx96"/>
            <p:cNvSpPr/>
            <p:nvPr/>
          </p:nvSpPr>
          <p:spPr>
            <a:xfrm>
              <a:off x="6379253" y="36900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97" name="tx97"/>
            <p:cNvSpPr/>
            <p:nvPr/>
          </p:nvSpPr>
          <p:spPr>
            <a:xfrm>
              <a:off x="6645252" y="36636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8" name="tx98"/>
            <p:cNvSpPr/>
            <p:nvPr/>
          </p:nvSpPr>
          <p:spPr>
            <a:xfrm>
              <a:off x="6911252" y="363426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99" name="tx99"/>
            <p:cNvSpPr/>
            <p:nvPr/>
          </p:nvSpPr>
          <p:spPr>
            <a:xfrm>
              <a:off x="7177252" y="34990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00" name="tx100"/>
            <p:cNvSpPr/>
            <p:nvPr/>
          </p:nvSpPr>
          <p:spPr>
            <a:xfrm>
              <a:off x="7473396" y="373908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1" name="tx101"/>
            <p:cNvSpPr/>
            <p:nvPr/>
          </p:nvSpPr>
          <p:spPr>
            <a:xfrm>
              <a:off x="5325804" y="3695894"/>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17.4</a:t>
              </a:r>
            </a:p>
          </p:txBody>
        </p:sp>
        <p:sp>
          <p:nvSpPr>
            <p:cNvPr id="102" name="tx102"/>
            <p:cNvSpPr/>
            <p:nvPr/>
          </p:nvSpPr>
          <p:spPr>
            <a:xfrm>
              <a:off x="6389802" y="341295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103" name="tx103"/>
            <p:cNvSpPr/>
            <p:nvPr/>
          </p:nvSpPr>
          <p:spPr>
            <a:xfrm>
              <a:off x="6655802" y="341816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29.1</a:t>
              </a:r>
            </a:p>
          </p:txBody>
        </p:sp>
        <p:sp>
          <p:nvSpPr>
            <p:cNvPr id="104" name="tx104"/>
            <p:cNvSpPr/>
            <p:nvPr/>
          </p:nvSpPr>
          <p:spPr>
            <a:xfrm>
              <a:off x="6921801" y="341653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29.1</a:t>
              </a:r>
            </a:p>
          </p:txBody>
        </p:sp>
        <p:sp>
          <p:nvSpPr>
            <p:cNvPr id="105" name="tx105"/>
            <p:cNvSpPr/>
            <p:nvPr/>
          </p:nvSpPr>
          <p:spPr>
            <a:xfrm>
              <a:off x="7187801" y="324642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106" name="tx106"/>
            <p:cNvSpPr/>
            <p:nvPr/>
          </p:nvSpPr>
          <p:spPr>
            <a:xfrm>
              <a:off x="7453801" y="361592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20.7</a:t>
              </a:r>
            </a:p>
          </p:txBody>
        </p:sp>
        <p:sp>
          <p:nvSpPr>
            <p:cNvPr id="107" name="tx10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55386" y="35684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9" name="tx109"/>
            <p:cNvSpPr/>
            <p:nvPr/>
          </p:nvSpPr>
          <p:spPr>
            <a:xfrm>
              <a:off x="655386" y="297709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0" name="tx110"/>
            <p:cNvSpPr/>
            <p:nvPr/>
          </p:nvSpPr>
          <p:spPr>
            <a:xfrm>
              <a:off x="655386" y="238609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1" name="tx111"/>
            <p:cNvSpPr/>
            <p:nvPr/>
          </p:nvSpPr>
          <p:spPr>
            <a:xfrm>
              <a:off x="577692" y="179428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66584" y="1592892"/>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2000-2025</a:t>
              </a:r>
            </a:p>
          </p:txBody>
        </p:sp>
        <p:sp>
          <p:nvSpPr>
            <p:cNvPr id="140" name="pl140"/>
            <p:cNvSpPr/>
            <p:nvPr/>
          </p:nvSpPr>
          <p:spPr>
            <a:xfrm>
              <a:off x="24873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839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1923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6635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0161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3686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11054" y="5840557"/>
              <a:ext cx="2687297" cy="124062"/>
            </a:xfrm>
            <a:prstGeom prst="rect">
              <a:avLst/>
            </a:prstGeom>
            <a:solidFill>
              <a:srgbClr val="E2231A">
                <a:alpha val="90196"/>
              </a:srgbClr>
            </a:solidFill>
          </p:spPr>
          <p:txBody>
            <a:bodyPr/>
            <a:lstStyle/>
            <a:p/>
          </p:txBody>
        </p:sp>
        <p:sp>
          <p:nvSpPr>
            <p:cNvPr id="151" name="rc151"/>
            <p:cNvSpPr/>
            <p:nvPr/>
          </p:nvSpPr>
          <p:spPr>
            <a:xfrm>
              <a:off x="1311054" y="5685479"/>
              <a:ext cx="3212382" cy="124062"/>
            </a:xfrm>
            <a:prstGeom prst="rect">
              <a:avLst/>
            </a:prstGeom>
            <a:solidFill>
              <a:srgbClr val="E2231A">
                <a:alpha val="90196"/>
              </a:srgbClr>
            </a:solidFill>
          </p:spPr>
          <p:txBody>
            <a:bodyPr/>
            <a:lstStyle/>
            <a:p/>
          </p:txBody>
        </p:sp>
        <p:sp>
          <p:nvSpPr>
            <p:cNvPr id="152" name="rc152"/>
            <p:cNvSpPr/>
            <p:nvPr/>
          </p:nvSpPr>
          <p:spPr>
            <a:xfrm>
              <a:off x="1311054" y="5530401"/>
              <a:ext cx="4166569" cy="124062"/>
            </a:xfrm>
            <a:prstGeom prst="rect">
              <a:avLst/>
            </a:prstGeom>
            <a:solidFill>
              <a:srgbClr val="E2231A">
                <a:alpha val="90196"/>
              </a:srgbClr>
            </a:solidFill>
          </p:spPr>
          <p:txBody>
            <a:bodyPr/>
            <a:lstStyle/>
            <a:p/>
          </p:txBody>
        </p:sp>
        <p:sp>
          <p:nvSpPr>
            <p:cNvPr id="153" name="rc153"/>
            <p:cNvSpPr/>
            <p:nvPr/>
          </p:nvSpPr>
          <p:spPr>
            <a:xfrm>
              <a:off x="3998351" y="5840557"/>
              <a:ext cx="4202092" cy="124062"/>
            </a:xfrm>
            <a:prstGeom prst="rect">
              <a:avLst/>
            </a:prstGeom>
            <a:solidFill>
              <a:srgbClr val="B3B3B3">
                <a:alpha val="90196"/>
              </a:srgbClr>
            </a:solidFill>
          </p:spPr>
          <p:txBody>
            <a:bodyPr/>
            <a:lstStyle/>
            <a:p/>
          </p:txBody>
        </p:sp>
        <p:sp>
          <p:nvSpPr>
            <p:cNvPr id="154" name="tx154"/>
            <p:cNvSpPr/>
            <p:nvPr/>
          </p:nvSpPr>
          <p:spPr>
            <a:xfrm>
              <a:off x="831297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29.3</a:t>
              </a:r>
            </a:p>
          </p:txBody>
        </p:sp>
        <p:sp>
          <p:nvSpPr>
            <p:cNvPr id="155" name="tx155"/>
            <p:cNvSpPr/>
            <p:nvPr/>
          </p:nvSpPr>
          <p:spPr>
            <a:xfrm>
              <a:off x="2542176"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a:t>
              </a:r>
            </a:p>
          </p:txBody>
        </p:sp>
        <p:sp>
          <p:nvSpPr>
            <p:cNvPr id="156" name="tx156"/>
            <p:cNvSpPr/>
            <p:nvPr/>
          </p:nvSpPr>
          <p:spPr>
            <a:xfrm>
              <a:off x="2804718"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57" name="tx157"/>
            <p:cNvSpPr/>
            <p:nvPr/>
          </p:nvSpPr>
          <p:spPr>
            <a:xfrm>
              <a:off x="3281812"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17.7</a:t>
              </a:r>
            </a:p>
          </p:txBody>
        </p:sp>
        <p:sp>
          <p:nvSpPr>
            <p:cNvPr id="158" name="tx158"/>
            <p:cNvSpPr/>
            <p:nvPr/>
          </p:nvSpPr>
          <p:spPr>
            <a:xfrm>
              <a:off x="59868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59" name="tx159"/>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53930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4" name="tx164"/>
            <p:cNvSpPr/>
            <p:nvPr/>
          </p:nvSpPr>
          <p:spPr>
            <a:xfrm>
              <a:off x="589183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5" name="tx165"/>
            <p:cNvSpPr/>
            <p:nvPr/>
          </p:nvSpPr>
          <p:spPr>
            <a:xfrm>
              <a:off x="8244366"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6" name="tx166"/>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78%. This is lower than in 2019, where coverage was 85%.
18,000 children missed their routine first dose of measles vaccine.
MCV2 is typically administered to children between 18 months and five years old. MCV2 coverage declined at 78%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83% in 2024 to 78% in 2025 - below the 95% level needed to prevent outbreaks and, leaving 18,000 children without any protection against measles. MCV2 coverage declined at from 83% in 2024 to 78% in 2025 - below the IA2030 target of 90%.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03041"/>
            </a:xfrm>
            <a:custGeom>
              <a:avLst/>
              <a:pathLst>
                <a:path w="3397293" h="503041">
                  <a:moveTo>
                    <a:pt x="0" y="174970"/>
                  </a:moveTo>
                  <a:lnTo>
                    <a:pt x="135891" y="174970"/>
                  </a:lnTo>
                  <a:lnTo>
                    <a:pt x="271783" y="153099"/>
                  </a:lnTo>
                  <a:lnTo>
                    <a:pt x="407675" y="153099"/>
                  </a:lnTo>
                  <a:lnTo>
                    <a:pt x="543566" y="109356"/>
                  </a:lnTo>
                  <a:lnTo>
                    <a:pt x="679458" y="131228"/>
                  </a:lnTo>
                  <a:lnTo>
                    <a:pt x="815350" y="174970"/>
                  </a:lnTo>
                  <a:lnTo>
                    <a:pt x="951242" y="196842"/>
                  </a:lnTo>
                  <a:lnTo>
                    <a:pt x="1087133" y="109356"/>
                  </a:lnTo>
                  <a:lnTo>
                    <a:pt x="1223025" y="21871"/>
                  </a:lnTo>
                  <a:lnTo>
                    <a:pt x="1358917" y="109356"/>
                  </a:lnTo>
                  <a:lnTo>
                    <a:pt x="1494809" y="131228"/>
                  </a:lnTo>
                  <a:lnTo>
                    <a:pt x="1630700" y="43742"/>
                  </a:lnTo>
                  <a:lnTo>
                    <a:pt x="1766592" y="21871"/>
                  </a:lnTo>
                  <a:lnTo>
                    <a:pt x="1902484" y="21871"/>
                  </a:lnTo>
                  <a:lnTo>
                    <a:pt x="2038375" y="0"/>
                  </a:lnTo>
                  <a:lnTo>
                    <a:pt x="2174267" y="0"/>
                  </a:lnTo>
                  <a:lnTo>
                    <a:pt x="2310159" y="153099"/>
                  </a:lnTo>
                  <a:lnTo>
                    <a:pt x="2446051" y="131228"/>
                  </a:lnTo>
                  <a:lnTo>
                    <a:pt x="2581942" y="262456"/>
                  </a:lnTo>
                  <a:lnTo>
                    <a:pt x="2717834" y="328070"/>
                  </a:lnTo>
                  <a:lnTo>
                    <a:pt x="2853726" y="393684"/>
                  </a:lnTo>
                  <a:lnTo>
                    <a:pt x="2989618" y="503041"/>
                  </a:lnTo>
                  <a:lnTo>
                    <a:pt x="3125509" y="371812"/>
                  </a:lnTo>
                  <a:lnTo>
                    <a:pt x="3261401" y="306198"/>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03041"/>
            </a:xfrm>
            <a:custGeom>
              <a:avLst/>
              <a:pathLst>
                <a:path w="3397293" h="503041">
                  <a:moveTo>
                    <a:pt x="0" y="174970"/>
                  </a:moveTo>
                  <a:lnTo>
                    <a:pt x="135891" y="174970"/>
                  </a:lnTo>
                  <a:lnTo>
                    <a:pt x="271783" y="153099"/>
                  </a:lnTo>
                  <a:lnTo>
                    <a:pt x="407675" y="153099"/>
                  </a:lnTo>
                  <a:lnTo>
                    <a:pt x="543566" y="109356"/>
                  </a:lnTo>
                  <a:lnTo>
                    <a:pt x="679458" y="131228"/>
                  </a:lnTo>
                  <a:lnTo>
                    <a:pt x="815350" y="174970"/>
                  </a:lnTo>
                  <a:lnTo>
                    <a:pt x="951242" y="196842"/>
                  </a:lnTo>
                  <a:lnTo>
                    <a:pt x="1087133" y="109356"/>
                  </a:lnTo>
                  <a:lnTo>
                    <a:pt x="1223025" y="21871"/>
                  </a:lnTo>
                  <a:lnTo>
                    <a:pt x="1358917" y="109356"/>
                  </a:lnTo>
                  <a:lnTo>
                    <a:pt x="1494809" y="131228"/>
                  </a:lnTo>
                  <a:lnTo>
                    <a:pt x="1630700" y="43742"/>
                  </a:lnTo>
                  <a:lnTo>
                    <a:pt x="1766592" y="21871"/>
                  </a:lnTo>
                  <a:lnTo>
                    <a:pt x="1902484" y="21871"/>
                  </a:lnTo>
                  <a:lnTo>
                    <a:pt x="2038375" y="0"/>
                  </a:lnTo>
                  <a:lnTo>
                    <a:pt x="2174267" y="0"/>
                  </a:lnTo>
                  <a:lnTo>
                    <a:pt x="2310159" y="153099"/>
                  </a:lnTo>
                  <a:lnTo>
                    <a:pt x="2446051" y="131228"/>
                  </a:lnTo>
                  <a:lnTo>
                    <a:pt x="2581942" y="262456"/>
                  </a:lnTo>
                  <a:lnTo>
                    <a:pt x="2717834" y="328070"/>
                  </a:lnTo>
                  <a:lnTo>
                    <a:pt x="2853726" y="393684"/>
                  </a:lnTo>
                  <a:lnTo>
                    <a:pt x="2989618" y="503041"/>
                  </a:lnTo>
                  <a:lnTo>
                    <a:pt x="3125509" y="371812"/>
                  </a:lnTo>
                  <a:lnTo>
                    <a:pt x="3261401" y="306198"/>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03041"/>
            </a:xfrm>
            <a:custGeom>
              <a:avLst/>
              <a:pathLst>
                <a:path w="3397293" h="503041">
                  <a:moveTo>
                    <a:pt x="0" y="174970"/>
                  </a:moveTo>
                  <a:lnTo>
                    <a:pt x="135891" y="174970"/>
                  </a:lnTo>
                  <a:lnTo>
                    <a:pt x="271783" y="153099"/>
                  </a:lnTo>
                  <a:lnTo>
                    <a:pt x="407675" y="153099"/>
                  </a:lnTo>
                  <a:lnTo>
                    <a:pt x="543566" y="109356"/>
                  </a:lnTo>
                  <a:lnTo>
                    <a:pt x="679458" y="131228"/>
                  </a:lnTo>
                  <a:lnTo>
                    <a:pt x="815350" y="174970"/>
                  </a:lnTo>
                  <a:lnTo>
                    <a:pt x="951242" y="196842"/>
                  </a:lnTo>
                  <a:lnTo>
                    <a:pt x="1087133" y="109356"/>
                  </a:lnTo>
                  <a:lnTo>
                    <a:pt x="1223025" y="21871"/>
                  </a:lnTo>
                  <a:lnTo>
                    <a:pt x="1358917" y="109356"/>
                  </a:lnTo>
                  <a:lnTo>
                    <a:pt x="1494809" y="131228"/>
                  </a:lnTo>
                  <a:lnTo>
                    <a:pt x="1630700" y="43742"/>
                  </a:lnTo>
                  <a:lnTo>
                    <a:pt x="1766592" y="21871"/>
                  </a:lnTo>
                  <a:lnTo>
                    <a:pt x="1902484" y="21871"/>
                  </a:lnTo>
                  <a:lnTo>
                    <a:pt x="2038375" y="0"/>
                  </a:lnTo>
                  <a:lnTo>
                    <a:pt x="2174267" y="0"/>
                  </a:lnTo>
                  <a:lnTo>
                    <a:pt x="2310159" y="153099"/>
                  </a:lnTo>
                  <a:lnTo>
                    <a:pt x="2446051" y="131228"/>
                  </a:lnTo>
                  <a:lnTo>
                    <a:pt x="2581942" y="262456"/>
                  </a:lnTo>
                  <a:lnTo>
                    <a:pt x="2717834" y="328070"/>
                  </a:lnTo>
                  <a:lnTo>
                    <a:pt x="2853726" y="393684"/>
                  </a:lnTo>
                  <a:lnTo>
                    <a:pt x="2989618" y="503041"/>
                  </a:lnTo>
                  <a:lnTo>
                    <a:pt x="3125509" y="371812"/>
                  </a:lnTo>
                  <a:lnTo>
                    <a:pt x="3261401" y="306198"/>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5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5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608" y="498897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0" name="tx60"/>
            <p:cNvSpPr/>
            <p:nvPr/>
          </p:nvSpPr>
          <p:spPr>
            <a:xfrm>
              <a:off x="27933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5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57363" y="1403693"/>
              <a:ext cx="25244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Gambia, 2000-2025</a:t>
              </a:r>
            </a:p>
          </p:txBody>
        </p:sp>
        <p:sp>
          <p:nvSpPr>
            <p:cNvPr id="63" name="pl63"/>
            <p:cNvSpPr/>
            <p:nvPr/>
          </p:nvSpPr>
          <p:spPr>
            <a:xfrm>
              <a:off x="5267799" y="4109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0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11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19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126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59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0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61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2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30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148245"/>
            </a:xfrm>
            <a:custGeom>
              <a:avLst/>
              <a:pathLst>
                <a:path w="3397293" h="1148245">
                  <a:moveTo>
                    <a:pt x="0" y="399389"/>
                  </a:moveTo>
                  <a:lnTo>
                    <a:pt x="135891" y="399389"/>
                  </a:lnTo>
                  <a:lnTo>
                    <a:pt x="271783" y="349466"/>
                  </a:lnTo>
                  <a:lnTo>
                    <a:pt x="407675" y="349466"/>
                  </a:lnTo>
                  <a:lnTo>
                    <a:pt x="543566" y="249618"/>
                  </a:lnTo>
                  <a:lnTo>
                    <a:pt x="679458" y="299542"/>
                  </a:lnTo>
                  <a:lnTo>
                    <a:pt x="815350" y="399389"/>
                  </a:lnTo>
                  <a:lnTo>
                    <a:pt x="951242" y="449313"/>
                  </a:lnTo>
                  <a:lnTo>
                    <a:pt x="1087133" y="249618"/>
                  </a:lnTo>
                  <a:lnTo>
                    <a:pt x="1223025" y="49923"/>
                  </a:lnTo>
                  <a:lnTo>
                    <a:pt x="1358917" y="249618"/>
                  </a:lnTo>
                  <a:lnTo>
                    <a:pt x="1494809" y="299542"/>
                  </a:lnTo>
                  <a:lnTo>
                    <a:pt x="1630700" y="99847"/>
                  </a:lnTo>
                  <a:lnTo>
                    <a:pt x="1766592" y="49923"/>
                  </a:lnTo>
                  <a:lnTo>
                    <a:pt x="1902484" y="49923"/>
                  </a:lnTo>
                  <a:lnTo>
                    <a:pt x="2038375" y="0"/>
                  </a:lnTo>
                  <a:lnTo>
                    <a:pt x="2174267" y="0"/>
                  </a:lnTo>
                  <a:lnTo>
                    <a:pt x="2310159" y="349466"/>
                  </a:lnTo>
                  <a:lnTo>
                    <a:pt x="2446051" y="299542"/>
                  </a:lnTo>
                  <a:lnTo>
                    <a:pt x="2581942" y="599084"/>
                  </a:lnTo>
                  <a:lnTo>
                    <a:pt x="2717834" y="748856"/>
                  </a:lnTo>
                  <a:lnTo>
                    <a:pt x="2853726" y="898627"/>
                  </a:lnTo>
                  <a:lnTo>
                    <a:pt x="2989618" y="1148245"/>
                  </a:lnTo>
                  <a:lnTo>
                    <a:pt x="3125509" y="848703"/>
                  </a:lnTo>
                  <a:lnTo>
                    <a:pt x="3261401" y="698932"/>
                  </a:lnTo>
                  <a:lnTo>
                    <a:pt x="3397293" y="94855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61525"/>
              <a:ext cx="3397293" cy="748856"/>
            </a:xfrm>
            <a:custGeom>
              <a:avLst/>
              <a:pathLst>
                <a:path w="3397293" h="748856">
                  <a:moveTo>
                    <a:pt x="0" y="748856"/>
                  </a:moveTo>
                  <a:lnTo>
                    <a:pt x="135891" y="698932"/>
                  </a:lnTo>
                  <a:lnTo>
                    <a:pt x="271783" y="698932"/>
                  </a:lnTo>
                  <a:lnTo>
                    <a:pt x="407675" y="649008"/>
                  </a:lnTo>
                  <a:lnTo>
                    <a:pt x="543566" y="549161"/>
                  </a:lnTo>
                  <a:lnTo>
                    <a:pt x="679458" y="449313"/>
                  </a:lnTo>
                  <a:lnTo>
                    <a:pt x="815350" y="349466"/>
                  </a:lnTo>
                  <a:lnTo>
                    <a:pt x="951242" y="349466"/>
                  </a:lnTo>
                  <a:lnTo>
                    <a:pt x="1087133" y="249618"/>
                  </a:lnTo>
                  <a:lnTo>
                    <a:pt x="1223025" y="149771"/>
                  </a:lnTo>
                  <a:lnTo>
                    <a:pt x="1358917" y="99847"/>
                  </a:lnTo>
                  <a:lnTo>
                    <a:pt x="1494809" y="99847"/>
                  </a:lnTo>
                  <a:lnTo>
                    <a:pt x="1630700" y="99847"/>
                  </a:lnTo>
                  <a:lnTo>
                    <a:pt x="1766592" y="99847"/>
                  </a:lnTo>
                  <a:lnTo>
                    <a:pt x="1902484" y="99847"/>
                  </a:lnTo>
                  <a:lnTo>
                    <a:pt x="2038375" y="99847"/>
                  </a:lnTo>
                  <a:lnTo>
                    <a:pt x="2174267" y="49923"/>
                  </a:lnTo>
                  <a:lnTo>
                    <a:pt x="2310159" y="49923"/>
                  </a:lnTo>
                  <a:lnTo>
                    <a:pt x="2446051" y="0"/>
                  </a:lnTo>
                  <a:lnTo>
                    <a:pt x="2581942" y="0"/>
                  </a:lnTo>
                  <a:lnTo>
                    <a:pt x="2717834" y="149771"/>
                  </a:lnTo>
                  <a:lnTo>
                    <a:pt x="2853726" y="249618"/>
                  </a:lnTo>
                  <a:lnTo>
                    <a:pt x="2989618" y="149771"/>
                  </a:lnTo>
                  <a:lnTo>
                    <a:pt x="3125509" y="149771"/>
                  </a:lnTo>
                  <a:lnTo>
                    <a:pt x="3261401" y="99847"/>
                  </a:lnTo>
                  <a:lnTo>
                    <a:pt x="3397293" y="998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11754"/>
              <a:ext cx="3397293" cy="1347940"/>
            </a:xfrm>
            <a:custGeom>
              <a:avLst/>
              <a:pathLst>
                <a:path w="3397293" h="1347940">
                  <a:moveTo>
                    <a:pt x="0" y="1347940"/>
                  </a:moveTo>
                  <a:lnTo>
                    <a:pt x="135891" y="1248093"/>
                  </a:lnTo>
                  <a:lnTo>
                    <a:pt x="271783" y="1198169"/>
                  </a:lnTo>
                  <a:lnTo>
                    <a:pt x="407675" y="998474"/>
                  </a:lnTo>
                  <a:lnTo>
                    <a:pt x="543566" y="798779"/>
                  </a:lnTo>
                  <a:lnTo>
                    <a:pt x="679458" y="599084"/>
                  </a:lnTo>
                  <a:lnTo>
                    <a:pt x="815350" y="499237"/>
                  </a:lnTo>
                  <a:lnTo>
                    <a:pt x="951242" y="499237"/>
                  </a:lnTo>
                  <a:lnTo>
                    <a:pt x="1087133" y="299542"/>
                  </a:lnTo>
                  <a:lnTo>
                    <a:pt x="1223025" y="0"/>
                  </a:lnTo>
                  <a:lnTo>
                    <a:pt x="1358917" y="149771"/>
                  </a:lnTo>
                  <a:lnTo>
                    <a:pt x="1494809" y="299542"/>
                  </a:lnTo>
                  <a:lnTo>
                    <a:pt x="1630700" y="349466"/>
                  </a:lnTo>
                  <a:lnTo>
                    <a:pt x="1766592" y="349466"/>
                  </a:lnTo>
                  <a:lnTo>
                    <a:pt x="1902484" y="399389"/>
                  </a:lnTo>
                  <a:lnTo>
                    <a:pt x="2038375" y="399389"/>
                  </a:lnTo>
                  <a:lnTo>
                    <a:pt x="2174267" y="299542"/>
                  </a:lnTo>
                  <a:lnTo>
                    <a:pt x="2310159" y="199694"/>
                  </a:lnTo>
                  <a:lnTo>
                    <a:pt x="2446051" y="199694"/>
                  </a:lnTo>
                  <a:lnTo>
                    <a:pt x="2581942" y="149771"/>
                  </a:lnTo>
                  <a:lnTo>
                    <a:pt x="2717834" y="199694"/>
                  </a:lnTo>
                  <a:lnTo>
                    <a:pt x="2853726" y="399389"/>
                  </a:lnTo>
                  <a:lnTo>
                    <a:pt x="2989618" y="399389"/>
                  </a:lnTo>
                  <a:lnTo>
                    <a:pt x="3125509" y="299542"/>
                  </a:lnTo>
                  <a:lnTo>
                    <a:pt x="3261401" y="149771"/>
                  </a:lnTo>
                  <a:lnTo>
                    <a:pt x="3397293" y="19969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6152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148245"/>
            </a:xfrm>
            <a:custGeom>
              <a:avLst/>
              <a:pathLst>
                <a:path w="3397293" h="1148245">
                  <a:moveTo>
                    <a:pt x="0" y="399389"/>
                  </a:moveTo>
                  <a:lnTo>
                    <a:pt x="135891" y="399389"/>
                  </a:lnTo>
                  <a:lnTo>
                    <a:pt x="271783" y="349466"/>
                  </a:lnTo>
                  <a:lnTo>
                    <a:pt x="407675" y="349466"/>
                  </a:lnTo>
                  <a:lnTo>
                    <a:pt x="543566" y="249618"/>
                  </a:lnTo>
                  <a:lnTo>
                    <a:pt x="679458" y="299542"/>
                  </a:lnTo>
                  <a:lnTo>
                    <a:pt x="815350" y="399389"/>
                  </a:lnTo>
                  <a:lnTo>
                    <a:pt x="951242" y="449313"/>
                  </a:lnTo>
                  <a:lnTo>
                    <a:pt x="1087133" y="249618"/>
                  </a:lnTo>
                  <a:lnTo>
                    <a:pt x="1223025" y="49923"/>
                  </a:lnTo>
                  <a:lnTo>
                    <a:pt x="1358917" y="249618"/>
                  </a:lnTo>
                  <a:lnTo>
                    <a:pt x="1494809" y="299542"/>
                  </a:lnTo>
                  <a:lnTo>
                    <a:pt x="1630700" y="99847"/>
                  </a:lnTo>
                  <a:lnTo>
                    <a:pt x="1766592" y="49923"/>
                  </a:lnTo>
                  <a:lnTo>
                    <a:pt x="1902484" y="49923"/>
                  </a:lnTo>
                  <a:lnTo>
                    <a:pt x="2038375" y="0"/>
                  </a:lnTo>
                  <a:lnTo>
                    <a:pt x="2174267" y="0"/>
                  </a:lnTo>
                  <a:lnTo>
                    <a:pt x="2310159" y="349466"/>
                  </a:lnTo>
                  <a:lnTo>
                    <a:pt x="2446051" y="299542"/>
                  </a:lnTo>
                  <a:lnTo>
                    <a:pt x="2581942" y="599084"/>
                  </a:lnTo>
                  <a:lnTo>
                    <a:pt x="2717834" y="748856"/>
                  </a:lnTo>
                  <a:lnTo>
                    <a:pt x="2853726" y="898627"/>
                  </a:lnTo>
                  <a:lnTo>
                    <a:pt x="2989618" y="1148245"/>
                  </a:lnTo>
                  <a:lnTo>
                    <a:pt x="3125509" y="848703"/>
                  </a:lnTo>
                  <a:lnTo>
                    <a:pt x="3261401" y="698932"/>
                  </a:lnTo>
                  <a:lnTo>
                    <a:pt x="3397293" y="94855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82562"/>
              <a:ext cx="0" cy="479267"/>
            </a:xfrm>
            <a:custGeom>
              <a:avLst/>
              <a:pathLst>
                <a:path w="0" h="479267">
                  <a:moveTo>
                    <a:pt x="0" y="4792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82562"/>
              <a:ext cx="0" cy="379420"/>
            </a:xfrm>
            <a:custGeom>
              <a:avLst/>
              <a:pathLst>
                <a:path w="0" h="379420">
                  <a:moveTo>
                    <a:pt x="0" y="3794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82562"/>
              <a:ext cx="0" cy="329496"/>
            </a:xfrm>
            <a:custGeom>
              <a:avLst/>
              <a:pathLst>
                <a:path w="0" h="329496">
                  <a:moveTo>
                    <a:pt x="0" y="3294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82562"/>
              <a:ext cx="0" cy="79877"/>
            </a:xfrm>
            <a:custGeom>
              <a:avLst/>
              <a:pathLst>
                <a:path w="0" h="79877">
                  <a:moveTo>
                    <a:pt x="0" y="798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82562"/>
              <a:ext cx="0" cy="678962"/>
            </a:xfrm>
            <a:custGeom>
              <a:avLst/>
              <a:pathLst>
                <a:path w="0" h="678962">
                  <a:moveTo>
                    <a:pt x="0" y="6789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82562"/>
              <a:ext cx="0" cy="778810"/>
            </a:xfrm>
            <a:custGeom>
              <a:avLst/>
              <a:pathLst>
                <a:path w="0" h="778810">
                  <a:moveTo>
                    <a:pt x="0" y="7788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82562"/>
              <a:ext cx="0" cy="1028428"/>
            </a:xfrm>
            <a:custGeom>
              <a:avLst/>
              <a:pathLst>
                <a:path w="0" h="1028428">
                  <a:moveTo>
                    <a:pt x="0" y="10284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1148245"/>
            </a:xfrm>
            <a:custGeom>
              <a:avLst/>
              <a:pathLst>
                <a:path w="3397293" h="1148245">
                  <a:moveTo>
                    <a:pt x="0" y="399389"/>
                  </a:moveTo>
                  <a:lnTo>
                    <a:pt x="135891" y="399389"/>
                  </a:lnTo>
                  <a:lnTo>
                    <a:pt x="271783" y="349466"/>
                  </a:lnTo>
                  <a:lnTo>
                    <a:pt x="407675" y="349466"/>
                  </a:lnTo>
                  <a:lnTo>
                    <a:pt x="543566" y="249618"/>
                  </a:lnTo>
                  <a:lnTo>
                    <a:pt x="679458" y="299542"/>
                  </a:lnTo>
                  <a:lnTo>
                    <a:pt x="815350" y="399389"/>
                  </a:lnTo>
                  <a:lnTo>
                    <a:pt x="951242" y="449313"/>
                  </a:lnTo>
                  <a:lnTo>
                    <a:pt x="1087133" y="249618"/>
                  </a:lnTo>
                  <a:lnTo>
                    <a:pt x="1223025" y="49923"/>
                  </a:lnTo>
                  <a:lnTo>
                    <a:pt x="1358917" y="249618"/>
                  </a:lnTo>
                  <a:lnTo>
                    <a:pt x="1494809" y="299542"/>
                  </a:lnTo>
                  <a:lnTo>
                    <a:pt x="1630700" y="99847"/>
                  </a:lnTo>
                  <a:lnTo>
                    <a:pt x="1766592" y="49923"/>
                  </a:lnTo>
                  <a:lnTo>
                    <a:pt x="1902484" y="49923"/>
                  </a:lnTo>
                  <a:lnTo>
                    <a:pt x="2038375" y="0"/>
                  </a:lnTo>
                  <a:lnTo>
                    <a:pt x="2174267" y="0"/>
                  </a:lnTo>
                  <a:lnTo>
                    <a:pt x="2310159" y="349466"/>
                  </a:lnTo>
                  <a:lnTo>
                    <a:pt x="2446051" y="299542"/>
                  </a:lnTo>
                  <a:lnTo>
                    <a:pt x="2581942" y="599084"/>
                  </a:lnTo>
                  <a:lnTo>
                    <a:pt x="2717834" y="748856"/>
                  </a:lnTo>
                  <a:lnTo>
                    <a:pt x="2853726" y="898627"/>
                  </a:lnTo>
                  <a:lnTo>
                    <a:pt x="2989618" y="1148245"/>
                  </a:lnTo>
                  <a:lnTo>
                    <a:pt x="3125509" y="848703"/>
                  </a:lnTo>
                  <a:lnTo>
                    <a:pt x="3261401" y="698932"/>
                  </a:lnTo>
                  <a:lnTo>
                    <a:pt x="3397293" y="94855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237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86977"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766436" y="21247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415750" y="2123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7989462"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23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12479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9222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8078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3086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8094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310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810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2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2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429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54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307" y="498897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20" name="tx120"/>
            <p:cNvSpPr/>
            <p:nvPr/>
          </p:nvSpPr>
          <p:spPr>
            <a:xfrm>
              <a:off x="71100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7255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506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176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4845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515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841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510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180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722163" cy="114824"/>
            </a:xfrm>
            <a:prstGeom prst="rect">
              <a:avLst/>
            </a:prstGeom>
            <a:solidFill>
              <a:srgbClr val="E2231A">
                <a:alpha val="80000"/>
              </a:srgbClr>
            </a:solidFill>
          </p:spPr>
          <p:txBody>
            <a:bodyPr/>
            <a:lstStyle/>
            <a:p/>
          </p:txBody>
        </p:sp>
        <p:sp>
          <p:nvSpPr>
            <p:cNvPr id="135" name="rc135"/>
            <p:cNvSpPr/>
            <p:nvPr/>
          </p:nvSpPr>
          <p:spPr>
            <a:xfrm>
              <a:off x="1317178" y="5743865"/>
              <a:ext cx="5644851"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3454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50238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70907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Gambia (78%) was 6 percentage points lower than the global average (84%) and 14 percentage points higher than the average across all WCAR countries (64%).
National MCV1 coverage was 7 percentage points lower than in 2019 (85%).
This equates to 18,000 unvaccinated children in 2025 compared to 11,000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MCV1 coverage was 78% - this is 7 percentage points lower than in 2019 and 6 percentage points lower than the global average (84%).</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Gambia ranked number 13 out of 24 countries for lowest MCV1 coverage (based on tied ranks).
Gambia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85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5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50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67026"/>
              <a:ext cx="239888" cy="840995"/>
            </a:xfrm>
            <a:prstGeom prst="rect">
              <a:avLst/>
            </a:prstGeom>
            <a:solidFill>
              <a:srgbClr val="80BD41">
                <a:alpha val="100000"/>
              </a:srgbClr>
            </a:solidFill>
          </p:spPr>
          <p:txBody>
            <a:bodyPr/>
            <a:lstStyle/>
            <a:p/>
          </p:txBody>
        </p:sp>
        <p:sp>
          <p:nvSpPr>
            <p:cNvPr id="23" name="rc23"/>
            <p:cNvSpPr/>
            <p:nvPr/>
          </p:nvSpPr>
          <p:spPr>
            <a:xfrm>
              <a:off x="1296273" y="3363067"/>
              <a:ext cx="239888" cy="103958"/>
            </a:xfrm>
            <a:prstGeom prst="rect">
              <a:avLst/>
            </a:prstGeom>
            <a:solidFill>
              <a:srgbClr val="E2231A">
                <a:alpha val="100000"/>
              </a:srgbClr>
            </a:solidFill>
          </p:spPr>
          <p:txBody>
            <a:bodyPr/>
            <a:lstStyle/>
            <a:p/>
          </p:txBody>
        </p:sp>
        <p:sp>
          <p:nvSpPr>
            <p:cNvPr id="24" name="rc24"/>
            <p:cNvSpPr/>
            <p:nvPr/>
          </p:nvSpPr>
          <p:spPr>
            <a:xfrm>
              <a:off x="1562816" y="3454198"/>
              <a:ext cx="239888" cy="853823"/>
            </a:xfrm>
            <a:prstGeom prst="rect">
              <a:avLst/>
            </a:prstGeom>
            <a:solidFill>
              <a:srgbClr val="80BD41">
                <a:alpha val="100000"/>
              </a:srgbClr>
            </a:solidFill>
          </p:spPr>
          <p:txBody>
            <a:bodyPr/>
            <a:lstStyle/>
            <a:p/>
          </p:txBody>
        </p:sp>
        <p:sp>
          <p:nvSpPr>
            <p:cNvPr id="25" name="rc25"/>
            <p:cNvSpPr/>
            <p:nvPr/>
          </p:nvSpPr>
          <p:spPr>
            <a:xfrm>
              <a:off x="1562816" y="3348740"/>
              <a:ext cx="239888" cy="105457"/>
            </a:xfrm>
            <a:prstGeom prst="rect">
              <a:avLst/>
            </a:prstGeom>
            <a:solidFill>
              <a:srgbClr val="E2231A">
                <a:alpha val="100000"/>
              </a:srgbClr>
            </a:solidFill>
          </p:spPr>
          <p:txBody>
            <a:bodyPr/>
            <a:lstStyle/>
            <a:p/>
          </p:txBody>
        </p:sp>
        <p:sp>
          <p:nvSpPr>
            <p:cNvPr id="26" name="rc26"/>
            <p:cNvSpPr/>
            <p:nvPr/>
          </p:nvSpPr>
          <p:spPr>
            <a:xfrm>
              <a:off x="1829360" y="3430707"/>
              <a:ext cx="239888" cy="877314"/>
            </a:xfrm>
            <a:prstGeom prst="rect">
              <a:avLst/>
            </a:prstGeom>
            <a:solidFill>
              <a:srgbClr val="80BD41">
                <a:alpha val="100000"/>
              </a:srgbClr>
            </a:solidFill>
          </p:spPr>
          <p:txBody>
            <a:bodyPr/>
            <a:lstStyle/>
            <a:p/>
          </p:txBody>
        </p:sp>
        <p:sp>
          <p:nvSpPr>
            <p:cNvPr id="27" name="rc27"/>
            <p:cNvSpPr/>
            <p:nvPr/>
          </p:nvSpPr>
          <p:spPr>
            <a:xfrm>
              <a:off x="1829360" y="3333246"/>
              <a:ext cx="239888" cy="97460"/>
            </a:xfrm>
            <a:prstGeom prst="rect">
              <a:avLst/>
            </a:prstGeom>
            <a:solidFill>
              <a:srgbClr val="E2231A">
                <a:alpha val="100000"/>
              </a:srgbClr>
            </a:solidFill>
          </p:spPr>
          <p:txBody>
            <a:bodyPr/>
            <a:lstStyle/>
            <a:p/>
          </p:txBody>
        </p:sp>
        <p:sp>
          <p:nvSpPr>
            <p:cNvPr id="28" name="rc28"/>
            <p:cNvSpPr/>
            <p:nvPr/>
          </p:nvSpPr>
          <p:spPr>
            <a:xfrm>
              <a:off x="2095903" y="3412214"/>
              <a:ext cx="239888" cy="895806"/>
            </a:xfrm>
            <a:prstGeom prst="rect">
              <a:avLst/>
            </a:prstGeom>
            <a:solidFill>
              <a:srgbClr val="80BD41">
                <a:alpha val="100000"/>
              </a:srgbClr>
            </a:solidFill>
          </p:spPr>
          <p:txBody>
            <a:bodyPr/>
            <a:lstStyle/>
            <a:p/>
          </p:txBody>
        </p:sp>
        <p:sp>
          <p:nvSpPr>
            <p:cNvPr id="29" name="rc29"/>
            <p:cNvSpPr/>
            <p:nvPr/>
          </p:nvSpPr>
          <p:spPr>
            <a:xfrm>
              <a:off x="2095903" y="3312754"/>
              <a:ext cx="239888" cy="99460"/>
            </a:xfrm>
            <a:prstGeom prst="rect">
              <a:avLst/>
            </a:prstGeom>
            <a:solidFill>
              <a:srgbClr val="E2231A">
                <a:alpha val="100000"/>
              </a:srgbClr>
            </a:solidFill>
          </p:spPr>
          <p:txBody>
            <a:bodyPr/>
            <a:lstStyle/>
            <a:p/>
          </p:txBody>
        </p:sp>
        <p:sp>
          <p:nvSpPr>
            <p:cNvPr id="30" name="rc30"/>
            <p:cNvSpPr/>
            <p:nvPr/>
          </p:nvSpPr>
          <p:spPr>
            <a:xfrm>
              <a:off x="2362446" y="3366233"/>
              <a:ext cx="239888" cy="941788"/>
            </a:xfrm>
            <a:prstGeom prst="rect">
              <a:avLst/>
            </a:prstGeom>
            <a:solidFill>
              <a:srgbClr val="80BD41">
                <a:alpha val="100000"/>
              </a:srgbClr>
            </a:solidFill>
          </p:spPr>
          <p:txBody>
            <a:bodyPr/>
            <a:lstStyle/>
            <a:p/>
          </p:txBody>
        </p:sp>
        <p:sp>
          <p:nvSpPr>
            <p:cNvPr id="31" name="rc31"/>
            <p:cNvSpPr/>
            <p:nvPr/>
          </p:nvSpPr>
          <p:spPr>
            <a:xfrm>
              <a:off x="2362446" y="3284266"/>
              <a:ext cx="239888" cy="81967"/>
            </a:xfrm>
            <a:prstGeom prst="rect">
              <a:avLst/>
            </a:prstGeom>
            <a:solidFill>
              <a:srgbClr val="E2231A">
                <a:alpha val="100000"/>
              </a:srgbClr>
            </a:solidFill>
          </p:spPr>
          <p:txBody>
            <a:bodyPr/>
            <a:lstStyle/>
            <a:p/>
          </p:txBody>
        </p:sp>
        <p:sp>
          <p:nvSpPr>
            <p:cNvPr id="32" name="rc32"/>
            <p:cNvSpPr/>
            <p:nvPr/>
          </p:nvSpPr>
          <p:spPr>
            <a:xfrm>
              <a:off x="2628989" y="3349406"/>
              <a:ext cx="239888" cy="958614"/>
            </a:xfrm>
            <a:prstGeom prst="rect">
              <a:avLst/>
            </a:prstGeom>
            <a:solidFill>
              <a:srgbClr val="80BD41">
                <a:alpha val="100000"/>
              </a:srgbClr>
            </a:solidFill>
          </p:spPr>
          <p:txBody>
            <a:bodyPr/>
            <a:lstStyle/>
            <a:p/>
          </p:txBody>
        </p:sp>
        <p:sp>
          <p:nvSpPr>
            <p:cNvPr id="33" name="rc33"/>
            <p:cNvSpPr/>
            <p:nvPr/>
          </p:nvSpPr>
          <p:spPr>
            <a:xfrm>
              <a:off x="2628989" y="3254611"/>
              <a:ext cx="239888" cy="94795"/>
            </a:xfrm>
            <a:prstGeom prst="rect">
              <a:avLst/>
            </a:prstGeom>
            <a:solidFill>
              <a:srgbClr val="E2231A">
                <a:alpha val="100000"/>
              </a:srgbClr>
            </a:solidFill>
          </p:spPr>
          <p:txBody>
            <a:bodyPr/>
            <a:lstStyle/>
            <a:p/>
          </p:txBody>
        </p:sp>
        <p:sp>
          <p:nvSpPr>
            <p:cNvPr id="34" name="rc34"/>
            <p:cNvSpPr/>
            <p:nvPr/>
          </p:nvSpPr>
          <p:spPr>
            <a:xfrm>
              <a:off x="2895532" y="3337245"/>
              <a:ext cx="239888" cy="970776"/>
            </a:xfrm>
            <a:prstGeom prst="rect">
              <a:avLst/>
            </a:prstGeom>
            <a:solidFill>
              <a:srgbClr val="80BD41">
                <a:alpha val="100000"/>
              </a:srgbClr>
            </a:solidFill>
          </p:spPr>
          <p:txBody>
            <a:bodyPr/>
            <a:lstStyle/>
            <a:p/>
          </p:txBody>
        </p:sp>
        <p:sp>
          <p:nvSpPr>
            <p:cNvPr id="35" name="rc35"/>
            <p:cNvSpPr/>
            <p:nvPr/>
          </p:nvSpPr>
          <p:spPr>
            <a:xfrm>
              <a:off x="2895532" y="3217293"/>
              <a:ext cx="239888" cy="119951"/>
            </a:xfrm>
            <a:prstGeom prst="rect">
              <a:avLst/>
            </a:prstGeom>
            <a:solidFill>
              <a:srgbClr val="E2231A">
                <a:alpha val="100000"/>
              </a:srgbClr>
            </a:solidFill>
          </p:spPr>
          <p:txBody>
            <a:bodyPr/>
            <a:lstStyle/>
            <a:p/>
          </p:txBody>
        </p:sp>
        <p:sp>
          <p:nvSpPr>
            <p:cNvPr id="36" name="rc36"/>
            <p:cNvSpPr/>
            <p:nvPr/>
          </p:nvSpPr>
          <p:spPr>
            <a:xfrm>
              <a:off x="3162075" y="3327249"/>
              <a:ext cx="239888" cy="980772"/>
            </a:xfrm>
            <a:prstGeom prst="rect">
              <a:avLst/>
            </a:prstGeom>
            <a:solidFill>
              <a:srgbClr val="80BD41">
                <a:alpha val="100000"/>
              </a:srgbClr>
            </a:solidFill>
          </p:spPr>
          <p:txBody>
            <a:bodyPr/>
            <a:lstStyle/>
            <a:p/>
          </p:txBody>
        </p:sp>
        <p:sp>
          <p:nvSpPr>
            <p:cNvPr id="37" name="rc37"/>
            <p:cNvSpPr/>
            <p:nvPr/>
          </p:nvSpPr>
          <p:spPr>
            <a:xfrm>
              <a:off x="3162075" y="3193469"/>
              <a:ext cx="239888" cy="133779"/>
            </a:xfrm>
            <a:prstGeom prst="rect">
              <a:avLst/>
            </a:prstGeom>
            <a:solidFill>
              <a:srgbClr val="E2231A">
                <a:alpha val="100000"/>
              </a:srgbClr>
            </a:solidFill>
          </p:spPr>
          <p:txBody>
            <a:bodyPr/>
            <a:lstStyle/>
            <a:p/>
          </p:txBody>
        </p:sp>
        <p:sp>
          <p:nvSpPr>
            <p:cNvPr id="38" name="rc38"/>
            <p:cNvSpPr/>
            <p:nvPr/>
          </p:nvSpPr>
          <p:spPr>
            <a:xfrm>
              <a:off x="3428618" y="3261442"/>
              <a:ext cx="239888" cy="1046579"/>
            </a:xfrm>
            <a:prstGeom prst="rect">
              <a:avLst/>
            </a:prstGeom>
            <a:solidFill>
              <a:srgbClr val="80BD41">
                <a:alpha val="100000"/>
              </a:srgbClr>
            </a:solidFill>
          </p:spPr>
          <p:txBody>
            <a:bodyPr/>
            <a:lstStyle/>
            <a:p/>
          </p:txBody>
        </p:sp>
        <p:sp>
          <p:nvSpPr>
            <p:cNvPr id="39" name="rc39"/>
            <p:cNvSpPr/>
            <p:nvPr/>
          </p:nvSpPr>
          <p:spPr>
            <a:xfrm>
              <a:off x="3428618" y="3170478"/>
              <a:ext cx="239888" cy="90963"/>
            </a:xfrm>
            <a:prstGeom prst="rect">
              <a:avLst/>
            </a:prstGeom>
            <a:solidFill>
              <a:srgbClr val="E2231A">
                <a:alpha val="100000"/>
              </a:srgbClr>
            </a:solidFill>
          </p:spPr>
          <p:txBody>
            <a:bodyPr/>
            <a:lstStyle/>
            <a:p/>
          </p:txBody>
        </p:sp>
        <p:sp>
          <p:nvSpPr>
            <p:cNvPr id="40" name="rc40"/>
            <p:cNvSpPr/>
            <p:nvPr/>
          </p:nvSpPr>
          <p:spPr>
            <a:xfrm>
              <a:off x="3695161" y="3188304"/>
              <a:ext cx="239888" cy="1119716"/>
            </a:xfrm>
            <a:prstGeom prst="rect">
              <a:avLst/>
            </a:prstGeom>
            <a:solidFill>
              <a:srgbClr val="80BD41">
                <a:alpha val="100000"/>
              </a:srgbClr>
            </a:solidFill>
          </p:spPr>
          <p:txBody>
            <a:bodyPr/>
            <a:lstStyle/>
            <a:p/>
          </p:txBody>
        </p:sp>
        <p:sp>
          <p:nvSpPr>
            <p:cNvPr id="41" name="rc41"/>
            <p:cNvSpPr/>
            <p:nvPr/>
          </p:nvSpPr>
          <p:spPr>
            <a:xfrm>
              <a:off x="3695161" y="3141656"/>
              <a:ext cx="239888" cy="46647"/>
            </a:xfrm>
            <a:prstGeom prst="rect">
              <a:avLst/>
            </a:prstGeom>
            <a:solidFill>
              <a:srgbClr val="E2231A">
                <a:alpha val="100000"/>
              </a:srgbClr>
            </a:solidFill>
          </p:spPr>
          <p:txBody>
            <a:bodyPr/>
            <a:lstStyle/>
            <a:p/>
          </p:txBody>
        </p:sp>
        <p:sp>
          <p:nvSpPr>
            <p:cNvPr id="42" name="rc42"/>
            <p:cNvSpPr/>
            <p:nvPr/>
          </p:nvSpPr>
          <p:spPr>
            <a:xfrm>
              <a:off x="3961705" y="3203965"/>
              <a:ext cx="239888" cy="1104056"/>
            </a:xfrm>
            <a:prstGeom prst="rect">
              <a:avLst/>
            </a:prstGeom>
            <a:solidFill>
              <a:srgbClr val="80BD41">
                <a:alpha val="100000"/>
              </a:srgbClr>
            </a:solidFill>
          </p:spPr>
          <p:txBody>
            <a:bodyPr/>
            <a:lstStyle/>
            <a:p/>
          </p:txBody>
        </p:sp>
        <p:sp>
          <p:nvSpPr>
            <p:cNvPr id="43" name="rc43"/>
            <p:cNvSpPr/>
            <p:nvPr/>
          </p:nvSpPr>
          <p:spPr>
            <a:xfrm>
              <a:off x="3961705" y="3108003"/>
              <a:ext cx="239888" cy="95961"/>
            </a:xfrm>
            <a:prstGeom prst="rect">
              <a:avLst/>
            </a:prstGeom>
            <a:solidFill>
              <a:srgbClr val="E2231A">
                <a:alpha val="100000"/>
              </a:srgbClr>
            </a:solidFill>
          </p:spPr>
          <p:txBody>
            <a:bodyPr/>
            <a:lstStyle/>
            <a:p/>
          </p:txBody>
        </p:sp>
        <p:sp>
          <p:nvSpPr>
            <p:cNvPr id="44" name="rc44"/>
            <p:cNvSpPr/>
            <p:nvPr/>
          </p:nvSpPr>
          <p:spPr>
            <a:xfrm>
              <a:off x="4228248" y="3183973"/>
              <a:ext cx="239888" cy="1124048"/>
            </a:xfrm>
            <a:prstGeom prst="rect">
              <a:avLst/>
            </a:prstGeom>
            <a:solidFill>
              <a:srgbClr val="80BD41">
                <a:alpha val="100000"/>
              </a:srgbClr>
            </a:solidFill>
          </p:spPr>
          <p:txBody>
            <a:bodyPr/>
            <a:lstStyle/>
            <a:p/>
          </p:txBody>
        </p:sp>
        <p:sp>
          <p:nvSpPr>
            <p:cNvPr id="45" name="rc45"/>
            <p:cNvSpPr/>
            <p:nvPr/>
          </p:nvSpPr>
          <p:spPr>
            <a:xfrm>
              <a:off x="4228248" y="3072851"/>
              <a:ext cx="239888" cy="111122"/>
            </a:xfrm>
            <a:prstGeom prst="rect">
              <a:avLst/>
            </a:prstGeom>
            <a:solidFill>
              <a:srgbClr val="E2231A">
                <a:alpha val="100000"/>
              </a:srgbClr>
            </a:solidFill>
          </p:spPr>
          <p:txBody>
            <a:bodyPr/>
            <a:lstStyle/>
            <a:p/>
          </p:txBody>
        </p:sp>
        <p:sp>
          <p:nvSpPr>
            <p:cNvPr id="46" name="rc46"/>
            <p:cNvSpPr/>
            <p:nvPr/>
          </p:nvSpPr>
          <p:spPr>
            <a:xfrm>
              <a:off x="4494791" y="3098007"/>
              <a:ext cx="239888" cy="1210013"/>
            </a:xfrm>
            <a:prstGeom prst="rect">
              <a:avLst/>
            </a:prstGeom>
            <a:solidFill>
              <a:srgbClr val="80BD41">
                <a:alpha val="100000"/>
              </a:srgbClr>
            </a:solidFill>
          </p:spPr>
          <p:txBody>
            <a:bodyPr/>
            <a:lstStyle/>
            <a:p/>
          </p:txBody>
        </p:sp>
        <p:sp>
          <p:nvSpPr>
            <p:cNvPr id="47" name="rc47"/>
            <p:cNvSpPr/>
            <p:nvPr/>
          </p:nvSpPr>
          <p:spPr>
            <a:xfrm>
              <a:off x="4494791" y="3034366"/>
              <a:ext cx="239888" cy="63641"/>
            </a:xfrm>
            <a:prstGeom prst="rect">
              <a:avLst/>
            </a:prstGeom>
            <a:solidFill>
              <a:srgbClr val="E2231A">
                <a:alpha val="100000"/>
              </a:srgbClr>
            </a:solidFill>
          </p:spPr>
          <p:txBody>
            <a:bodyPr/>
            <a:lstStyle/>
            <a:p/>
          </p:txBody>
        </p:sp>
        <p:sp>
          <p:nvSpPr>
            <p:cNvPr id="48" name="rc48"/>
            <p:cNvSpPr/>
            <p:nvPr/>
          </p:nvSpPr>
          <p:spPr>
            <a:xfrm>
              <a:off x="4761334" y="3070685"/>
              <a:ext cx="239888" cy="1237336"/>
            </a:xfrm>
            <a:prstGeom prst="rect">
              <a:avLst/>
            </a:prstGeom>
            <a:solidFill>
              <a:srgbClr val="80BD41">
                <a:alpha val="100000"/>
              </a:srgbClr>
            </a:solidFill>
          </p:spPr>
          <p:txBody>
            <a:bodyPr/>
            <a:lstStyle/>
            <a:p/>
          </p:txBody>
        </p:sp>
        <p:sp>
          <p:nvSpPr>
            <p:cNvPr id="49" name="rc49"/>
            <p:cNvSpPr/>
            <p:nvPr/>
          </p:nvSpPr>
          <p:spPr>
            <a:xfrm>
              <a:off x="4761334" y="3019206"/>
              <a:ext cx="239888" cy="51479"/>
            </a:xfrm>
            <a:prstGeom prst="rect">
              <a:avLst/>
            </a:prstGeom>
            <a:solidFill>
              <a:srgbClr val="E2231A">
                <a:alpha val="100000"/>
              </a:srgbClr>
            </a:solidFill>
          </p:spPr>
          <p:txBody>
            <a:bodyPr/>
            <a:lstStyle/>
            <a:p/>
          </p:txBody>
        </p:sp>
        <p:sp>
          <p:nvSpPr>
            <p:cNvPr id="50" name="rc50"/>
            <p:cNvSpPr/>
            <p:nvPr/>
          </p:nvSpPr>
          <p:spPr>
            <a:xfrm>
              <a:off x="5027877" y="3073351"/>
              <a:ext cx="239888" cy="1234670"/>
            </a:xfrm>
            <a:prstGeom prst="rect">
              <a:avLst/>
            </a:prstGeom>
            <a:solidFill>
              <a:srgbClr val="80BD41">
                <a:alpha val="100000"/>
              </a:srgbClr>
            </a:solidFill>
          </p:spPr>
          <p:txBody>
            <a:bodyPr/>
            <a:lstStyle/>
            <a:p/>
          </p:txBody>
        </p:sp>
        <p:sp>
          <p:nvSpPr>
            <p:cNvPr id="51" name="rc51"/>
            <p:cNvSpPr/>
            <p:nvPr/>
          </p:nvSpPr>
          <p:spPr>
            <a:xfrm>
              <a:off x="5027877" y="3021871"/>
              <a:ext cx="239888" cy="51479"/>
            </a:xfrm>
            <a:prstGeom prst="rect">
              <a:avLst/>
            </a:prstGeom>
            <a:solidFill>
              <a:srgbClr val="E2231A">
                <a:alpha val="100000"/>
              </a:srgbClr>
            </a:solidFill>
          </p:spPr>
          <p:txBody>
            <a:bodyPr/>
            <a:lstStyle/>
            <a:p/>
          </p:txBody>
        </p:sp>
        <p:sp>
          <p:nvSpPr>
            <p:cNvPr id="52" name="rc52"/>
            <p:cNvSpPr/>
            <p:nvPr/>
          </p:nvSpPr>
          <p:spPr>
            <a:xfrm>
              <a:off x="5294420" y="3065021"/>
              <a:ext cx="239888" cy="1243000"/>
            </a:xfrm>
            <a:prstGeom prst="rect">
              <a:avLst/>
            </a:prstGeom>
            <a:solidFill>
              <a:srgbClr val="80BD41">
                <a:alpha val="100000"/>
              </a:srgbClr>
            </a:solidFill>
          </p:spPr>
          <p:txBody>
            <a:bodyPr/>
            <a:lstStyle/>
            <a:p/>
          </p:txBody>
        </p:sp>
        <p:sp>
          <p:nvSpPr>
            <p:cNvPr id="53" name="rc53"/>
            <p:cNvSpPr/>
            <p:nvPr/>
          </p:nvSpPr>
          <p:spPr>
            <a:xfrm>
              <a:off x="5294420" y="3026536"/>
              <a:ext cx="239888" cy="38484"/>
            </a:xfrm>
            <a:prstGeom prst="rect">
              <a:avLst/>
            </a:prstGeom>
            <a:solidFill>
              <a:srgbClr val="E2231A">
                <a:alpha val="100000"/>
              </a:srgbClr>
            </a:solidFill>
          </p:spPr>
          <p:txBody>
            <a:bodyPr/>
            <a:lstStyle/>
            <a:p/>
          </p:txBody>
        </p:sp>
        <p:sp>
          <p:nvSpPr>
            <p:cNvPr id="54" name="rc54"/>
            <p:cNvSpPr/>
            <p:nvPr/>
          </p:nvSpPr>
          <p:spPr>
            <a:xfrm>
              <a:off x="5560963" y="3071851"/>
              <a:ext cx="239888" cy="1236170"/>
            </a:xfrm>
            <a:prstGeom prst="rect">
              <a:avLst/>
            </a:prstGeom>
            <a:solidFill>
              <a:srgbClr val="80BD41">
                <a:alpha val="100000"/>
              </a:srgbClr>
            </a:solidFill>
          </p:spPr>
          <p:txBody>
            <a:bodyPr/>
            <a:lstStyle/>
            <a:p/>
          </p:txBody>
        </p:sp>
        <p:sp>
          <p:nvSpPr>
            <p:cNvPr id="55" name="rc55"/>
            <p:cNvSpPr/>
            <p:nvPr/>
          </p:nvSpPr>
          <p:spPr>
            <a:xfrm>
              <a:off x="5560963" y="3033533"/>
              <a:ext cx="239888" cy="38317"/>
            </a:xfrm>
            <a:prstGeom prst="rect">
              <a:avLst/>
            </a:prstGeom>
            <a:solidFill>
              <a:srgbClr val="E2231A">
                <a:alpha val="100000"/>
              </a:srgbClr>
            </a:solidFill>
          </p:spPr>
          <p:txBody>
            <a:bodyPr/>
            <a:lstStyle/>
            <a:p/>
          </p:txBody>
        </p:sp>
        <p:sp>
          <p:nvSpPr>
            <p:cNvPr id="56" name="rc56"/>
            <p:cNvSpPr/>
            <p:nvPr/>
          </p:nvSpPr>
          <p:spPr>
            <a:xfrm>
              <a:off x="5827506" y="3169312"/>
              <a:ext cx="239888" cy="1138709"/>
            </a:xfrm>
            <a:prstGeom prst="rect">
              <a:avLst/>
            </a:prstGeom>
            <a:solidFill>
              <a:srgbClr val="80BD41">
                <a:alpha val="100000"/>
              </a:srgbClr>
            </a:solidFill>
          </p:spPr>
          <p:txBody>
            <a:bodyPr/>
            <a:lstStyle/>
            <a:p/>
          </p:txBody>
        </p:sp>
        <p:sp>
          <p:nvSpPr>
            <p:cNvPr id="57" name="rc57"/>
            <p:cNvSpPr/>
            <p:nvPr/>
          </p:nvSpPr>
          <p:spPr>
            <a:xfrm>
              <a:off x="5827506" y="3042863"/>
              <a:ext cx="239888" cy="126449"/>
            </a:xfrm>
            <a:prstGeom prst="rect">
              <a:avLst/>
            </a:prstGeom>
            <a:solidFill>
              <a:srgbClr val="E2231A">
                <a:alpha val="100000"/>
              </a:srgbClr>
            </a:solidFill>
          </p:spPr>
          <p:txBody>
            <a:bodyPr/>
            <a:lstStyle/>
            <a:p/>
          </p:txBody>
        </p:sp>
        <p:sp>
          <p:nvSpPr>
            <p:cNvPr id="58" name="rc58"/>
            <p:cNvSpPr/>
            <p:nvPr/>
          </p:nvSpPr>
          <p:spPr>
            <a:xfrm>
              <a:off x="6094049" y="3167146"/>
              <a:ext cx="239888" cy="1140874"/>
            </a:xfrm>
            <a:prstGeom prst="rect">
              <a:avLst/>
            </a:prstGeom>
            <a:solidFill>
              <a:srgbClr val="80BD41">
                <a:alpha val="100000"/>
              </a:srgbClr>
            </a:solidFill>
          </p:spPr>
          <p:txBody>
            <a:bodyPr/>
            <a:lstStyle/>
            <a:p/>
          </p:txBody>
        </p:sp>
        <p:sp>
          <p:nvSpPr>
            <p:cNvPr id="59" name="rc59"/>
            <p:cNvSpPr/>
            <p:nvPr/>
          </p:nvSpPr>
          <p:spPr>
            <a:xfrm>
              <a:off x="6094049" y="3054358"/>
              <a:ext cx="239888" cy="112788"/>
            </a:xfrm>
            <a:prstGeom prst="rect">
              <a:avLst/>
            </a:prstGeom>
            <a:solidFill>
              <a:srgbClr val="E2231A">
                <a:alpha val="100000"/>
              </a:srgbClr>
            </a:solidFill>
          </p:spPr>
          <p:txBody>
            <a:bodyPr/>
            <a:lstStyle/>
            <a:p/>
          </p:txBody>
        </p:sp>
        <p:sp>
          <p:nvSpPr>
            <p:cNvPr id="60" name="rc60"/>
            <p:cNvSpPr/>
            <p:nvPr/>
          </p:nvSpPr>
          <p:spPr>
            <a:xfrm>
              <a:off x="6360593" y="3229621"/>
              <a:ext cx="239888" cy="1078400"/>
            </a:xfrm>
            <a:prstGeom prst="rect">
              <a:avLst/>
            </a:prstGeom>
            <a:solidFill>
              <a:srgbClr val="80BD41">
                <a:alpha val="100000"/>
              </a:srgbClr>
            </a:solidFill>
          </p:spPr>
          <p:txBody>
            <a:bodyPr/>
            <a:lstStyle/>
            <a:p/>
          </p:txBody>
        </p:sp>
        <p:sp>
          <p:nvSpPr>
            <p:cNvPr id="61" name="rc61"/>
            <p:cNvSpPr/>
            <p:nvPr/>
          </p:nvSpPr>
          <p:spPr>
            <a:xfrm>
              <a:off x="6360593" y="3039364"/>
              <a:ext cx="239888" cy="190256"/>
            </a:xfrm>
            <a:prstGeom prst="rect">
              <a:avLst/>
            </a:prstGeom>
            <a:solidFill>
              <a:srgbClr val="E2231A">
                <a:alpha val="100000"/>
              </a:srgbClr>
            </a:solidFill>
          </p:spPr>
          <p:txBody>
            <a:bodyPr/>
            <a:lstStyle/>
            <a:p/>
          </p:txBody>
        </p:sp>
        <p:sp>
          <p:nvSpPr>
            <p:cNvPr id="62" name="rc62"/>
            <p:cNvSpPr/>
            <p:nvPr/>
          </p:nvSpPr>
          <p:spPr>
            <a:xfrm>
              <a:off x="6627136" y="3254944"/>
              <a:ext cx="239888" cy="1053076"/>
            </a:xfrm>
            <a:prstGeom prst="rect">
              <a:avLst/>
            </a:prstGeom>
            <a:solidFill>
              <a:srgbClr val="80BD41">
                <a:alpha val="100000"/>
              </a:srgbClr>
            </a:solidFill>
          </p:spPr>
          <p:txBody>
            <a:bodyPr/>
            <a:lstStyle/>
            <a:p/>
          </p:txBody>
        </p:sp>
        <p:sp>
          <p:nvSpPr>
            <p:cNvPr id="63" name="rc63"/>
            <p:cNvSpPr/>
            <p:nvPr/>
          </p:nvSpPr>
          <p:spPr>
            <a:xfrm>
              <a:off x="6627136" y="3023704"/>
              <a:ext cx="239888" cy="231240"/>
            </a:xfrm>
            <a:prstGeom prst="rect">
              <a:avLst/>
            </a:prstGeom>
            <a:solidFill>
              <a:srgbClr val="E2231A">
                <a:alpha val="100000"/>
              </a:srgbClr>
            </a:solidFill>
          </p:spPr>
          <p:txBody>
            <a:bodyPr/>
            <a:lstStyle/>
            <a:p/>
          </p:txBody>
        </p:sp>
        <p:sp>
          <p:nvSpPr>
            <p:cNvPr id="64" name="rc64"/>
            <p:cNvSpPr/>
            <p:nvPr/>
          </p:nvSpPr>
          <p:spPr>
            <a:xfrm>
              <a:off x="6893679" y="3280101"/>
              <a:ext cx="239888" cy="1027920"/>
            </a:xfrm>
            <a:prstGeom prst="rect">
              <a:avLst/>
            </a:prstGeom>
            <a:solidFill>
              <a:srgbClr val="80BD41">
                <a:alpha val="100000"/>
              </a:srgbClr>
            </a:solidFill>
          </p:spPr>
          <p:txBody>
            <a:bodyPr/>
            <a:lstStyle/>
            <a:p/>
          </p:txBody>
        </p:sp>
        <p:sp>
          <p:nvSpPr>
            <p:cNvPr id="65" name="rc65"/>
            <p:cNvSpPr/>
            <p:nvPr/>
          </p:nvSpPr>
          <p:spPr>
            <a:xfrm>
              <a:off x="6893679" y="3006877"/>
              <a:ext cx="239888" cy="273223"/>
            </a:xfrm>
            <a:prstGeom prst="rect">
              <a:avLst/>
            </a:prstGeom>
            <a:solidFill>
              <a:srgbClr val="E2231A">
                <a:alpha val="100000"/>
              </a:srgbClr>
            </a:solidFill>
          </p:spPr>
          <p:txBody>
            <a:bodyPr/>
            <a:lstStyle/>
            <a:p/>
          </p:txBody>
        </p:sp>
        <p:sp>
          <p:nvSpPr>
            <p:cNvPr id="66" name="rc66"/>
            <p:cNvSpPr/>
            <p:nvPr/>
          </p:nvSpPr>
          <p:spPr>
            <a:xfrm>
              <a:off x="7160222" y="3334412"/>
              <a:ext cx="239888" cy="973608"/>
            </a:xfrm>
            <a:prstGeom prst="rect">
              <a:avLst/>
            </a:prstGeom>
            <a:solidFill>
              <a:srgbClr val="80BD41">
                <a:alpha val="100000"/>
              </a:srgbClr>
            </a:solidFill>
          </p:spPr>
          <p:txBody>
            <a:bodyPr/>
            <a:lstStyle/>
            <a:p/>
          </p:txBody>
        </p:sp>
        <p:sp>
          <p:nvSpPr>
            <p:cNvPr id="67" name="rc67"/>
            <p:cNvSpPr/>
            <p:nvPr/>
          </p:nvSpPr>
          <p:spPr>
            <a:xfrm>
              <a:off x="7160222" y="2992383"/>
              <a:ext cx="239888" cy="342029"/>
            </a:xfrm>
            <a:prstGeom prst="rect">
              <a:avLst/>
            </a:prstGeom>
            <a:solidFill>
              <a:srgbClr val="E2231A">
                <a:alpha val="100000"/>
              </a:srgbClr>
            </a:solidFill>
          </p:spPr>
          <p:txBody>
            <a:bodyPr/>
            <a:lstStyle/>
            <a:p/>
          </p:txBody>
        </p:sp>
        <p:sp>
          <p:nvSpPr>
            <p:cNvPr id="68" name="rc68"/>
            <p:cNvSpPr/>
            <p:nvPr/>
          </p:nvSpPr>
          <p:spPr>
            <a:xfrm>
              <a:off x="7426765" y="3242116"/>
              <a:ext cx="239888" cy="1065905"/>
            </a:xfrm>
            <a:prstGeom prst="rect">
              <a:avLst/>
            </a:prstGeom>
            <a:solidFill>
              <a:srgbClr val="80BD41">
                <a:alpha val="100000"/>
              </a:srgbClr>
            </a:solidFill>
          </p:spPr>
          <p:txBody>
            <a:bodyPr/>
            <a:lstStyle/>
            <a:p/>
          </p:txBody>
        </p:sp>
        <p:sp>
          <p:nvSpPr>
            <p:cNvPr id="69" name="rc69"/>
            <p:cNvSpPr/>
            <p:nvPr/>
          </p:nvSpPr>
          <p:spPr>
            <a:xfrm>
              <a:off x="7426765" y="2975556"/>
              <a:ext cx="239888" cy="266559"/>
            </a:xfrm>
            <a:prstGeom prst="rect">
              <a:avLst/>
            </a:prstGeom>
            <a:solidFill>
              <a:srgbClr val="E2231A">
                <a:alpha val="100000"/>
              </a:srgbClr>
            </a:solidFill>
          </p:spPr>
          <p:txBody>
            <a:bodyPr/>
            <a:lstStyle/>
            <a:p/>
          </p:txBody>
        </p:sp>
        <p:sp>
          <p:nvSpPr>
            <p:cNvPr id="70" name="rc70"/>
            <p:cNvSpPr/>
            <p:nvPr/>
          </p:nvSpPr>
          <p:spPr>
            <a:xfrm>
              <a:off x="7693308" y="3197301"/>
              <a:ext cx="239888" cy="1110720"/>
            </a:xfrm>
            <a:prstGeom prst="rect">
              <a:avLst/>
            </a:prstGeom>
            <a:solidFill>
              <a:srgbClr val="80BD41">
                <a:alpha val="100000"/>
              </a:srgbClr>
            </a:solidFill>
          </p:spPr>
          <p:txBody>
            <a:bodyPr/>
            <a:lstStyle/>
            <a:p/>
          </p:txBody>
        </p:sp>
        <p:sp>
          <p:nvSpPr>
            <p:cNvPr id="71" name="rc71"/>
            <p:cNvSpPr/>
            <p:nvPr/>
          </p:nvSpPr>
          <p:spPr>
            <a:xfrm>
              <a:off x="7693308" y="2969892"/>
              <a:ext cx="239888" cy="227408"/>
            </a:xfrm>
            <a:prstGeom prst="rect">
              <a:avLst/>
            </a:prstGeom>
            <a:solidFill>
              <a:srgbClr val="E2231A">
                <a:alpha val="100000"/>
              </a:srgbClr>
            </a:solidFill>
          </p:spPr>
          <p:txBody>
            <a:bodyPr/>
            <a:lstStyle/>
            <a:p/>
          </p:txBody>
        </p:sp>
        <p:sp>
          <p:nvSpPr>
            <p:cNvPr id="72" name="rc72"/>
            <p:cNvSpPr/>
            <p:nvPr/>
          </p:nvSpPr>
          <p:spPr>
            <a:xfrm>
              <a:off x="7959851" y="3261941"/>
              <a:ext cx="239888" cy="1046079"/>
            </a:xfrm>
            <a:prstGeom prst="rect">
              <a:avLst/>
            </a:prstGeom>
            <a:solidFill>
              <a:srgbClr val="80BD41">
                <a:alpha val="100000"/>
              </a:srgbClr>
            </a:solidFill>
          </p:spPr>
          <p:txBody>
            <a:bodyPr/>
            <a:lstStyle/>
            <a:p/>
          </p:txBody>
        </p:sp>
        <p:sp>
          <p:nvSpPr>
            <p:cNvPr id="73" name="rc73"/>
            <p:cNvSpPr/>
            <p:nvPr/>
          </p:nvSpPr>
          <p:spPr>
            <a:xfrm>
              <a:off x="7959851" y="2966893"/>
              <a:ext cx="239888" cy="295048"/>
            </a:xfrm>
            <a:prstGeom prst="rect">
              <a:avLst/>
            </a:prstGeom>
            <a:solidFill>
              <a:srgbClr val="E2231A">
                <a:alpha val="100000"/>
              </a:srgbClr>
            </a:solidFill>
          </p:spPr>
          <p:txBody>
            <a:bodyPr/>
            <a:lstStyle/>
            <a:p/>
          </p:txBody>
        </p:sp>
        <p:sp>
          <p:nvSpPr>
            <p:cNvPr id="74" name="pl74"/>
            <p:cNvSpPr/>
            <p:nvPr/>
          </p:nvSpPr>
          <p:spPr>
            <a:xfrm>
              <a:off x="1416218" y="2139730"/>
              <a:ext cx="6663577" cy="514130"/>
            </a:xfrm>
            <a:custGeom>
              <a:avLst/>
              <a:pathLst>
                <a:path w="6663577" h="514130">
                  <a:moveTo>
                    <a:pt x="0" y="178828"/>
                  </a:moveTo>
                  <a:lnTo>
                    <a:pt x="266543" y="178828"/>
                  </a:lnTo>
                  <a:lnTo>
                    <a:pt x="533086" y="156474"/>
                  </a:lnTo>
                  <a:lnTo>
                    <a:pt x="799629" y="156474"/>
                  </a:lnTo>
                  <a:lnTo>
                    <a:pt x="1066172" y="111767"/>
                  </a:lnTo>
                  <a:lnTo>
                    <a:pt x="1332715" y="134121"/>
                  </a:lnTo>
                  <a:lnTo>
                    <a:pt x="1599258" y="178828"/>
                  </a:lnTo>
                  <a:lnTo>
                    <a:pt x="1865801" y="201181"/>
                  </a:lnTo>
                  <a:lnTo>
                    <a:pt x="2132344" y="111767"/>
                  </a:lnTo>
                  <a:lnTo>
                    <a:pt x="2398888" y="22353"/>
                  </a:lnTo>
                  <a:lnTo>
                    <a:pt x="2665431" y="111767"/>
                  </a:lnTo>
                  <a:lnTo>
                    <a:pt x="2931974" y="134121"/>
                  </a:lnTo>
                  <a:lnTo>
                    <a:pt x="3198517" y="44707"/>
                  </a:lnTo>
                  <a:lnTo>
                    <a:pt x="3465060" y="22353"/>
                  </a:lnTo>
                  <a:lnTo>
                    <a:pt x="3731603" y="22353"/>
                  </a:lnTo>
                  <a:lnTo>
                    <a:pt x="3998146" y="0"/>
                  </a:lnTo>
                  <a:lnTo>
                    <a:pt x="4264689" y="0"/>
                  </a:lnTo>
                  <a:lnTo>
                    <a:pt x="4531233" y="156474"/>
                  </a:lnTo>
                  <a:lnTo>
                    <a:pt x="4797776" y="134121"/>
                  </a:lnTo>
                  <a:lnTo>
                    <a:pt x="5064319" y="268242"/>
                  </a:lnTo>
                  <a:lnTo>
                    <a:pt x="5330862" y="335302"/>
                  </a:lnTo>
                  <a:lnTo>
                    <a:pt x="5597405" y="402363"/>
                  </a:lnTo>
                  <a:lnTo>
                    <a:pt x="5863948" y="514130"/>
                  </a:lnTo>
                  <a:lnTo>
                    <a:pt x="6130491" y="380009"/>
                  </a:lnTo>
                  <a:lnTo>
                    <a:pt x="6397034" y="312949"/>
                  </a:lnTo>
                  <a:lnTo>
                    <a:pt x="6663577" y="424716"/>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1324790" y="32271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a:t>
              </a:r>
            </a:p>
          </p:txBody>
        </p:sp>
        <p:sp>
          <p:nvSpPr>
            <p:cNvPr id="87" name="tx87"/>
            <p:cNvSpPr/>
            <p:nvPr/>
          </p:nvSpPr>
          <p:spPr>
            <a:xfrm>
              <a:off x="2657505" y="31186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8" name="tx88"/>
            <p:cNvSpPr/>
            <p:nvPr/>
          </p:nvSpPr>
          <p:spPr>
            <a:xfrm>
              <a:off x="4029398" y="297322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9" name="tx89"/>
            <p:cNvSpPr/>
            <p:nvPr/>
          </p:nvSpPr>
          <p:spPr>
            <a:xfrm>
              <a:off x="5322937" y="2890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0" name="tx90"/>
            <p:cNvSpPr/>
            <p:nvPr/>
          </p:nvSpPr>
          <p:spPr>
            <a:xfrm>
              <a:off x="6389109" y="2903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a:t>
              </a:r>
            </a:p>
          </p:txBody>
        </p:sp>
        <p:sp>
          <p:nvSpPr>
            <p:cNvPr id="91" name="tx91"/>
            <p:cNvSpPr/>
            <p:nvPr/>
          </p:nvSpPr>
          <p:spPr>
            <a:xfrm>
              <a:off x="6655652" y="28890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92" name="tx92"/>
            <p:cNvSpPr/>
            <p:nvPr/>
          </p:nvSpPr>
          <p:spPr>
            <a:xfrm>
              <a:off x="6922195" y="2870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93" name="tx93"/>
            <p:cNvSpPr/>
            <p:nvPr/>
          </p:nvSpPr>
          <p:spPr>
            <a:xfrm>
              <a:off x="7227915" y="28564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a:t>
              </a:r>
            </a:p>
          </p:txBody>
        </p:sp>
        <p:sp>
          <p:nvSpPr>
            <p:cNvPr id="94" name="tx94"/>
            <p:cNvSpPr/>
            <p:nvPr/>
          </p:nvSpPr>
          <p:spPr>
            <a:xfrm>
              <a:off x="7494458" y="283963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95" name="tx95"/>
            <p:cNvSpPr/>
            <p:nvPr/>
          </p:nvSpPr>
          <p:spPr>
            <a:xfrm>
              <a:off x="7721825" y="2833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80.3</a:t>
              </a:r>
            </a:p>
          </p:txBody>
        </p:sp>
        <p:sp>
          <p:nvSpPr>
            <p:cNvPr id="96" name="tx96"/>
            <p:cNvSpPr/>
            <p:nvPr/>
          </p:nvSpPr>
          <p:spPr>
            <a:xfrm>
              <a:off x="7988368" y="2830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a:t>
              </a:r>
            </a:p>
          </p:txBody>
        </p:sp>
        <p:sp>
          <p:nvSpPr>
            <p:cNvPr id="97" name="pl97"/>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52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9" name="tx109"/>
            <p:cNvSpPr/>
            <p:nvPr/>
          </p:nvSpPr>
          <p:spPr>
            <a:xfrm>
              <a:off x="1350915" y="33799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0" name="tx110"/>
            <p:cNvSpPr/>
            <p:nvPr/>
          </p:nvSpPr>
          <p:spPr>
            <a:xfrm>
              <a:off x="2657505" y="37948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11" name="tx111"/>
            <p:cNvSpPr/>
            <p:nvPr/>
          </p:nvSpPr>
          <p:spPr>
            <a:xfrm>
              <a:off x="2683631" y="32681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2" name="tx112"/>
            <p:cNvSpPr/>
            <p:nvPr/>
          </p:nvSpPr>
          <p:spPr>
            <a:xfrm>
              <a:off x="3990221" y="37208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3" name="tx113"/>
            <p:cNvSpPr/>
            <p:nvPr/>
          </p:nvSpPr>
          <p:spPr>
            <a:xfrm>
              <a:off x="4016347" y="3120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4" name="tx114"/>
            <p:cNvSpPr/>
            <p:nvPr/>
          </p:nvSpPr>
          <p:spPr>
            <a:xfrm>
              <a:off x="5322937" y="3651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15" name="tx115"/>
            <p:cNvSpPr/>
            <p:nvPr/>
          </p:nvSpPr>
          <p:spPr>
            <a:xfrm>
              <a:off x="5349062" y="30106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6" name="tx116"/>
            <p:cNvSpPr/>
            <p:nvPr/>
          </p:nvSpPr>
          <p:spPr>
            <a:xfrm>
              <a:off x="6389109" y="3733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7" name="tx117"/>
            <p:cNvSpPr/>
            <p:nvPr/>
          </p:nvSpPr>
          <p:spPr>
            <a:xfrm>
              <a:off x="6389109" y="31005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8" name="tx118"/>
            <p:cNvSpPr/>
            <p:nvPr/>
          </p:nvSpPr>
          <p:spPr>
            <a:xfrm>
              <a:off x="6655652" y="37463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9" name="tx119"/>
            <p:cNvSpPr/>
            <p:nvPr/>
          </p:nvSpPr>
          <p:spPr>
            <a:xfrm>
              <a:off x="6655652" y="31042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20" name="tx120"/>
            <p:cNvSpPr/>
            <p:nvPr/>
          </p:nvSpPr>
          <p:spPr>
            <a:xfrm>
              <a:off x="6922195" y="3759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21" name="tx121"/>
            <p:cNvSpPr/>
            <p:nvPr/>
          </p:nvSpPr>
          <p:spPr>
            <a:xfrm>
              <a:off x="6922195" y="31084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2" name="tx122"/>
            <p:cNvSpPr/>
            <p:nvPr/>
          </p:nvSpPr>
          <p:spPr>
            <a:xfrm>
              <a:off x="7188738" y="3786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23" name="tx123"/>
            <p:cNvSpPr/>
            <p:nvPr/>
          </p:nvSpPr>
          <p:spPr>
            <a:xfrm>
              <a:off x="7188738" y="3128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4" name="tx124"/>
            <p:cNvSpPr/>
            <p:nvPr/>
          </p:nvSpPr>
          <p:spPr>
            <a:xfrm>
              <a:off x="7494458" y="37400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7494458" y="307378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7721825" y="3717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a:t>
              </a:r>
            </a:p>
          </p:txBody>
        </p:sp>
        <p:sp>
          <p:nvSpPr>
            <p:cNvPr id="127" name="tx127"/>
            <p:cNvSpPr/>
            <p:nvPr/>
          </p:nvSpPr>
          <p:spPr>
            <a:xfrm>
              <a:off x="7721825" y="30485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8" name="tx128"/>
            <p:cNvSpPr/>
            <p:nvPr/>
          </p:nvSpPr>
          <p:spPr>
            <a:xfrm>
              <a:off x="7988368" y="3749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29" name="tx129"/>
            <p:cNvSpPr/>
            <p:nvPr/>
          </p:nvSpPr>
          <p:spPr>
            <a:xfrm>
              <a:off x="7988368" y="30805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229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899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2892"/>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2000-2025</a:t>
              </a:r>
            </a:p>
          </p:txBody>
        </p:sp>
        <p:sp>
          <p:nvSpPr>
            <p:cNvPr id="159" name="pl159"/>
            <p:cNvSpPr/>
            <p:nvPr/>
          </p:nvSpPr>
          <p:spPr>
            <a:xfrm>
              <a:off x="2113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464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799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0134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297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632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966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301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286736" cy="129091"/>
            </a:xfrm>
            <a:prstGeom prst="rect">
              <a:avLst/>
            </a:prstGeom>
            <a:solidFill>
              <a:srgbClr val="80BD41">
                <a:alpha val="100000"/>
              </a:srgbClr>
            </a:solidFill>
          </p:spPr>
          <p:txBody>
            <a:bodyPr/>
            <a:lstStyle/>
            <a:p/>
          </p:txBody>
        </p:sp>
        <p:sp>
          <p:nvSpPr>
            <p:cNvPr id="172" name="rc172"/>
            <p:cNvSpPr/>
            <p:nvPr/>
          </p:nvSpPr>
          <p:spPr>
            <a:xfrm>
              <a:off x="6583010" y="5954972"/>
              <a:ext cx="932713" cy="129091"/>
            </a:xfrm>
            <a:prstGeom prst="rect">
              <a:avLst/>
            </a:prstGeom>
            <a:solidFill>
              <a:srgbClr val="E2231A">
                <a:alpha val="100000"/>
              </a:srgbClr>
            </a:solidFill>
          </p:spPr>
          <p:txBody>
            <a:bodyPr/>
            <a:lstStyle/>
            <a:p/>
          </p:txBody>
        </p:sp>
        <p:sp>
          <p:nvSpPr>
            <p:cNvPr id="173" name="rc173"/>
            <p:cNvSpPr/>
            <p:nvPr/>
          </p:nvSpPr>
          <p:spPr>
            <a:xfrm>
              <a:off x="1296273" y="5793607"/>
              <a:ext cx="5445183" cy="129091"/>
            </a:xfrm>
            <a:prstGeom prst="rect">
              <a:avLst/>
            </a:prstGeom>
            <a:solidFill>
              <a:srgbClr val="80BD41">
                <a:alpha val="100000"/>
              </a:srgbClr>
            </a:solidFill>
          </p:spPr>
          <p:txBody>
            <a:bodyPr/>
            <a:lstStyle/>
            <a:p/>
          </p:txBody>
        </p:sp>
        <p:sp>
          <p:nvSpPr>
            <p:cNvPr id="174" name="rc174"/>
            <p:cNvSpPr/>
            <p:nvPr/>
          </p:nvSpPr>
          <p:spPr>
            <a:xfrm>
              <a:off x="6741457" y="5793607"/>
              <a:ext cx="1114845" cy="129091"/>
            </a:xfrm>
            <a:prstGeom prst="rect">
              <a:avLst/>
            </a:prstGeom>
            <a:solidFill>
              <a:srgbClr val="E2231A">
                <a:alpha val="100000"/>
              </a:srgbClr>
            </a:solidFill>
          </p:spPr>
          <p:txBody>
            <a:bodyPr/>
            <a:lstStyle/>
            <a:p/>
          </p:txBody>
        </p:sp>
        <p:sp>
          <p:nvSpPr>
            <p:cNvPr id="175" name="rc175"/>
            <p:cNvSpPr/>
            <p:nvPr/>
          </p:nvSpPr>
          <p:spPr>
            <a:xfrm>
              <a:off x="1296273" y="5632243"/>
              <a:ext cx="5128289" cy="129091"/>
            </a:xfrm>
            <a:prstGeom prst="rect">
              <a:avLst/>
            </a:prstGeom>
            <a:solidFill>
              <a:srgbClr val="80BD41">
                <a:alpha val="100000"/>
              </a:srgbClr>
            </a:solidFill>
          </p:spPr>
          <p:txBody>
            <a:bodyPr/>
            <a:lstStyle/>
            <a:p/>
          </p:txBody>
        </p:sp>
        <p:sp>
          <p:nvSpPr>
            <p:cNvPr id="176" name="rc176"/>
            <p:cNvSpPr/>
            <p:nvPr/>
          </p:nvSpPr>
          <p:spPr>
            <a:xfrm>
              <a:off x="6424563" y="5632243"/>
              <a:ext cx="1446440" cy="129091"/>
            </a:xfrm>
            <a:prstGeom prst="rect">
              <a:avLst/>
            </a:prstGeom>
            <a:solidFill>
              <a:srgbClr val="E2231A">
                <a:alpha val="100000"/>
              </a:srgbClr>
            </a:solidFill>
          </p:spPr>
          <p:txBody>
            <a:bodyPr/>
            <a:lstStyle/>
            <a:p/>
          </p:txBody>
        </p:sp>
        <p:sp>
          <p:nvSpPr>
            <p:cNvPr id="177" name="tx177"/>
            <p:cNvSpPr/>
            <p:nvPr/>
          </p:nvSpPr>
          <p:spPr>
            <a:xfrm>
              <a:off x="7715027"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76.2</a:t>
              </a:r>
            </a:p>
          </p:txBody>
        </p:sp>
        <p:sp>
          <p:nvSpPr>
            <p:cNvPr id="178" name="tx178"/>
            <p:cNvSpPr/>
            <p:nvPr/>
          </p:nvSpPr>
          <p:spPr>
            <a:xfrm>
              <a:off x="8072635"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80.3</a:t>
              </a:r>
            </a:p>
          </p:txBody>
        </p:sp>
        <p:sp>
          <p:nvSpPr>
            <p:cNvPr id="179" name="tx179"/>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a:t>
              </a:r>
            </a:p>
          </p:txBody>
        </p:sp>
        <p:sp>
          <p:nvSpPr>
            <p:cNvPr id="180" name="tx180"/>
            <p:cNvSpPr/>
            <p:nvPr/>
          </p:nvSpPr>
          <p:spPr>
            <a:xfrm>
              <a:off x="383414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81" name="tx181"/>
            <p:cNvSpPr/>
            <p:nvPr/>
          </p:nvSpPr>
          <p:spPr>
            <a:xfrm>
              <a:off x="6943873"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82" name="tx182"/>
            <p:cNvSpPr/>
            <p:nvPr/>
          </p:nvSpPr>
          <p:spPr>
            <a:xfrm>
              <a:off x="391337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a:t>
              </a:r>
            </a:p>
          </p:txBody>
        </p:sp>
        <p:sp>
          <p:nvSpPr>
            <p:cNvPr id="183" name="tx183"/>
            <p:cNvSpPr/>
            <p:nvPr/>
          </p:nvSpPr>
          <p:spPr>
            <a:xfrm>
              <a:off x="719338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84" name="tx184"/>
            <p:cNvSpPr/>
            <p:nvPr/>
          </p:nvSpPr>
          <p:spPr>
            <a:xfrm>
              <a:off x="375492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a:t>
              </a:r>
            </a:p>
          </p:txBody>
        </p:sp>
        <p:sp>
          <p:nvSpPr>
            <p:cNvPr id="185" name="tx185"/>
            <p:cNvSpPr/>
            <p:nvPr/>
          </p:nvSpPr>
          <p:spPr>
            <a:xfrm>
              <a:off x="7042290"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5205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48552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11899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775247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(78%) was lower than in 2019 (85%).
The number of children vaccinated with MCV1 decreased 3% compared to in 2019.
The number of surviving infants increased approximately 6%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8417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4726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1103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37343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63652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1572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7880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7418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00498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53589" y="4930525"/>
              <a:ext cx="425768" cy="22107"/>
            </a:xfrm>
            <a:prstGeom prst="rect">
              <a:avLst/>
            </a:prstGeom>
            <a:solidFill>
              <a:srgbClr val="1CABE2">
                <a:alpha val="100000"/>
              </a:srgbClr>
            </a:solidFill>
          </p:spPr>
          <p:txBody>
            <a:bodyPr/>
            <a:lstStyle/>
            <a:p/>
          </p:txBody>
        </p:sp>
        <p:sp>
          <p:nvSpPr>
            <p:cNvPr id="29" name="rc29"/>
            <p:cNvSpPr/>
            <p:nvPr/>
          </p:nvSpPr>
          <p:spPr>
            <a:xfrm>
              <a:off x="1326665" y="4945263"/>
              <a:ext cx="425768" cy="7369"/>
            </a:xfrm>
            <a:prstGeom prst="rect">
              <a:avLst/>
            </a:prstGeom>
            <a:solidFill>
              <a:srgbClr val="1CABE2">
                <a:alpha val="100000"/>
              </a:srgbClr>
            </a:solidFill>
          </p:spPr>
          <p:txBody>
            <a:bodyPr/>
            <a:lstStyle/>
            <a:p/>
          </p:txBody>
        </p:sp>
        <p:sp>
          <p:nvSpPr>
            <p:cNvPr id="30" name="rc30"/>
            <p:cNvSpPr/>
            <p:nvPr/>
          </p:nvSpPr>
          <p:spPr>
            <a:xfrm>
              <a:off x="1799741" y="4937894"/>
              <a:ext cx="425768" cy="14738"/>
            </a:xfrm>
            <a:prstGeom prst="rect">
              <a:avLst/>
            </a:prstGeom>
            <a:solidFill>
              <a:srgbClr val="1CABE2">
                <a:alpha val="100000"/>
              </a:srgbClr>
            </a:solidFill>
          </p:spPr>
          <p:txBody>
            <a:bodyPr/>
            <a:lstStyle/>
            <a:p/>
          </p:txBody>
        </p:sp>
        <p:sp>
          <p:nvSpPr>
            <p:cNvPr id="31" name="rc31"/>
            <p:cNvSpPr/>
            <p:nvPr/>
          </p:nvSpPr>
          <p:spPr>
            <a:xfrm>
              <a:off x="2272817" y="4783143"/>
              <a:ext cx="425768" cy="169489"/>
            </a:xfrm>
            <a:prstGeom prst="rect">
              <a:avLst/>
            </a:prstGeom>
            <a:solidFill>
              <a:srgbClr val="1CABE2">
                <a:alpha val="100000"/>
              </a:srgbClr>
            </a:solidFill>
          </p:spPr>
          <p:txBody>
            <a:bodyPr/>
            <a:lstStyle/>
            <a:p/>
          </p:txBody>
        </p:sp>
        <p:sp>
          <p:nvSpPr>
            <p:cNvPr id="32" name="rc32"/>
            <p:cNvSpPr/>
            <p:nvPr/>
          </p:nvSpPr>
          <p:spPr>
            <a:xfrm>
              <a:off x="2745893" y="4584176"/>
              <a:ext cx="425768" cy="368456"/>
            </a:xfrm>
            <a:prstGeom prst="rect">
              <a:avLst/>
            </a:prstGeom>
            <a:solidFill>
              <a:srgbClr val="1CABE2">
                <a:alpha val="100000"/>
              </a:srgbClr>
            </a:solidFill>
          </p:spPr>
          <p:txBody>
            <a:bodyPr/>
            <a:lstStyle/>
            <a:p/>
          </p:txBody>
        </p:sp>
        <p:sp>
          <p:nvSpPr>
            <p:cNvPr id="33" name="rc33"/>
            <p:cNvSpPr/>
            <p:nvPr/>
          </p:nvSpPr>
          <p:spPr>
            <a:xfrm>
              <a:off x="3218969" y="4945263"/>
              <a:ext cx="425768" cy="7369"/>
            </a:xfrm>
            <a:prstGeom prst="rect">
              <a:avLst/>
            </a:prstGeom>
            <a:solidFill>
              <a:srgbClr val="1CABE2">
                <a:alpha val="100000"/>
              </a:srgbClr>
            </a:solidFill>
          </p:spPr>
          <p:txBody>
            <a:bodyPr/>
            <a:lstStyle/>
            <a:p/>
          </p:txBody>
        </p:sp>
        <p:sp>
          <p:nvSpPr>
            <p:cNvPr id="34" name="rc34"/>
            <p:cNvSpPr/>
            <p:nvPr/>
          </p:nvSpPr>
          <p:spPr>
            <a:xfrm>
              <a:off x="3692046" y="4908418"/>
              <a:ext cx="425768" cy="44214"/>
            </a:xfrm>
            <a:prstGeom prst="rect">
              <a:avLst/>
            </a:prstGeom>
            <a:solidFill>
              <a:srgbClr val="1CABE2">
                <a:alpha val="100000"/>
              </a:srgbClr>
            </a:solidFill>
          </p:spPr>
          <p:txBody>
            <a:bodyPr/>
            <a:lstStyle/>
            <a:p/>
          </p:txBody>
        </p:sp>
        <p:sp>
          <p:nvSpPr>
            <p:cNvPr id="35" name="rc35"/>
            <p:cNvSpPr/>
            <p:nvPr/>
          </p:nvSpPr>
          <p:spPr>
            <a:xfrm>
              <a:off x="4165122" y="4937894"/>
              <a:ext cx="425768" cy="14738"/>
            </a:xfrm>
            <a:prstGeom prst="rect">
              <a:avLst/>
            </a:prstGeom>
            <a:solidFill>
              <a:srgbClr val="1CABE2">
                <a:alpha val="100000"/>
              </a:srgbClr>
            </a:solidFill>
          </p:spPr>
          <p:txBody>
            <a:bodyPr/>
            <a:lstStyle/>
            <a:p/>
          </p:txBody>
        </p:sp>
        <p:sp>
          <p:nvSpPr>
            <p:cNvPr id="36" name="rc36"/>
            <p:cNvSpPr/>
            <p:nvPr/>
          </p:nvSpPr>
          <p:spPr>
            <a:xfrm>
              <a:off x="4638198" y="4819988"/>
              <a:ext cx="425768" cy="132644"/>
            </a:xfrm>
            <a:prstGeom prst="rect">
              <a:avLst/>
            </a:prstGeom>
            <a:solidFill>
              <a:srgbClr val="1CABE2">
                <a:alpha val="100000"/>
              </a:srgbClr>
            </a:solidFill>
          </p:spPr>
          <p:txBody>
            <a:bodyPr/>
            <a:lstStyle/>
            <a:p/>
          </p:txBody>
        </p:sp>
        <p:sp>
          <p:nvSpPr>
            <p:cNvPr id="37" name="rc37"/>
            <p:cNvSpPr/>
            <p:nvPr/>
          </p:nvSpPr>
          <p:spPr>
            <a:xfrm>
              <a:off x="5111274" y="4937894"/>
              <a:ext cx="425768" cy="14738"/>
            </a:xfrm>
            <a:prstGeom prst="rect">
              <a:avLst/>
            </a:prstGeom>
            <a:solidFill>
              <a:srgbClr val="1CABE2">
                <a:alpha val="100000"/>
              </a:srgbClr>
            </a:solidFill>
          </p:spPr>
          <p:txBody>
            <a:bodyPr/>
            <a:lstStyle/>
            <a:p/>
          </p:txBody>
        </p:sp>
        <p:sp>
          <p:nvSpPr>
            <p:cNvPr id="38" name="rc38"/>
            <p:cNvSpPr/>
            <p:nvPr/>
          </p:nvSpPr>
          <p:spPr>
            <a:xfrm>
              <a:off x="5584350" y="4016754"/>
              <a:ext cx="425768" cy="935878"/>
            </a:xfrm>
            <a:prstGeom prst="rect">
              <a:avLst/>
            </a:prstGeom>
            <a:solidFill>
              <a:srgbClr val="1CABE2">
                <a:alpha val="100000"/>
              </a:srgbClr>
            </a:solidFill>
          </p:spPr>
          <p:txBody>
            <a:bodyPr/>
            <a:lstStyle/>
            <a:p/>
          </p:txBody>
        </p:sp>
        <p:sp>
          <p:nvSpPr>
            <p:cNvPr id="39" name="rc39"/>
            <p:cNvSpPr/>
            <p:nvPr/>
          </p:nvSpPr>
          <p:spPr>
            <a:xfrm>
              <a:off x="6057427" y="4687344"/>
              <a:ext cx="425768" cy="265288"/>
            </a:xfrm>
            <a:prstGeom prst="rect">
              <a:avLst/>
            </a:prstGeom>
            <a:solidFill>
              <a:srgbClr val="1CABE2">
                <a:alpha val="100000"/>
              </a:srgbClr>
            </a:solidFill>
          </p:spPr>
          <p:txBody>
            <a:bodyPr/>
            <a:lstStyle/>
            <a:p/>
          </p:txBody>
        </p:sp>
        <p:sp>
          <p:nvSpPr>
            <p:cNvPr id="40" name="rc40"/>
            <p:cNvSpPr/>
            <p:nvPr/>
          </p:nvSpPr>
          <p:spPr>
            <a:xfrm>
              <a:off x="6530503" y="4812619"/>
              <a:ext cx="425768" cy="140013"/>
            </a:xfrm>
            <a:prstGeom prst="rect">
              <a:avLst/>
            </a:prstGeom>
            <a:solidFill>
              <a:srgbClr val="1CABE2">
                <a:alpha val="100000"/>
              </a:srgbClr>
            </a:solidFill>
          </p:spPr>
          <p:txBody>
            <a:bodyPr/>
            <a:lstStyle/>
            <a:p/>
          </p:txBody>
        </p:sp>
        <p:sp>
          <p:nvSpPr>
            <p:cNvPr id="41" name="rc41"/>
            <p:cNvSpPr/>
            <p:nvPr/>
          </p:nvSpPr>
          <p:spPr>
            <a:xfrm>
              <a:off x="7003579" y="4856834"/>
              <a:ext cx="425768" cy="95798"/>
            </a:xfrm>
            <a:prstGeom prst="rect">
              <a:avLst/>
            </a:prstGeom>
            <a:solidFill>
              <a:srgbClr val="1CABE2">
                <a:alpha val="100000"/>
              </a:srgbClr>
            </a:solidFill>
          </p:spPr>
          <p:txBody>
            <a:bodyPr/>
            <a:lstStyle/>
            <a:p/>
          </p:txBody>
        </p:sp>
        <p:sp>
          <p:nvSpPr>
            <p:cNvPr id="42" name="pl42"/>
            <p:cNvSpPr/>
            <p:nvPr/>
          </p:nvSpPr>
          <p:spPr>
            <a:xfrm>
              <a:off x="1066473" y="1926624"/>
              <a:ext cx="6149990" cy="717507"/>
            </a:xfrm>
            <a:custGeom>
              <a:avLst/>
              <a:pathLst>
                <a:path w="6149990" h="717507">
                  <a:moveTo>
                    <a:pt x="0" y="62391"/>
                  </a:moveTo>
                  <a:lnTo>
                    <a:pt x="473076" y="31195"/>
                  </a:lnTo>
                  <a:lnTo>
                    <a:pt x="946152" y="31195"/>
                  </a:lnTo>
                  <a:lnTo>
                    <a:pt x="1419228" y="0"/>
                  </a:lnTo>
                  <a:lnTo>
                    <a:pt x="1892304" y="0"/>
                  </a:lnTo>
                  <a:lnTo>
                    <a:pt x="2365380" y="218371"/>
                  </a:lnTo>
                  <a:lnTo>
                    <a:pt x="2838457" y="187175"/>
                  </a:lnTo>
                  <a:lnTo>
                    <a:pt x="3311533" y="374351"/>
                  </a:lnTo>
                  <a:lnTo>
                    <a:pt x="3784609" y="467939"/>
                  </a:lnTo>
                  <a:lnTo>
                    <a:pt x="4257685" y="561527"/>
                  </a:lnTo>
                  <a:lnTo>
                    <a:pt x="4730761" y="717507"/>
                  </a:lnTo>
                  <a:lnTo>
                    <a:pt x="5203838" y="530331"/>
                  </a:lnTo>
                  <a:lnTo>
                    <a:pt x="5676914" y="436743"/>
                  </a:lnTo>
                  <a:lnTo>
                    <a:pt x="6149990" y="592723"/>
                  </a:lnTo>
                </a:path>
              </a:pathLst>
            </a:custGeom>
            <a:ln w="27101" cap="flat">
              <a:solidFill>
                <a:srgbClr val="00833D">
                  <a:alpha val="100000"/>
                </a:srgbClr>
              </a:solidFill>
              <a:prstDash val="solid"/>
              <a:round/>
            </a:ln>
          </p:spPr>
          <p:txBody>
            <a:bodyPr/>
            <a:lstStyle/>
            <a:p/>
          </p:txBody>
        </p:sp>
        <p:sp>
          <p:nvSpPr>
            <p:cNvPr id="43" name="pl43"/>
            <p:cNvSpPr/>
            <p:nvPr/>
          </p:nvSpPr>
          <p:spPr>
            <a:xfrm>
              <a:off x="1066473" y="2363368"/>
              <a:ext cx="6149990" cy="967074"/>
            </a:xfrm>
            <a:custGeom>
              <a:avLst/>
              <a:pathLst>
                <a:path w="6149990" h="967074">
                  <a:moveTo>
                    <a:pt x="0" y="842291"/>
                  </a:moveTo>
                  <a:lnTo>
                    <a:pt x="473076" y="935878"/>
                  </a:lnTo>
                  <a:lnTo>
                    <a:pt x="946152" y="311959"/>
                  </a:lnTo>
                  <a:lnTo>
                    <a:pt x="1419228" y="187175"/>
                  </a:lnTo>
                  <a:lnTo>
                    <a:pt x="1892304" y="124783"/>
                  </a:lnTo>
                  <a:lnTo>
                    <a:pt x="2365380" y="467939"/>
                  </a:lnTo>
                  <a:lnTo>
                    <a:pt x="2838457" y="374351"/>
                  </a:lnTo>
                  <a:lnTo>
                    <a:pt x="3311533" y="686311"/>
                  </a:lnTo>
                  <a:lnTo>
                    <a:pt x="3784609" y="686311"/>
                  </a:lnTo>
                  <a:lnTo>
                    <a:pt x="4257685" y="686311"/>
                  </a:lnTo>
                  <a:lnTo>
                    <a:pt x="4730761" y="967074"/>
                  </a:lnTo>
                  <a:lnTo>
                    <a:pt x="5203838" y="311959"/>
                  </a:lnTo>
                  <a:lnTo>
                    <a:pt x="5676914" y="0"/>
                  </a:lnTo>
                  <a:lnTo>
                    <a:pt x="6149990" y="155979"/>
                  </a:lnTo>
                </a:path>
              </a:pathLst>
            </a:custGeom>
            <a:ln w="27101" cap="flat">
              <a:solidFill>
                <a:srgbClr val="002759">
                  <a:alpha val="100000"/>
                </a:srgbClr>
              </a:solidFill>
              <a:prstDash val="solid"/>
              <a:round/>
            </a:ln>
          </p:spPr>
          <p:txBody>
            <a:bodyPr/>
            <a:lstStyle/>
            <a:p/>
          </p:txBody>
        </p:sp>
        <p:sp>
          <p:nvSpPr>
            <p:cNvPr id="44" name="pt44"/>
            <p:cNvSpPr/>
            <p:nvPr/>
          </p:nvSpPr>
          <p:spPr>
            <a:xfrm>
              <a:off x="103487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50794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98102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454100"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92717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00253"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873329"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346405"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19481"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292557"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765633"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38710"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11786"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184862"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1034872" y="3174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507948"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1981024"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454100"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2927176"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400253"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873329"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346405"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819481"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292557"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765633"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238710"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711786"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7184862"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033313" y="4800624"/>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1506390" y="48168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1979466" y="48095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2419383" y="465324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6" name="tx76"/>
            <p:cNvSpPr/>
            <p:nvPr/>
          </p:nvSpPr>
          <p:spPr>
            <a:xfrm>
              <a:off x="2892459" y="44543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77" name="tx77"/>
            <p:cNvSpPr/>
            <p:nvPr/>
          </p:nvSpPr>
          <p:spPr>
            <a:xfrm>
              <a:off x="3398694" y="48168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3871771" y="47785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9" name="tx79"/>
            <p:cNvSpPr/>
            <p:nvPr/>
          </p:nvSpPr>
          <p:spPr>
            <a:xfrm>
              <a:off x="4344847" y="48095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0" name="tx80"/>
            <p:cNvSpPr/>
            <p:nvPr/>
          </p:nvSpPr>
          <p:spPr>
            <a:xfrm>
              <a:off x="4784764" y="469014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81" name="tx81"/>
            <p:cNvSpPr/>
            <p:nvPr/>
          </p:nvSpPr>
          <p:spPr>
            <a:xfrm>
              <a:off x="5290999" y="48095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2" name="tx82"/>
            <p:cNvSpPr/>
            <p:nvPr/>
          </p:nvSpPr>
          <p:spPr>
            <a:xfrm>
              <a:off x="5697757" y="388836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83" name="tx83"/>
            <p:cNvSpPr/>
            <p:nvPr/>
          </p:nvSpPr>
          <p:spPr>
            <a:xfrm>
              <a:off x="6203992" y="455744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84" name="tx84"/>
            <p:cNvSpPr/>
            <p:nvPr/>
          </p:nvSpPr>
          <p:spPr>
            <a:xfrm>
              <a:off x="6677068" y="468277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85" name="tx85"/>
            <p:cNvSpPr/>
            <p:nvPr/>
          </p:nvSpPr>
          <p:spPr>
            <a:xfrm>
              <a:off x="7150145" y="472693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86" name="pl86"/>
            <p:cNvSpPr/>
            <p:nvPr/>
          </p:nvSpPr>
          <p:spPr>
            <a:xfrm>
              <a:off x="7234745" y="2424669"/>
              <a:ext cx="627558" cy="91998"/>
            </a:xfrm>
            <a:custGeom>
              <a:avLst/>
              <a:pathLst>
                <a:path w="627558" h="91998">
                  <a:moveTo>
                    <a:pt x="627558" y="0"/>
                  </a:moveTo>
                  <a:lnTo>
                    <a:pt x="0" y="91998"/>
                  </a:lnTo>
                </a:path>
              </a:pathLst>
            </a:custGeom>
          </p:spPr>
          <p:txBody>
            <a:bodyPr/>
            <a:lstStyle/>
            <a:p/>
          </p:txBody>
        </p:sp>
        <p:sp>
          <p:nvSpPr>
            <p:cNvPr id="87" name="pl87"/>
            <p:cNvSpPr/>
            <p:nvPr/>
          </p:nvSpPr>
          <p:spPr>
            <a:xfrm>
              <a:off x="7233341" y="2523492"/>
              <a:ext cx="628962" cy="154467"/>
            </a:xfrm>
            <a:custGeom>
              <a:avLst/>
              <a:pathLst>
                <a:path w="628962" h="154467">
                  <a:moveTo>
                    <a:pt x="628962" y="154467"/>
                  </a:moveTo>
                  <a:lnTo>
                    <a:pt x="0" y="0"/>
                  </a:lnTo>
                </a:path>
              </a:pathLst>
            </a:custGeom>
          </p:spPr>
          <p:txBody>
            <a:bodyPr/>
            <a:lstStyle/>
            <a:p/>
          </p:txBody>
        </p:sp>
        <p:sp>
          <p:nvSpPr>
            <p:cNvPr id="88" name="pg88"/>
            <p:cNvSpPr/>
            <p:nvPr/>
          </p:nvSpPr>
          <p:spPr>
            <a:xfrm>
              <a:off x="7793724" y="23315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9" name="tx89"/>
            <p:cNvSpPr/>
            <p:nvPr/>
          </p:nvSpPr>
          <p:spPr>
            <a:xfrm>
              <a:off x="7816584" y="23726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78%</a:t>
              </a:r>
            </a:p>
          </p:txBody>
        </p:sp>
        <p:sp>
          <p:nvSpPr>
            <p:cNvPr id="90" name="pg90"/>
            <p:cNvSpPr/>
            <p:nvPr/>
          </p:nvSpPr>
          <p:spPr>
            <a:xfrm>
              <a:off x="7793724" y="25985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1" name="tx91"/>
            <p:cNvSpPr/>
            <p:nvPr/>
          </p:nvSpPr>
          <p:spPr>
            <a:xfrm>
              <a:off x="7816584" y="26397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92" name="rc92"/>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93" name="tx93"/>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508103" y="416834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a:off x="508103" y="343143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6" name="tx96"/>
            <p:cNvSpPr/>
            <p:nvPr/>
          </p:nvSpPr>
          <p:spPr>
            <a:xfrm>
              <a:off x="508103" y="269445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7" name="tx97"/>
            <p:cNvSpPr/>
            <p:nvPr/>
          </p:nvSpPr>
          <p:spPr>
            <a:xfrm>
              <a:off x="508103" y="195760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8" name="tx98"/>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62462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097670"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4385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4" name="tx124"/>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5" name="pl125"/>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6" name="pt126"/>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7" name="pl127"/>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8" name="pt128"/>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9" name="tx129"/>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576321" y="5900002"/>
              <a:ext cx="201456" cy="201456"/>
            </a:xfrm>
            <a:prstGeom prst="rect">
              <a:avLst/>
            </a:prstGeom>
            <a:solidFill>
              <a:srgbClr val="1CABE2">
                <a:alpha val="100000"/>
              </a:srgbClr>
            </a:solidFill>
          </p:spPr>
          <p:txBody>
            <a:bodyPr/>
            <a:lstStyle/>
            <a:p/>
          </p:txBody>
        </p:sp>
        <p:sp>
          <p:nvSpPr>
            <p:cNvPr id="132" name="tx132"/>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1985679" y="1334104"/>
              <a:ext cx="54469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Gambia, 2012-2025</a:t>
              </a:r>
            </a:p>
          </p:txBody>
        </p:sp>
        <p:sp>
          <p:nvSpPr>
            <p:cNvPr id="134" name="tx13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6" name="tx13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7" name="tx13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 confirmed measles cases in Gambia. In the same year, MCV1 coverage was 78% and MCV2 coverage was 78%.
The number of cases in 2025 was 32% lower than in 2024 (n=19).
The highest number of measles cases was reported in 2022 (n=127). In this year, MCV1 coverage was 74%.
There were measles-containing vaccine supplementary immunization activities/campaigns in 2022, 2023, and 2025.</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saw a decrease in measles cases compared with 2024, while MCV1 coverage was 78% and MCV2 coverage was 78%.</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33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289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3465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40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70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761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818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874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460695"/>
              <a:ext cx="3520101" cy="1609806"/>
            </a:xfrm>
            <a:custGeom>
              <a:avLst/>
              <a:pathLst>
                <a:path w="3520101" h="1609806">
                  <a:moveTo>
                    <a:pt x="0" y="0"/>
                  </a:moveTo>
                  <a:lnTo>
                    <a:pt x="140804" y="715469"/>
                  </a:lnTo>
                  <a:lnTo>
                    <a:pt x="281608" y="804903"/>
                  </a:lnTo>
                  <a:lnTo>
                    <a:pt x="422412" y="715469"/>
                  </a:lnTo>
                  <a:lnTo>
                    <a:pt x="563216" y="804903"/>
                  </a:lnTo>
                  <a:lnTo>
                    <a:pt x="704020" y="1609806"/>
                  </a:lnTo>
                  <a:lnTo>
                    <a:pt x="844824" y="1341505"/>
                  </a:lnTo>
                  <a:lnTo>
                    <a:pt x="985628" y="1341505"/>
                  </a:lnTo>
                  <a:lnTo>
                    <a:pt x="1126432" y="1609806"/>
                  </a:lnTo>
                  <a:lnTo>
                    <a:pt x="1267236" y="1609806"/>
                  </a:lnTo>
                  <a:lnTo>
                    <a:pt x="1408040" y="1430939"/>
                  </a:lnTo>
                  <a:lnTo>
                    <a:pt x="1548844" y="1341505"/>
                  </a:lnTo>
                  <a:lnTo>
                    <a:pt x="1689648" y="1520373"/>
                  </a:lnTo>
                  <a:lnTo>
                    <a:pt x="1830452" y="1430939"/>
                  </a:lnTo>
                  <a:lnTo>
                    <a:pt x="1971256" y="1430939"/>
                  </a:lnTo>
                  <a:lnTo>
                    <a:pt x="2112061" y="1430939"/>
                  </a:lnTo>
                  <a:lnTo>
                    <a:pt x="2252865" y="1252072"/>
                  </a:lnTo>
                  <a:lnTo>
                    <a:pt x="2393669" y="1520373"/>
                  </a:lnTo>
                  <a:lnTo>
                    <a:pt x="2534473" y="1520373"/>
                  </a:lnTo>
                  <a:lnTo>
                    <a:pt x="2675277" y="1162638"/>
                  </a:lnTo>
                  <a:lnTo>
                    <a:pt x="2816081" y="1341505"/>
                  </a:lnTo>
                  <a:lnTo>
                    <a:pt x="2956885" y="1609806"/>
                  </a:lnTo>
                  <a:lnTo>
                    <a:pt x="3097689" y="983770"/>
                  </a:lnTo>
                  <a:lnTo>
                    <a:pt x="3238493" y="1609806"/>
                  </a:lnTo>
                  <a:lnTo>
                    <a:pt x="3379297" y="1430939"/>
                  </a:lnTo>
                  <a:lnTo>
                    <a:pt x="3520101" y="1430939"/>
                  </a:lnTo>
                </a:path>
              </a:pathLst>
            </a:custGeom>
            <a:ln w="27101" cap="flat">
              <a:solidFill>
                <a:srgbClr val="0058AB">
                  <a:alpha val="80000"/>
                </a:srgbClr>
              </a:solidFill>
              <a:prstDash val="solid"/>
              <a:round/>
            </a:ln>
          </p:spPr>
          <p:txBody>
            <a:bodyPr/>
            <a:lstStyle/>
            <a:p/>
          </p:txBody>
        </p:sp>
        <p:sp>
          <p:nvSpPr>
            <p:cNvPr id="21" name="pl21"/>
            <p:cNvSpPr/>
            <p:nvPr/>
          </p:nvSpPr>
          <p:spPr>
            <a:xfrm>
              <a:off x="943464" y="3907864"/>
              <a:ext cx="3520101" cy="804903"/>
            </a:xfrm>
            <a:custGeom>
              <a:avLst/>
              <a:pathLst>
                <a:path w="3520101" h="804903">
                  <a:moveTo>
                    <a:pt x="0" y="0"/>
                  </a:moveTo>
                  <a:lnTo>
                    <a:pt x="140804" y="89433"/>
                  </a:lnTo>
                  <a:lnTo>
                    <a:pt x="281608" y="0"/>
                  </a:lnTo>
                  <a:lnTo>
                    <a:pt x="422412" y="178867"/>
                  </a:lnTo>
                  <a:lnTo>
                    <a:pt x="563216" y="268301"/>
                  </a:lnTo>
                  <a:lnTo>
                    <a:pt x="704020" y="178867"/>
                  </a:lnTo>
                  <a:lnTo>
                    <a:pt x="844824" y="268301"/>
                  </a:lnTo>
                  <a:lnTo>
                    <a:pt x="985628" y="268301"/>
                  </a:lnTo>
                  <a:lnTo>
                    <a:pt x="1126432" y="447168"/>
                  </a:lnTo>
                  <a:lnTo>
                    <a:pt x="1267236" y="536602"/>
                  </a:lnTo>
                  <a:lnTo>
                    <a:pt x="1408040" y="626036"/>
                  </a:lnTo>
                  <a:lnTo>
                    <a:pt x="1548844" y="626036"/>
                  </a:lnTo>
                  <a:lnTo>
                    <a:pt x="1689648" y="626036"/>
                  </a:lnTo>
                  <a:lnTo>
                    <a:pt x="1830452" y="626036"/>
                  </a:lnTo>
                  <a:lnTo>
                    <a:pt x="1971256" y="715469"/>
                  </a:lnTo>
                  <a:lnTo>
                    <a:pt x="2112061" y="715469"/>
                  </a:lnTo>
                  <a:lnTo>
                    <a:pt x="2252865" y="715469"/>
                  </a:lnTo>
                  <a:lnTo>
                    <a:pt x="2393669" y="715469"/>
                  </a:lnTo>
                  <a:lnTo>
                    <a:pt x="2534473" y="804903"/>
                  </a:lnTo>
                  <a:lnTo>
                    <a:pt x="2675277" y="804903"/>
                  </a:lnTo>
                  <a:lnTo>
                    <a:pt x="2816081" y="715469"/>
                  </a:lnTo>
                  <a:lnTo>
                    <a:pt x="2956885" y="626036"/>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22" name="pl22"/>
            <p:cNvSpPr/>
            <p:nvPr/>
          </p:nvSpPr>
          <p:spPr>
            <a:xfrm>
              <a:off x="943464" y="2476925"/>
              <a:ext cx="3520101" cy="1699240"/>
            </a:xfrm>
            <a:custGeom>
              <a:avLst/>
              <a:pathLst>
                <a:path w="3520101" h="1699240">
                  <a:moveTo>
                    <a:pt x="0" y="89433"/>
                  </a:moveTo>
                  <a:lnTo>
                    <a:pt x="140804" y="0"/>
                  </a:lnTo>
                  <a:lnTo>
                    <a:pt x="281608" y="268301"/>
                  </a:lnTo>
                  <a:lnTo>
                    <a:pt x="422412" y="536602"/>
                  </a:lnTo>
                  <a:lnTo>
                    <a:pt x="563216" y="804903"/>
                  </a:lnTo>
                  <a:lnTo>
                    <a:pt x="704020" y="1162638"/>
                  </a:lnTo>
                  <a:lnTo>
                    <a:pt x="844824" y="1252072"/>
                  </a:lnTo>
                  <a:lnTo>
                    <a:pt x="985628" y="1341505"/>
                  </a:lnTo>
                  <a:lnTo>
                    <a:pt x="1126432" y="1430939"/>
                  </a:lnTo>
                  <a:lnTo>
                    <a:pt x="1267236" y="1520373"/>
                  </a:lnTo>
                  <a:lnTo>
                    <a:pt x="1408040" y="1699240"/>
                  </a:lnTo>
                  <a:lnTo>
                    <a:pt x="1548844" y="1520373"/>
                  </a:lnTo>
                  <a:lnTo>
                    <a:pt x="1689648" y="1520373"/>
                  </a:lnTo>
                  <a:lnTo>
                    <a:pt x="1830452" y="1609806"/>
                  </a:lnTo>
                  <a:lnTo>
                    <a:pt x="1971256" y="1609806"/>
                  </a:lnTo>
                  <a:lnTo>
                    <a:pt x="2112061" y="1430939"/>
                  </a:lnTo>
                  <a:lnTo>
                    <a:pt x="2252865" y="1520373"/>
                  </a:lnTo>
                  <a:lnTo>
                    <a:pt x="2393669" y="1520373"/>
                  </a:lnTo>
                  <a:lnTo>
                    <a:pt x="2534473" y="1609806"/>
                  </a:lnTo>
                  <a:lnTo>
                    <a:pt x="2675277" y="1699240"/>
                  </a:lnTo>
                  <a:lnTo>
                    <a:pt x="2816081" y="1520373"/>
                  </a:lnTo>
                  <a:lnTo>
                    <a:pt x="2956885" y="1430939"/>
                  </a:lnTo>
                  <a:lnTo>
                    <a:pt x="3097689" y="1430939"/>
                  </a:lnTo>
                  <a:lnTo>
                    <a:pt x="3238493" y="1430939"/>
                  </a:lnTo>
                  <a:lnTo>
                    <a:pt x="3379297" y="1520373"/>
                  </a:lnTo>
                  <a:lnTo>
                    <a:pt x="3520101" y="1520373"/>
                  </a:lnTo>
                </a:path>
              </a:pathLst>
            </a:custGeom>
            <a:ln w="27101" cap="flat">
              <a:solidFill>
                <a:srgbClr val="00833D">
                  <a:alpha val="80000"/>
                </a:srgbClr>
              </a:solidFill>
              <a:prstDash val="solid"/>
              <a:round/>
            </a:ln>
          </p:spPr>
          <p:txBody>
            <a:bodyPr/>
            <a:lstStyle/>
            <a:p/>
          </p:txBody>
        </p:sp>
        <p:sp>
          <p:nvSpPr>
            <p:cNvPr id="23" name="pl23"/>
            <p:cNvSpPr/>
            <p:nvPr/>
          </p:nvSpPr>
          <p:spPr>
            <a:xfrm>
              <a:off x="943464" y="3460695"/>
              <a:ext cx="3520101" cy="1609806"/>
            </a:xfrm>
            <a:custGeom>
              <a:avLst/>
              <a:pathLst>
                <a:path w="3520101" h="1609806">
                  <a:moveTo>
                    <a:pt x="0" y="0"/>
                  </a:moveTo>
                  <a:lnTo>
                    <a:pt x="140804" y="715469"/>
                  </a:lnTo>
                  <a:lnTo>
                    <a:pt x="281608" y="804903"/>
                  </a:lnTo>
                  <a:lnTo>
                    <a:pt x="422412" y="715469"/>
                  </a:lnTo>
                  <a:lnTo>
                    <a:pt x="563216" y="804903"/>
                  </a:lnTo>
                  <a:lnTo>
                    <a:pt x="704020" y="1609806"/>
                  </a:lnTo>
                  <a:lnTo>
                    <a:pt x="844824" y="1341505"/>
                  </a:lnTo>
                  <a:lnTo>
                    <a:pt x="985628" y="1341505"/>
                  </a:lnTo>
                  <a:lnTo>
                    <a:pt x="1126432" y="1609806"/>
                  </a:lnTo>
                  <a:lnTo>
                    <a:pt x="1267236" y="1609806"/>
                  </a:lnTo>
                  <a:lnTo>
                    <a:pt x="1408040" y="1430939"/>
                  </a:lnTo>
                  <a:lnTo>
                    <a:pt x="1548844" y="1341505"/>
                  </a:lnTo>
                  <a:lnTo>
                    <a:pt x="1689648" y="1520373"/>
                  </a:lnTo>
                  <a:lnTo>
                    <a:pt x="1830452" y="1430939"/>
                  </a:lnTo>
                  <a:lnTo>
                    <a:pt x="1971256" y="1430939"/>
                  </a:lnTo>
                  <a:lnTo>
                    <a:pt x="2112061" y="1430939"/>
                  </a:lnTo>
                  <a:lnTo>
                    <a:pt x="2252865" y="1252072"/>
                  </a:lnTo>
                  <a:lnTo>
                    <a:pt x="2393669" y="1520373"/>
                  </a:lnTo>
                  <a:lnTo>
                    <a:pt x="2534473" y="1520373"/>
                  </a:lnTo>
                  <a:lnTo>
                    <a:pt x="2675277" y="1162638"/>
                  </a:lnTo>
                  <a:lnTo>
                    <a:pt x="2816081" y="1341505"/>
                  </a:lnTo>
                  <a:lnTo>
                    <a:pt x="2956885" y="1609806"/>
                  </a:lnTo>
                  <a:lnTo>
                    <a:pt x="3097689" y="983770"/>
                  </a:lnTo>
                  <a:lnTo>
                    <a:pt x="3238493" y="1609806"/>
                  </a:lnTo>
                  <a:lnTo>
                    <a:pt x="3379297" y="1430939"/>
                  </a:lnTo>
                  <a:lnTo>
                    <a:pt x="3520101" y="1430939"/>
                  </a:lnTo>
                </a:path>
              </a:pathLst>
            </a:custGeom>
            <a:ln w="43362" cap="flat">
              <a:solidFill>
                <a:srgbClr val="000000">
                  <a:alpha val="100000"/>
                </a:srgbClr>
              </a:solidFill>
              <a:prstDash val="solid"/>
              <a:round/>
            </a:ln>
          </p:spPr>
          <p:txBody>
            <a:bodyPr/>
            <a:lstStyle/>
            <a:p/>
          </p:txBody>
        </p:sp>
        <p:sp>
          <p:nvSpPr>
            <p:cNvPr id="24" name="pl24"/>
            <p:cNvSpPr/>
            <p:nvPr/>
          </p:nvSpPr>
          <p:spPr>
            <a:xfrm>
              <a:off x="943464" y="3460695"/>
              <a:ext cx="3520101" cy="1609806"/>
            </a:xfrm>
            <a:custGeom>
              <a:avLst/>
              <a:pathLst>
                <a:path w="3520101" h="1609806">
                  <a:moveTo>
                    <a:pt x="0" y="0"/>
                  </a:moveTo>
                  <a:lnTo>
                    <a:pt x="140804" y="715469"/>
                  </a:lnTo>
                  <a:lnTo>
                    <a:pt x="281608" y="804903"/>
                  </a:lnTo>
                  <a:lnTo>
                    <a:pt x="422412" y="715469"/>
                  </a:lnTo>
                  <a:lnTo>
                    <a:pt x="563216" y="804903"/>
                  </a:lnTo>
                  <a:lnTo>
                    <a:pt x="704020" y="1609806"/>
                  </a:lnTo>
                  <a:lnTo>
                    <a:pt x="844824" y="1341505"/>
                  </a:lnTo>
                  <a:lnTo>
                    <a:pt x="985628" y="1341505"/>
                  </a:lnTo>
                  <a:lnTo>
                    <a:pt x="1126432" y="1609806"/>
                  </a:lnTo>
                  <a:lnTo>
                    <a:pt x="1267236" y="1609806"/>
                  </a:lnTo>
                  <a:lnTo>
                    <a:pt x="1408040" y="1430939"/>
                  </a:lnTo>
                  <a:lnTo>
                    <a:pt x="1548844" y="1341505"/>
                  </a:lnTo>
                  <a:lnTo>
                    <a:pt x="1689648" y="1520373"/>
                  </a:lnTo>
                  <a:lnTo>
                    <a:pt x="1830452" y="1430939"/>
                  </a:lnTo>
                  <a:lnTo>
                    <a:pt x="1971256" y="1430939"/>
                  </a:lnTo>
                  <a:lnTo>
                    <a:pt x="2112061" y="1430939"/>
                  </a:lnTo>
                  <a:lnTo>
                    <a:pt x="2252865" y="1252072"/>
                  </a:lnTo>
                  <a:lnTo>
                    <a:pt x="2393669" y="1520373"/>
                  </a:lnTo>
                  <a:lnTo>
                    <a:pt x="2534473" y="1520373"/>
                  </a:lnTo>
                  <a:lnTo>
                    <a:pt x="2675277" y="1162638"/>
                  </a:lnTo>
                  <a:lnTo>
                    <a:pt x="2816081" y="1341505"/>
                  </a:lnTo>
                  <a:lnTo>
                    <a:pt x="2956885" y="1609806"/>
                  </a:lnTo>
                  <a:lnTo>
                    <a:pt x="3097689" y="983770"/>
                  </a:lnTo>
                  <a:lnTo>
                    <a:pt x="3238493" y="1609806"/>
                  </a:lnTo>
                  <a:lnTo>
                    <a:pt x="3379297" y="1430939"/>
                  </a:lnTo>
                  <a:lnTo>
                    <a:pt x="3520101" y="1430939"/>
                  </a:lnTo>
                </a:path>
              </a:pathLst>
            </a:custGeom>
            <a:ln w="27101" cap="flat">
              <a:solidFill>
                <a:srgbClr val="0058AB">
                  <a:alpha val="100000"/>
                </a:srgbClr>
              </a:solidFill>
              <a:prstDash val="solid"/>
              <a:round/>
            </a:ln>
          </p:spPr>
          <p:txBody>
            <a:bodyPr/>
            <a:lstStyle/>
            <a:p/>
          </p:txBody>
        </p:sp>
        <p:sp>
          <p:nvSpPr>
            <p:cNvPr id="25" name="pl25"/>
            <p:cNvSpPr/>
            <p:nvPr/>
          </p:nvSpPr>
          <p:spPr>
            <a:xfrm>
              <a:off x="767459" y="507050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19239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80220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2333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2333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5503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2333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2333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1546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5" name="pg35"/>
            <p:cNvSpPr/>
            <p:nvPr/>
          </p:nvSpPr>
          <p:spPr>
            <a:xfrm>
              <a:off x="1588995" y="47356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7644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567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58682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5567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58682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428846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31857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64273" y="45567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58682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45567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58682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58427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581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02786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335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4479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6241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6241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1020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726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29511" y="6119132"/>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6" name="tx66"/>
            <p:cNvSpPr/>
            <p:nvPr/>
          </p:nvSpPr>
          <p:spPr>
            <a:xfrm>
              <a:off x="26773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9755"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6233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7289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3465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40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070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1761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2818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874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907864"/>
              <a:ext cx="3520101" cy="1252072"/>
            </a:xfrm>
            <a:custGeom>
              <a:avLst/>
              <a:pathLst>
                <a:path w="3520101" h="1252072">
                  <a:moveTo>
                    <a:pt x="0" y="447168"/>
                  </a:moveTo>
                  <a:lnTo>
                    <a:pt x="140804" y="447168"/>
                  </a:lnTo>
                  <a:lnTo>
                    <a:pt x="281608" y="626036"/>
                  </a:lnTo>
                  <a:lnTo>
                    <a:pt x="422412" y="536602"/>
                  </a:lnTo>
                  <a:lnTo>
                    <a:pt x="563216" y="804903"/>
                  </a:lnTo>
                  <a:lnTo>
                    <a:pt x="704020" y="804903"/>
                  </a:lnTo>
                  <a:lnTo>
                    <a:pt x="844824" y="357734"/>
                  </a:lnTo>
                  <a:lnTo>
                    <a:pt x="985628" y="268301"/>
                  </a:lnTo>
                  <a:lnTo>
                    <a:pt x="1126432" y="804903"/>
                  </a:lnTo>
                  <a:lnTo>
                    <a:pt x="1267236" y="983770"/>
                  </a:lnTo>
                  <a:lnTo>
                    <a:pt x="1408040" y="536602"/>
                  </a:lnTo>
                  <a:lnTo>
                    <a:pt x="1548844" y="447168"/>
                  </a:lnTo>
                  <a:lnTo>
                    <a:pt x="1689648" y="804903"/>
                  </a:lnTo>
                  <a:lnTo>
                    <a:pt x="1830452" y="894337"/>
                  </a:lnTo>
                  <a:lnTo>
                    <a:pt x="1971256" y="983770"/>
                  </a:lnTo>
                  <a:lnTo>
                    <a:pt x="2112061" y="983770"/>
                  </a:lnTo>
                  <a:lnTo>
                    <a:pt x="2252865" y="983770"/>
                  </a:lnTo>
                  <a:lnTo>
                    <a:pt x="2393669" y="894337"/>
                  </a:lnTo>
                  <a:lnTo>
                    <a:pt x="2534473" y="894337"/>
                  </a:lnTo>
                  <a:lnTo>
                    <a:pt x="2675277" y="357734"/>
                  </a:lnTo>
                  <a:lnTo>
                    <a:pt x="2816081" y="536602"/>
                  </a:lnTo>
                  <a:lnTo>
                    <a:pt x="2956885" y="804903"/>
                  </a:lnTo>
                  <a:lnTo>
                    <a:pt x="3097689" y="0"/>
                  </a:lnTo>
                  <a:lnTo>
                    <a:pt x="3238493" y="715469"/>
                  </a:lnTo>
                  <a:lnTo>
                    <a:pt x="3379297" y="1252072"/>
                  </a:lnTo>
                  <a:lnTo>
                    <a:pt x="3520101" y="536602"/>
                  </a:lnTo>
                </a:path>
              </a:pathLst>
            </a:custGeom>
            <a:ln w="27101" cap="flat">
              <a:solidFill>
                <a:srgbClr val="0058AB">
                  <a:alpha val="80000"/>
                </a:srgbClr>
              </a:solidFill>
              <a:prstDash val="solid"/>
              <a:round/>
            </a:ln>
          </p:spPr>
          <p:txBody>
            <a:bodyPr/>
            <a:lstStyle/>
            <a:p/>
          </p:txBody>
        </p:sp>
        <p:sp>
          <p:nvSpPr>
            <p:cNvPr id="85" name="pl85"/>
            <p:cNvSpPr/>
            <p:nvPr/>
          </p:nvSpPr>
          <p:spPr>
            <a:xfrm>
              <a:off x="5308715" y="3818430"/>
              <a:ext cx="3520101" cy="804903"/>
            </a:xfrm>
            <a:custGeom>
              <a:avLst/>
              <a:pathLst>
                <a:path w="3520101" h="804903">
                  <a:moveTo>
                    <a:pt x="0" y="0"/>
                  </a:moveTo>
                  <a:lnTo>
                    <a:pt x="140804" y="89433"/>
                  </a:lnTo>
                  <a:lnTo>
                    <a:pt x="281608" y="89433"/>
                  </a:lnTo>
                  <a:lnTo>
                    <a:pt x="422412" y="178867"/>
                  </a:lnTo>
                  <a:lnTo>
                    <a:pt x="563216" y="268301"/>
                  </a:lnTo>
                  <a:lnTo>
                    <a:pt x="704020" y="268301"/>
                  </a:lnTo>
                  <a:lnTo>
                    <a:pt x="844824" y="357734"/>
                  </a:lnTo>
                  <a:lnTo>
                    <a:pt x="985628" y="447168"/>
                  </a:lnTo>
                  <a:lnTo>
                    <a:pt x="1126432" y="536602"/>
                  </a:lnTo>
                  <a:lnTo>
                    <a:pt x="1267236" y="626036"/>
                  </a:lnTo>
                  <a:lnTo>
                    <a:pt x="1408040" y="715469"/>
                  </a:lnTo>
                  <a:lnTo>
                    <a:pt x="1548844" y="715469"/>
                  </a:lnTo>
                  <a:lnTo>
                    <a:pt x="1689648" y="715469"/>
                  </a:lnTo>
                  <a:lnTo>
                    <a:pt x="1830452" y="715469"/>
                  </a:lnTo>
                  <a:lnTo>
                    <a:pt x="1971256" y="715469"/>
                  </a:lnTo>
                  <a:lnTo>
                    <a:pt x="2112061" y="804903"/>
                  </a:lnTo>
                  <a:lnTo>
                    <a:pt x="2252865" y="715469"/>
                  </a:lnTo>
                  <a:lnTo>
                    <a:pt x="2393669" y="715469"/>
                  </a:lnTo>
                  <a:lnTo>
                    <a:pt x="2534473" y="804903"/>
                  </a:lnTo>
                  <a:lnTo>
                    <a:pt x="2675277" y="804903"/>
                  </a:lnTo>
                  <a:lnTo>
                    <a:pt x="2816081" y="804903"/>
                  </a:lnTo>
                  <a:lnTo>
                    <a:pt x="2956885" y="715469"/>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86" name="pl86"/>
            <p:cNvSpPr/>
            <p:nvPr/>
          </p:nvSpPr>
          <p:spPr>
            <a:xfrm>
              <a:off x="5308715" y="2655792"/>
              <a:ext cx="3520101" cy="1430939"/>
            </a:xfrm>
            <a:custGeom>
              <a:avLst/>
              <a:pathLst>
                <a:path w="3520101" h="1430939">
                  <a:moveTo>
                    <a:pt x="0" y="0"/>
                  </a:moveTo>
                  <a:lnTo>
                    <a:pt x="140804" y="178867"/>
                  </a:lnTo>
                  <a:lnTo>
                    <a:pt x="281608" y="268301"/>
                  </a:lnTo>
                  <a:lnTo>
                    <a:pt x="422412" y="626036"/>
                  </a:lnTo>
                  <a:lnTo>
                    <a:pt x="563216" y="804903"/>
                  </a:lnTo>
                  <a:lnTo>
                    <a:pt x="704020" y="1073204"/>
                  </a:lnTo>
                  <a:lnTo>
                    <a:pt x="844824" y="1162638"/>
                  </a:lnTo>
                  <a:lnTo>
                    <a:pt x="985628" y="804903"/>
                  </a:lnTo>
                  <a:lnTo>
                    <a:pt x="1126432" y="894337"/>
                  </a:lnTo>
                  <a:lnTo>
                    <a:pt x="1267236" y="1073204"/>
                  </a:lnTo>
                  <a:lnTo>
                    <a:pt x="1408040" y="1430939"/>
                  </a:lnTo>
                  <a:lnTo>
                    <a:pt x="1548844" y="1162638"/>
                  </a:lnTo>
                  <a:lnTo>
                    <a:pt x="1689648" y="1162638"/>
                  </a:lnTo>
                  <a:lnTo>
                    <a:pt x="1830452" y="1341505"/>
                  </a:lnTo>
                  <a:lnTo>
                    <a:pt x="1971256" y="1162638"/>
                  </a:lnTo>
                  <a:lnTo>
                    <a:pt x="2112061" y="983770"/>
                  </a:lnTo>
                  <a:lnTo>
                    <a:pt x="2252865" y="715469"/>
                  </a:lnTo>
                  <a:lnTo>
                    <a:pt x="2393669" y="894337"/>
                  </a:lnTo>
                  <a:lnTo>
                    <a:pt x="2534473" y="804903"/>
                  </a:lnTo>
                  <a:lnTo>
                    <a:pt x="2675277" y="804903"/>
                  </a:lnTo>
                  <a:lnTo>
                    <a:pt x="2816081" y="804903"/>
                  </a:lnTo>
                  <a:lnTo>
                    <a:pt x="2956885" y="626036"/>
                  </a:lnTo>
                  <a:lnTo>
                    <a:pt x="3097689" y="447168"/>
                  </a:lnTo>
                  <a:lnTo>
                    <a:pt x="3238493" y="447168"/>
                  </a:lnTo>
                  <a:lnTo>
                    <a:pt x="3379297" y="626036"/>
                  </a:lnTo>
                  <a:lnTo>
                    <a:pt x="3520101" y="536602"/>
                  </a:lnTo>
                </a:path>
              </a:pathLst>
            </a:custGeom>
            <a:ln w="27101" cap="flat">
              <a:solidFill>
                <a:srgbClr val="00833D">
                  <a:alpha val="80000"/>
                </a:srgbClr>
              </a:solidFill>
              <a:prstDash val="solid"/>
              <a:round/>
            </a:ln>
          </p:spPr>
          <p:txBody>
            <a:bodyPr/>
            <a:lstStyle/>
            <a:p/>
          </p:txBody>
        </p:sp>
        <p:sp>
          <p:nvSpPr>
            <p:cNvPr id="87" name="pl87"/>
            <p:cNvSpPr/>
            <p:nvPr/>
          </p:nvSpPr>
          <p:spPr>
            <a:xfrm>
              <a:off x="5308715" y="3907864"/>
              <a:ext cx="3520101" cy="1252072"/>
            </a:xfrm>
            <a:custGeom>
              <a:avLst/>
              <a:pathLst>
                <a:path w="3520101" h="1252072">
                  <a:moveTo>
                    <a:pt x="0" y="447168"/>
                  </a:moveTo>
                  <a:lnTo>
                    <a:pt x="140804" y="447168"/>
                  </a:lnTo>
                  <a:lnTo>
                    <a:pt x="281608" y="626036"/>
                  </a:lnTo>
                  <a:lnTo>
                    <a:pt x="422412" y="536602"/>
                  </a:lnTo>
                  <a:lnTo>
                    <a:pt x="563216" y="804903"/>
                  </a:lnTo>
                  <a:lnTo>
                    <a:pt x="704020" y="804903"/>
                  </a:lnTo>
                  <a:lnTo>
                    <a:pt x="844824" y="357734"/>
                  </a:lnTo>
                  <a:lnTo>
                    <a:pt x="985628" y="268301"/>
                  </a:lnTo>
                  <a:lnTo>
                    <a:pt x="1126432" y="804903"/>
                  </a:lnTo>
                  <a:lnTo>
                    <a:pt x="1267236" y="983770"/>
                  </a:lnTo>
                  <a:lnTo>
                    <a:pt x="1408040" y="536602"/>
                  </a:lnTo>
                  <a:lnTo>
                    <a:pt x="1548844" y="447168"/>
                  </a:lnTo>
                  <a:lnTo>
                    <a:pt x="1689648" y="804903"/>
                  </a:lnTo>
                  <a:lnTo>
                    <a:pt x="1830452" y="894337"/>
                  </a:lnTo>
                  <a:lnTo>
                    <a:pt x="1971256" y="983770"/>
                  </a:lnTo>
                  <a:lnTo>
                    <a:pt x="2112061" y="983770"/>
                  </a:lnTo>
                  <a:lnTo>
                    <a:pt x="2252865" y="983770"/>
                  </a:lnTo>
                  <a:lnTo>
                    <a:pt x="2393669" y="894337"/>
                  </a:lnTo>
                  <a:lnTo>
                    <a:pt x="2534473" y="894337"/>
                  </a:lnTo>
                  <a:lnTo>
                    <a:pt x="2675277" y="357734"/>
                  </a:lnTo>
                  <a:lnTo>
                    <a:pt x="2816081" y="536602"/>
                  </a:lnTo>
                  <a:lnTo>
                    <a:pt x="2956885" y="804903"/>
                  </a:lnTo>
                  <a:lnTo>
                    <a:pt x="3097689" y="0"/>
                  </a:lnTo>
                  <a:lnTo>
                    <a:pt x="3238493" y="715469"/>
                  </a:lnTo>
                  <a:lnTo>
                    <a:pt x="3379297" y="1252072"/>
                  </a:lnTo>
                  <a:lnTo>
                    <a:pt x="3520101" y="536602"/>
                  </a:lnTo>
                </a:path>
              </a:pathLst>
            </a:custGeom>
            <a:ln w="43362" cap="flat">
              <a:solidFill>
                <a:srgbClr val="000000">
                  <a:alpha val="100000"/>
                </a:srgbClr>
              </a:solidFill>
              <a:prstDash val="solid"/>
              <a:round/>
            </a:ln>
          </p:spPr>
          <p:txBody>
            <a:bodyPr/>
            <a:lstStyle/>
            <a:p/>
          </p:txBody>
        </p:sp>
        <p:sp>
          <p:nvSpPr>
            <p:cNvPr id="88" name="pl88"/>
            <p:cNvSpPr/>
            <p:nvPr/>
          </p:nvSpPr>
          <p:spPr>
            <a:xfrm>
              <a:off x="5308715" y="3907864"/>
              <a:ext cx="3520101" cy="1252072"/>
            </a:xfrm>
            <a:custGeom>
              <a:avLst/>
              <a:pathLst>
                <a:path w="3520101" h="1252072">
                  <a:moveTo>
                    <a:pt x="0" y="447168"/>
                  </a:moveTo>
                  <a:lnTo>
                    <a:pt x="140804" y="447168"/>
                  </a:lnTo>
                  <a:lnTo>
                    <a:pt x="281608" y="626036"/>
                  </a:lnTo>
                  <a:lnTo>
                    <a:pt x="422412" y="536602"/>
                  </a:lnTo>
                  <a:lnTo>
                    <a:pt x="563216" y="804903"/>
                  </a:lnTo>
                  <a:lnTo>
                    <a:pt x="704020" y="804903"/>
                  </a:lnTo>
                  <a:lnTo>
                    <a:pt x="844824" y="357734"/>
                  </a:lnTo>
                  <a:lnTo>
                    <a:pt x="985628" y="268301"/>
                  </a:lnTo>
                  <a:lnTo>
                    <a:pt x="1126432" y="804903"/>
                  </a:lnTo>
                  <a:lnTo>
                    <a:pt x="1267236" y="983770"/>
                  </a:lnTo>
                  <a:lnTo>
                    <a:pt x="1408040" y="536602"/>
                  </a:lnTo>
                  <a:lnTo>
                    <a:pt x="1548844" y="447168"/>
                  </a:lnTo>
                  <a:lnTo>
                    <a:pt x="1689648" y="804903"/>
                  </a:lnTo>
                  <a:lnTo>
                    <a:pt x="1830452" y="894337"/>
                  </a:lnTo>
                  <a:lnTo>
                    <a:pt x="1971256" y="983770"/>
                  </a:lnTo>
                  <a:lnTo>
                    <a:pt x="2112061" y="983770"/>
                  </a:lnTo>
                  <a:lnTo>
                    <a:pt x="2252865" y="983770"/>
                  </a:lnTo>
                  <a:lnTo>
                    <a:pt x="2393669" y="894337"/>
                  </a:lnTo>
                  <a:lnTo>
                    <a:pt x="2534473" y="894337"/>
                  </a:lnTo>
                  <a:lnTo>
                    <a:pt x="2675277" y="357734"/>
                  </a:lnTo>
                  <a:lnTo>
                    <a:pt x="2816081" y="536602"/>
                  </a:lnTo>
                  <a:lnTo>
                    <a:pt x="2956885" y="804903"/>
                  </a:lnTo>
                  <a:lnTo>
                    <a:pt x="3097689" y="0"/>
                  </a:lnTo>
                  <a:lnTo>
                    <a:pt x="3238493" y="715469"/>
                  </a:lnTo>
                  <a:lnTo>
                    <a:pt x="3379297" y="1252072"/>
                  </a:lnTo>
                  <a:lnTo>
                    <a:pt x="3520101" y="53660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07050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8673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444466"/>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616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2333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997298"/>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89163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7616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0201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0489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54246" y="43779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0825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58267" y="41095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4089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3" name="pg103"/>
            <p:cNvSpPr/>
            <p:nvPr/>
          </p:nvSpPr>
          <p:spPr>
            <a:xfrm>
              <a:off x="7362287" y="45567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58682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7925503" y="39307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395955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612677" y="482506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3031" y="4855126"/>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1095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4089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1" name="tx111"/>
            <p:cNvSpPr/>
            <p:nvPr/>
          </p:nvSpPr>
          <p:spPr>
            <a:xfrm>
              <a:off x="8889106" y="44934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1532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502786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1335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4479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2766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2766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54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79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94762" y="6119132"/>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30" name="tx130"/>
            <p:cNvSpPr/>
            <p:nvPr/>
          </p:nvSpPr>
          <p:spPr>
            <a:xfrm>
              <a:off x="70425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5005"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7%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Gambia DTP drop-out was lower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(2%) and DTP1-MCV1 drop-out was moderate (7%) in Gambia, indicating good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95151"/>
            </a:xfrm>
            <a:custGeom>
              <a:avLst/>
              <a:pathLst>
                <a:path w="2135265" h="195151">
                  <a:moveTo>
                    <a:pt x="0" y="0"/>
                  </a:moveTo>
                  <a:lnTo>
                    <a:pt x="85410" y="0"/>
                  </a:lnTo>
                  <a:lnTo>
                    <a:pt x="170821" y="0"/>
                  </a:lnTo>
                  <a:lnTo>
                    <a:pt x="256231" y="0"/>
                  </a:lnTo>
                  <a:lnTo>
                    <a:pt x="341642" y="0"/>
                  </a:lnTo>
                  <a:lnTo>
                    <a:pt x="427053" y="0"/>
                  </a:lnTo>
                  <a:lnTo>
                    <a:pt x="512463" y="16969"/>
                  </a:lnTo>
                  <a:lnTo>
                    <a:pt x="597874" y="16969"/>
                  </a:lnTo>
                  <a:lnTo>
                    <a:pt x="683284" y="33939"/>
                  </a:lnTo>
                  <a:lnTo>
                    <a:pt x="768695" y="42424"/>
                  </a:lnTo>
                  <a:lnTo>
                    <a:pt x="854106" y="59393"/>
                  </a:lnTo>
                  <a:lnTo>
                    <a:pt x="939516" y="76363"/>
                  </a:lnTo>
                  <a:lnTo>
                    <a:pt x="1024927" y="8484"/>
                  </a:lnTo>
                  <a:lnTo>
                    <a:pt x="1110337" y="8484"/>
                  </a:lnTo>
                  <a:lnTo>
                    <a:pt x="1195748" y="25454"/>
                  </a:lnTo>
                  <a:lnTo>
                    <a:pt x="1281159" y="8484"/>
                  </a:lnTo>
                  <a:lnTo>
                    <a:pt x="1366569" y="8484"/>
                  </a:lnTo>
                  <a:lnTo>
                    <a:pt x="1451980" y="42424"/>
                  </a:lnTo>
                  <a:lnTo>
                    <a:pt x="1537390" y="42424"/>
                  </a:lnTo>
                  <a:lnTo>
                    <a:pt x="1622801" y="93333"/>
                  </a:lnTo>
                  <a:lnTo>
                    <a:pt x="1708212" y="118787"/>
                  </a:lnTo>
                  <a:lnTo>
                    <a:pt x="1793622" y="152727"/>
                  </a:lnTo>
                  <a:lnTo>
                    <a:pt x="1879033" y="135757"/>
                  </a:lnTo>
                  <a:lnTo>
                    <a:pt x="1964443" y="195151"/>
                  </a:lnTo>
                  <a:lnTo>
                    <a:pt x="2049854" y="169696"/>
                  </a:lnTo>
                  <a:lnTo>
                    <a:pt x="2135265" y="144242"/>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tx52"/>
            <p:cNvSpPr/>
            <p:nvPr/>
          </p:nvSpPr>
          <p:spPr>
            <a:xfrm>
              <a:off x="2624645"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3" name="tx53"/>
            <p:cNvSpPr/>
            <p:nvPr/>
          </p:nvSpPr>
          <p:spPr>
            <a:xfrm>
              <a:off x="3051698"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92823"/>
              <a:ext cx="854106" cy="636362"/>
            </a:xfrm>
            <a:custGeom>
              <a:avLst/>
              <a:pathLst>
                <a:path w="854106" h="636362">
                  <a:moveTo>
                    <a:pt x="0" y="203636"/>
                  </a:moveTo>
                  <a:lnTo>
                    <a:pt x="85410" y="0"/>
                  </a:lnTo>
                  <a:lnTo>
                    <a:pt x="170821" y="636362"/>
                  </a:lnTo>
                  <a:lnTo>
                    <a:pt x="256231" y="288484"/>
                  </a:lnTo>
                  <a:lnTo>
                    <a:pt x="341642" y="59393"/>
                  </a:lnTo>
                  <a:lnTo>
                    <a:pt x="427053" y="59393"/>
                  </a:lnTo>
                  <a:lnTo>
                    <a:pt x="512463" y="110302"/>
                  </a:lnTo>
                  <a:lnTo>
                    <a:pt x="597874" y="144242"/>
                  </a:lnTo>
                  <a:lnTo>
                    <a:pt x="683284" y="93333"/>
                  </a:lnTo>
                  <a:lnTo>
                    <a:pt x="768695" y="127272"/>
                  </a:lnTo>
                  <a:lnTo>
                    <a:pt x="854106" y="10181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111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56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86" name="tx86"/>
            <p:cNvSpPr/>
            <p:nvPr/>
          </p:nvSpPr>
          <p:spPr>
            <a:xfrm>
              <a:off x="3223926"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7" name="tx87"/>
            <p:cNvSpPr/>
            <p:nvPr/>
          </p:nvSpPr>
          <p:spPr>
            <a:xfrm>
              <a:off x="262464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8" name="tx88"/>
            <p:cNvSpPr/>
            <p:nvPr/>
          </p:nvSpPr>
          <p:spPr>
            <a:xfrm>
              <a:off x="3051698"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166442" y="4586970"/>
              <a:ext cx="1024927" cy="763635"/>
            </a:xfrm>
            <a:custGeom>
              <a:avLst/>
              <a:pathLst>
                <a:path w="1024927" h="763635">
                  <a:moveTo>
                    <a:pt x="0" y="763635"/>
                  </a:moveTo>
                  <a:lnTo>
                    <a:pt x="85410" y="42424"/>
                  </a:lnTo>
                  <a:lnTo>
                    <a:pt x="170821" y="0"/>
                  </a:lnTo>
                  <a:lnTo>
                    <a:pt x="256231" y="16969"/>
                  </a:lnTo>
                  <a:lnTo>
                    <a:pt x="341642" y="33939"/>
                  </a:lnTo>
                  <a:lnTo>
                    <a:pt x="427053" y="33939"/>
                  </a:lnTo>
                  <a:lnTo>
                    <a:pt x="512463" y="59393"/>
                  </a:lnTo>
                  <a:lnTo>
                    <a:pt x="597874" y="101818"/>
                  </a:lnTo>
                  <a:lnTo>
                    <a:pt x="683284" y="152727"/>
                  </a:lnTo>
                  <a:lnTo>
                    <a:pt x="768695" y="127272"/>
                  </a:lnTo>
                  <a:lnTo>
                    <a:pt x="854106" y="118787"/>
                  </a:lnTo>
                  <a:lnTo>
                    <a:pt x="939516" y="144242"/>
                  </a:lnTo>
                  <a:lnTo>
                    <a:pt x="1024927" y="118787"/>
                  </a:lnTo>
                </a:path>
              </a:pathLst>
            </a:custGeom>
            <a:ln w="27101" cap="flat">
              <a:solidFill>
                <a:srgbClr val="1CABE2">
                  <a:alpha val="100000"/>
                </a:srgbClr>
              </a:solidFill>
              <a:prstDash val="solid"/>
              <a:round/>
            </a:ln>
          </p:spPr>
          <p:txBody>
            <a:bodyPr/>
            <a:lstStyle/>
            <a:p/>
          </p:txBody>
        </p:sp>
        <p:sp>
          <p:nvSpPr>
            <p:cNvPr id="109" name="pt109"/>
            <p:cNvSpPr/>
            <p:nvPr/>
          </p:nvSpPr>
          <p:spPr>
            <a:xfrm>
              <a:off x="2148391"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233802"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319213"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04623"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9003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57544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74626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831676"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91708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0249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08790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tx122"/>
            <p:cNvSpPr/>
            <p:nvPr/>
          </p:nvSpPr>
          <p:spPr>
            <a:xfrm>
              <a:off x="2090477" y="5260720"/>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23" name="tx123"/>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4" name="tx124"/>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5" name="tx125"/>
            <p:cNvSpPr/>
            <p:nvPr/>
          </p:nvSpPr>
          <p:spPr>
            <a:xfrm>
              <a:off x="3051698"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6" name="pl12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1947768"/>
              <a:ext cx="2135265" cy="144242"/>
            </a:xfrm>
            <a:custGeom>
              <a:avLst/>
              <a:pathLst>
                <a:path w="2135265" h="144242">
                  <a:moveTo>
                    <a:pt x="0" y="16969"/>
                  </a:moveTo>
                  <a:lnTo>
                    <a:pt x="85410" y="16969"/>
                  </a:lnTo>
                  <a:lnTo>
                    <a:pt x="170821" y="25454"/>
                  </a:lnTo>
                  <a:lnTo>
                    <a:pt x="256231" y="16969"/>
                  </a:lnTo>
                  <a:lnTo>
                    <a:pt x="341642" y="25454"/>
                  </a:lnTo>
                  <a:lnTo>
                    <a:pt x="427053" y="33939"/>
                  </a:lnTo>
                  <a:lnTo>
                    <a:pt x="512463" y="8484"/>
                  </a:lnTo>
                  <a:lnTo>
                    <a:pt x="597874" y="8484"/>
                  </a:lnTo>
                  <a:lnTo>
                    <a:pt x="683284" y="25454"/>
                  </a:lnTo>
                  <a:lnTo>
                    <a:pt x="768695" y="8484"/>
                  </a:lnTo>
                  <a:lnTo>
                    <a:pt x="854106" y="0"/>
                  </a:lnTo>
                  <a:lnTo>
                    <a:pt x="939516" y="0"/>
                  </a:lnTo>
                  <a:lnTo>
                    <a:pt x="1024927" y="0"/>
                  </a:lnTo>
                  <a:lnTo>
                    <a:pt x="1110337" y="0"/>
                  </a:lnTo>
                  <a:lnTo>
                    <a:pt x="1195748" y="8484"/>
                  </a:lnTo>
                  <a:lnTo>
                    <a:pt x="1281159" y="0"/>
                  </a:lnTo>
                  <a:lnTo>
                    <a:pt x="1366569" y="0"/>
                  </a:lnTo>
                  <a:lnTo>
                    <a:pt x="1451980" y="50909"/>
                  </a:lnTo>
                  <a:lnTo>
                    <a:pt x="1537390" y="42424"/>
                  </a:lnTo>
                  <a:lnTo>
                    <a:pt x="1622801" y="50909"/>
                  </a:lnTo>
                  <a:lnTo>
                    <a:pt x="1708212" y="93333"/>
                  </a:lnTo>
                  <a:lnTo>
                    <a:pt x="1793622" y="144242"/>
                  </a:lnTo>
                  <a:lnTo>
                    <a:pt x="1879033" y="118787"/>
                  </a:lnTo>
                  <a:lnTo>
                    <a:pt x="1964443" y="127272"/>
                  </a:lnTo>
                  <a:lnTo>
                    <a:pt x="2049854" y="144242"/>
                  </a:lnTo>
                  <a:lnTo>
                    <a:pt x="2135265" y="127272"/>
                  </a:lnTo>
                </a:path>
              </a:pathLst>
            </a:custGeom>
            <a:ln w="27101" cap="flat">
              <a:solidFill>
                <a:srgbClr val="1CABE2">
                  <a:alpha val="100000"/>
                </a:srgbClr>
              </a:solidFill>
              <a:prstDash val="solid"/>
              <a:round/>
            </a:ln>
          </p:spPr>
          <p:txBody>
            <a:bodyPr/>
            <a:lstStyle/>
            <a:p/>
          </p:txBody>
        </p:sp>
        <p:sp>
          <p:nvSpPr>
            <p:cNvPr id="146" name="pt146"/>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54045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62586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1127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9668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88209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96750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tx172"/>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3" name="tx173"/>
            <p:cNvSpPr/>
            <p:nvPr/>
          </p:nvSpPr>
          <p:spPr>
            <a:xfrm>
              <a:off x="6018113"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4" name="tx174"/>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5" name="tx175"/>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6" name="pl17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3850292" y="3275854"/>
              <a:ext cx="2135265" cy="195151"/>
            </a:xfrm>
            <a:custGeom>
              <a:avLst/>
              <a:pathLst>
                <a:path w="2135265" h="195151">
                  <a:moveTo>
                    <a:pt x="0" y="67878"/>
                  </a:moveTo>
                  <a:lnTo>
                    <a:pt x="85410" y="67878"/>
                  </a:lnTo>
                  <a:lnTo>
                    <a:pt x="170821" y="59393"/>
                  </a:lnTo>
                  <a:lnTo>
                    <a:pt x="256231" y="59393"/>
                  </a:lnTo>
                  <a:lnTo>
                    <a:pt x="341642" y="42424"/>
                  </a:lnTo>
                  <a:lnTo>
                    <a:pt x="427053" y="50909"/>
                  </a:lnTo>
                  <a:lnTo>
                    <a:pt x="512463" y="67878"/>
                  </a:lnTo>
                  <a:lnTo>
                    <a:pt x="597874" y="76363"/>
                  </a:lnTo>
                  <a:lnTo>
                    <a:pt x="683284" y="42424"/>
                  </a:lnTo>
                  <a:lnTo>
                    <a:pt x="768695" y="8484"/>
                  </a:lnTo>
                  <a:lnTo>
                    <a:pt x="854106" y="42424"/>
                  </a:lnTo>
                  <a:lnTo>
                    <a:pt x="939516" y="50909"/>
                  </a:lnTo>
                  <a:lnTo>
                    <a:pt x="1024927" y="16969"/>
                  </a:lnTo>
                  <a:lnTo>
                    <a:pt x="1110337" y="8484"/>
                  </a:lnTo>
                  <a:lnTo>
                    <a:pt x="1195748" y="8484"/>
                  </a:lnTo>
                  <a:lnTo>
                    <a:pt x="1281159" y="0"/>
                  </a:lnTo>
                  <a:lnTo>
                    <a:pt x="1366569" y="0"/>
                  </a:lnTo>
                  <a:lnTo>
                    <a:pt x="1451980" y="59393"/>
                  </a:lnTo>
                  <a:lnTo>
                    <a:pt x="1537390" y="50909"/>
                  </a:lnTo>
                  <a:lnTo>
                    <a:pt x="1622801" y="101818"/>
                  </a:lnTo>
                  <a:lnTo>
                    <a:pt x="1708212" y="127272"/>
                  </a:lnTo>
                  <a:lnTo>
                    <a:pt x="1793622" y="152727"/>
                  </a:lnTo>
                  <a:lnTo>
                    <a:pt x="1879033" y="195151"/>
                  </a:lnTo>
                  <a:lnTo>
                    <a:pt x="1964443" y="144242"/>
                  </a:lnTo>
                  <a:lnTo>
                    <a:pt x="2049854" y="118787"/>
                  </a:lnTo>
                  <a:lnTo>
                    <a:pt x="2135265" y="161211"/>
                  </a:lnTo>
                </a:path>
              </a:pathLst>
            </a:custGeom>
            <a:ln w="27101" cap="flat">
              <a:solidFill>
                <a:srgbClr val="1CABE2">
                  <a:alpha val="100000"/>
                </a:srgbClr>
              </a:solidFill>
              <a:prstDash val="solid"/>
              <a:round/>
            </a:ln>
          </p:spPr>
          <p:txBody>
            <a:bodyPr/>
            <a:lstStyle/>
            <a:p/>
          </p:txBody>
        </p:sp>
        <p:sp>
          <p:nvSpPr>
            <p:cNvPr id="196" name="pt196"/>
            <p:cNvSpPr/>
            <p:nvPr/>
          </p:nvSpPr>
          <p:spPr>
            <a:xfrm>
              <a:off x="383224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391765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0306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8847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25929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34470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43011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85716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94257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02798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45504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62586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1127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9668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88209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96750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3698362"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3" name="tx223"/>
            <p:cNvSpPr/>
            <p:nvPr/>
          </p:nvSpPr>
          <p:spPr>
            <a:xfrm>
              <a:off x="6018113"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4" name="tx224"/>
            <p:cNvSpPr/>
            <p:nvPr/>
          </p:nvSpPr>
          <p:spPr>
            <a:xfrm>
              <a:off x="5418832"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5" name="tx225"/>
            <p:cNvSpPr/>
            <p:nvPr/>
          </p:nvSpPr>
          <p:spPr>
            <a:xfrm>
              <a:off x="5845885"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6" name="pl226"/>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3850292" y="4586970"/>
              <a:ext cx="2135265" cy="203636"/>
            </a:xfrm>
            <a:custGeom>
              <a:avLst/>
              <a:pathLst>
                <a:path w="2135265" h="203636">
                  <a:moveTo>
                    <a:pt x="0" y="101818"/>
                  </a:moveTo>
                  <a:lnTo>
                    <a:pt x="85410" y="110302"/>
                  </a:lnTo>
                  <a:lnTo>
                    <a:pt x="170821" y="101818"/>
                  </a:lnTo>
                  <a:lnTo>
                    <a:pt x="256231" y="110302"/>
                  </a:lnTo>
                  <a:lnTo>
                    <a:pt x="341642" y="110302"/>
                  </a:lnTo>
                  <a:lnTo>
                    <a:pt x="427053" y="50909"/>
                  </a:lnTo>
                  <a:lnTo>
                    <a:pt x="512463" y="67878"/>
                  </a:lnTo>
                  <a:lnTo>
                    <a:pt x="597874" y="76363"/>
                  </a:lnTo>
                  <a:lnTo>
                    <a:pt x="683284" y="16969"/>
                  </a:lnTo>
                  <a:lnTo>
                    <a:pt x="768695" y="8484"/>
                  </a:lnTo>
                  <a:lnTo>
                    <a:pt x="854106" y="42424"/>
                  </a:lnTo>
                  <a:lnTo>
                    <a:pt x="939516" y="50909"/>
                  </a:lnTo>
                  <a:lnTo>
                    <a:pt x="1024927" y="16969"/>
                  </a:lnTo>
                  <a:lnTo>
                    <a:pt x="1110337" y="0"/>
                  </a:lnTo>
                  <a:lnTo>
                    <a:pt x="1195748" y="8484"/>
                  </a:lnTo>
                  <a:lnTo>
                    <a:pt x="1281159" y="0"/>
                  </a:lnTo>
                  <a:lnTo>
                    <a:pt x="1366569" y="110302"/>
                  </a:lnTo>
                  <a:lnTo>
                    <a:pt x="1451980" y="59393"/>
                  </a:lnTo>
                  <a:lnTo>
                    <a:pt x="1537390" y="50909"/>
                  </a:lnTo>
                  <a:lnTo>
                    <a:pt x="1622801" y="84848"/>
                  </a:lnTo>
                  <a:lnTo>
                    <a:pt x="1708212" y="118787"/>
                  </a:lnTo>
                  <a:lnTo>
                    <a:pt x="1793622" y="161211"/>
                  </a:lnTo>
                  <a:lnTo>
                    <a:pt x="1879033" y="203636"/>
                  </a:lnTo>
                  <a:lnTo>
                    <a:pt x="1964443" y="161211"/>
                  </a:lnTo>
                  <a:lnTo>
                    <a:pt x="2049854" y="110302"/>
                  </a:lnTo>
                  <a:lnTo>
                    <a:pt x="2135265" y="161211"/>
                  </a:lnTo>
                </a:path>
              </a:pathLst>
            </a:custGeom>
            <a:ln w="27101" cap="flat">
              <a:solidFill>
                <a:srgbClr val="1CABE2">
                  <a:alpha val="100000"/>
                </a:srgbClr>
              </a:solidFill>
              <a:prstDash val="solid"/>
              <a:round/>
            </a:ln>
          </p:spPr>
          <p:txBody>
            <a:bodyPr/>
            <a:lstStyle/>
            <a:p/>
          </p:txBody>
        </p:sp>
        <p:sp>
          <p:nvSpPr>
            <p:cNvPr id="246" name="pt246"/>
            <p:cNvSpPr/>
            <p:nvPr/>
          </p:nvSpPr>
          <p:spPr>
            <a:xfrm>
              <a:off x="3832241"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3917652"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00306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08847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17388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25929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344705"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43011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515526"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60093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68634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77175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857168"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942579"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02798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113400"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198811"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284221"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369632"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455042"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540453"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625864"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711274"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9" name="pt269"/>
            <p:cNvSpPr/>
            <p:nvPr/>
          </p:nvSpPr>
          <p:spPr>
            <a:xfrm>
              <a:off x="5796685"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5882095"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967506"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3698362"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3" name="tx273"/>
            <p:cNvSpPr/>
            <p:nvPr/>
          </p:nvSpPr>
          <p:spPr>
            <a:xfrm>
              <a:off x="6018113" y="4655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74" name="tx274"/>
            <p:cNvSpPr/>
            <p:nvPr/>
          </p:nvSpPr>
          <p:spPr>
            <a:xfrm>
              <a:off x="5418832"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5" name="tx275"/>
            <p:cNvSpPr/>
            <p:nvPr/>
          </p:nvSpPr>
          <p:spPr>
            <a:xfrm>
              <a:off x="5845885" y="4556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6" name="pl27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956252"/>
              <a:ext cx="2135265" cy="161211"/>
            </a:xfrm>
            <a:custGeom>
              <a:avLst/>
              <a:pathLst>
                <a:path w="2135265" h="161211">
                  <a:moveTo>
                    <a:pt x="0" y="152727"/>
                  </a:moveTo>
                  <a:lnTo>
                    <a:pt x="85410" y="93333"/>
                  </a:lnTo>
                  <a:lnTo>
                    <a:pt x="170821" y="93333"/>
                  </a:lnTo>
                  <a:lnTo>
                    <a:pt x="256231" y="93333"/>
                  </a:lnTo>
                  <a:lnTo>
                    <a:pt x="341642" y="93333"/>
                  </a:lnTo>
                  <a:lnTo>
                    <a:pt x="427053" y="25454"/>
                  </a:lnTo>
                  <a:lnTo>
                    <a:pt x="512463" y="25454"/>
                  </a:lnTo>
                  <a:lnTo>
                    <a:pt x="597874" y="25454"/>
                  </a:lnTo>
                  <a:lnTo>
                    <a:pt x="683284" y="16969"/>
                  </a:lnTo>
                  <a:lnTo>
                    <a:pt x="768695" y="0"/>
                  </a:lnTo>
                  <a:lnTo>
                    <a:pt x="854106" y="8484"/>
                  </a:lnTo>
                  <a:lnTo>
                    <a:pt x="939516" y="16969"/>
                  </a:lnTo>
                  <a:lnTo>
                    <a:pt x="1024927" y="0"/>
                  </a:lnTo>
                  <a:lnTo>
                    <a:pt x="1110337" y="8484"/>
                  </a:lnTo>
                  <a:lnTo>
                    <a:pt x="1195748" y="16969"/>
                  </a:lnTo>
                  <a:lnTo>
                    <a:pt x="1281159" y="8484"/>
                  </a:lnTo>
                  <a:lnTo>
                    <a:pt x="1366569" y="25454"/>
                  </a:lnTo>
                  <a:lnTo>
                    <a:pt x="1451980" y="50909"/>
                  </a:lnTo>
                  <a:lnTo>
                    <a:pt x="1537390" y="42424"/>
                  </a:lnTo>
                  <a:lnTo>
                    <a:pt x="1622801" y="84848"/>
                  </a:lnTo>
                  <a:lnTo>
                    <a:pt x="1708212" y="110302"/>
                  </a:lnTo>
                  <a:lnTo>
                    <a:pt x="1793622" y="135757"/>
                  </a:lnTo>
                  <a:lnTo>
                    <a:pt x="1879033" y="161211"/>
                  </a:lnTo>
                  <a:lnTo>
                    <a:pt x="1964443" y="118787"/>
                  </a:lnTo>
                  <a:lnTo>
                    <a:pt x="2049854" y="152727"/>
                  </a:lnTo>
                  <a:lnTo>
                    <a:pt x="2135265" y="135757"/>
                  </a:lnTo>
                </a:path>
              </a:pathLst>
            </a:custGeom>
            <a:ln w="27101" cap="flat">
              <a:solidFill>
                <a:srgbClr val="1CABE2">
                  <a:alpha val="100000"/>
                </a:srgbClr>
              </a:solidFill>
              <a:prstDash val="solid"/>
              <a:round/>
            </a:ln>
          </p:spPr>
          <p:txBody>
            <a:bodyPr/>
            <a:lstStyle/>
            <a:p/>
          </p:txBody>
        </p:sp>
        <p:sp>
          <p:nvSpPr>
            <p:cNvPr id="296" name="pt296"/>
            <p:cNvSpPr/>
            <p:nvPr/>
          </p:nvSpPr>
          <p:spPr>
            <a:xfrm>
              <a:off x="662642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1183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79724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88266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696807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0534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13889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82217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0758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1638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33464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42005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0546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59087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6762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76169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tx322"/>
            <p:cNvSpPr/>
            <p:nvPr/>
          </p:nvSpPr>
          <p:spPr>
            <a:xfrm>
              <a:off x="6492549"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23" name="tx323"/>
            <p:cNvSpPr/>
            <p:nvPr/>
          </p:nvSpPr>
          <p:spPr>
            <a:xfrm>
              <a:off x="8812300"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24" name="tx324"/>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25" name="tx325"/>
            <p:cNvSpPr/>
            <p:nvPr/>
          </p:nvSpPr>
          <p:spPr>
            <a:xfrm>
              <a:off x="8640073"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26" name="pl32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1" name="pl33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7" name="pl33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669406" y="3394641"/>
              <a:ext cx="1110337" cy="263029"/>
            </a:xfrm>
            <a:custGeom>
              <a:avLst/>
              <a:pathLst>
                <a:path w="1110337" h="263029">
                  <a:moveTo>
                    <a:pt x="0" y="229090"/>
                  </a:moveTo>
                  <a:lnTo>
                    <a:pt x="85410" y="254545"/>
                  </a:lnTo>
                  <a:lnTo>
                    <a:pt x="170821" y="84848"/>
                  </a:lnTo>
                  <a:lnTo>
                    <a:pt x="256231" y="50909"/>
                  </a:lnTo>
                  <a:lnTo>
                    <a:pt x="341642" y="33939"/>
                  </a:lnTo>
                  <a:lnTo>
                    <a:pt x="427053" y="127272"/>
                  </a:lnTo>
                  <a:lnTo>
                    <a:pt x="512463" y="101818"/>
                  </a:lnTo>
                  <a:lnTo>
                    <a:pt x="597874" y="186666"/>
                  </a:lnTo>
                  <a:lnTo>
                    <a:pt x="683284" y="186666"/>
                  </a:lnTo>
                  <a:lnTo>
                    <a:pt x="768695" y="186666"/>
                  </a:lnTo>
                  <a:lnTo>
                    <a:pt x="854106" y="263029"/>
                  </a:lnTo>
                  <a:lnTo>
                    <a:pt x="939516" y="84848"/>
                  </a:lnTo>
                  <a:lnTo>
                    <a:pt x="1024927" y="0"/>
                  </a:lnTo>
                  <a:lnTo>
                    <a:pt x="1110337" y="42424"/>
                  </a:lnTo>
                </a:path>
              </a:pathLst>
            </a:custGeom>
            <a:ln w="27101" cap="flat">
              <a:solidFill>
                <a:srgbClr val="1CABE2">
                  <a:alpha val="100000"/>
                </a:srgbClr>
              </a:solidFill>
              <a:prstDash val="solid"/>
              <a:round/>
            </a:ln>
          </p:spPr>
          <p:txBody>
            <a:bodyPr/>
            <a:lstStyle/>
            <a:p/>
          </p:txBody>
        </p:sp>
        <p:sp>
          <p:nvSpPr>
            <p:cNvPr id="346" name="pt346"/>
            <p:cNvSpPr/>
            <p:nvPr/>
          </p:nvSpPr>
          <p:spPr>
            <a:xfrm>
              <a:off x="7651355"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7736766"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7822177"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7907587"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7992998"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07840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16381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249230"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334640"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8420051"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8505461"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859087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867628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tx360"/>
            <p:cNvSpPr/>
            <p:nvPr/>
          </p:nvSpPr>
          <p:spPr>
            <a:xfrm>
              <a:off x="7517476"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361" name="tx361"/>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62" name="tx362"/>
            <p:cNvSpPr/>
            <p:nvPr/>
          </p:nvSpPr>
          <p:spPr>
            <a:xfrm>
              <a:off x="8213020"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63" name="tx363"/>
            <p:cNvSpPr/>
            <p:nvPr/>
          </p:nvSpPr>
          <p:spPr>
            <a:xfrm>
              <a:off x="8640073"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64" name="tx36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5" name="tx36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6" name="tx36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7" name="tx36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8" name="tx36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9" name="tx36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0" name="tx37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1" name="tx37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72" name="tx37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7" name="tx38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8" name="tx38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9" name="tx38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0" name="tx39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1" name="tx39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2" name="tx39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3" name="tx39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6" name="tx40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7" name="tx40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8" name="tx40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9" name="tx40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0" name="tx41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1" name="tx41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pt41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3" name="pt41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4" name="tx41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5" name="tx41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6" name="tx416"/>
            <p:cNvSpPr/>
            <p:nvPr/>
          </p:nvSpPr>
          <p:spPr>
            <a:xfrm>
              <a:off x="2383188" y="1330710"/>
              <a:ext cx="50694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Gambia, 2000-2025</a:t>
              </a:r>
            </a:p>
          </p:txBody>
        </p:sp>
        <p:sp>
          <p:nvSpPr>
            <p:cNvPr id="417" name="tx41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8" name="tx41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MCV2, and YFV had the lowest coverage (78%), followed by BCG and DTP3 (82%).
Compared to 2019, coverage of 7 vaccines decreased (BCG, DTP1, DTP3, IPV1, MCV1, ROTAC and YFV) and one vaccine increased (MCV2).
Compared to 2024, coverage of 5 vaccines increased (BCG, DTP1, DTP3, IPV1 and ROTAC) and 3 vaccines decreased (MCV1, MCV2 and YFV).</a:t>
            </a:r>
          </a:p>
        </p:txBody>
      </p:sp>
      <p:sp>
        <p:nvSpPr>
          <p:cNvPr id="4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Gambia had its lowest coverage in MCV1, MCV2, and YFV (78%), while most other routine vaccines clustered around 82-84%; 7 antigens decreased since 2019, and 5 antigens increased since 2024.</a:t>
            </a:r>
          </a:p>
        </p:txBody>
      </p:sp>
      <p:grpSp xmlns:pic="http://schemas.openxmlformats.org/drawingml/2006/picture">
        <p:nvGrpSpPr>
          <p:cNvPr id="421" name=""/>
          <p:cNvGrpSpPr/>
          <p:nvPr/>
        </p:nvGrpSpPr>
        <p:grpSpPr>
          <a:xfrm>
            <a:off x="292608" y="1097280"/>
            <a:ext cx="8595360" cy="28575"/>
            <a:chOff x="292608" y="1097280"/>
            <a:chExt cx="8595360" cy="28575"/>
          </a:xfrm>
        </p:grpSpPr>
        <p:sp>
          <p:nvSpPr>
            <p:cNvPr id="4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901542"/>
            </a:xfrm>
            <a:custGeom>
              <a:avLst/>
              <a:pathLst>
                <a:path w="6518190" h="901542">
                  <a:moveTo>
                    <a:pt x="0" y="854093"/>
                  </a:moveTo>
                  <a:lnTo>
                    <a:pt x="260727" y="521945"/>
                  </a:lnTo>
                  <a:lnTo>
                    <a:pt x="521455" y="521945"/>
                  </a:lnTo>
                  <a:lnTo>
                    <a:pt x="782182" y="521945"/>
                  </a:lnTo>
                  <a:lnTo>
                    <a:pt x="1042910" y="521945"/>
                  </a:lnTo>
                  <a:lnTo>
                    <a:pt x="1303638" y="142348"/>
                  </a:lnTo>
                  <a:lnTo>
                    <a:pt x="1564365" y="142348"/>
                  </a:lnTo>
                  <a:lnTo>
                    <a:pt x="1825093" y="142348"/>
                  </a:lnTo>
                  <a:lnTo>
                    <a:pt x="2085820" y="94899"/>
                  </a:lnTo>
                  <a:lnTo>
                    <a:pt x="2346548" y="0"/>
                  </a:lnTo>
                  <a:lnTo>
                    <a:pt x="2607276" y="47449"/>
                  </a:lnTo>
                  <a:lnTo>
                    <a:pt x="2868003" y="94899"/>
                  </a:lnTo>
                  <a:lnTo>
                    <a:pt x="3128731" y="0"/>
                  </a:lnTo>
                  <a:lnTo>
                    <a:pt x="3389458" y="47449"/>
                  </a:lnTo>
                  <a:lnTo>
                    <a:pt x="3650186" y="94899"/>
                  </a:lnTo>
                  <a:lnTo>
                    <a:pt x="3910914" y="47449"/>
                  </a:lnTo>
                  <a:lnTo>
                    <a:pt x="4171641" y="142348"/>
                  </a:lnTo>
                  <a:lnTo>
                    <a:pt x="4432369" y="284697"/>
                  </a:lnTo>
                  <a:lnTo>
                    <a:pt x="4693096" y="237248"/>
                  </a:lnTo>
                  <a:lnTo>
                    <a:pt x="4953824" y="474496"/>
                  </a:lnTo>
                  <a:lnTo>
                    <a:pt x="5214552" y="616844"/>
                  </a:lnTo>
                  <a:lnTo>
                    <a:pt x="5475279" y="759193"/>
                  </a:lnTo>
                  <a:lnTo>
                    <a:pt x="5736007" y="901542"/>
                  </a:lnTo>
                  <a:lnTo>
                    <a:pt x="5996734" y="664294"/>
                  </a:lnTo>
                  <a:lnTo>
                    <a:pt x="6257462" y="854093"/>
                  </a:lnTo>
                  <a:lnTo>
                    <a:pt x="6518190" y="759193"/>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901542"/>
            </a:xfrm>
            <a:custGeom>
              <a:avLst/>
              <a:pathLst>
                <a:path w="6518190" h="901542">
                  <a:moveTo>
                    <a:pt x="0" y="332147"/>
                  </a:moveTo>
                  <a:lnTo>
                    <a:pt x="260727" y="332147"/>
                  </a:lnTo>
                  <a:lnTo>
                    <a:pt x="521455" y="284697"/>
                  </a:lnTo>
                  <a:lnTo>
                    <a:pt x="782182" y="189798"/>
                  </a:lnTo>
                  <a:lnTo>
                    <a:pt x="1042910" y="142348"/>
                  </a:lnTo>
                  <a:lnTo>
                    <a:pt x="1303638" y="142348"/>
                  </a:lnTo>
                  <a:lnTo>
                    <a:pt x="1564365" y="142348"/>
                  </a:lnTo>
                  <a:lnTo>
                    <a:pt x="1825093" y="47449"/>
                  </a:lnTo>
                  <a:lnTo>
                    <a:pt x="2085820" y="0"/>
                  </a:lnTo>
                  <a:lnTo>
                    <a:pt x="2346548" y="47449"/>
                  </a:lnTo>
                  <a:lnTo>
                    <a:pt x="2607276" y="47449"/>
                  </a:lnTo>
                  <a:lnTo>
                    <a:pt x="2868003" y="94899"/>
                  </a:lnTo>
                  <a:lnTo>
                    <a:pt x="3128731" y="0"/>
                  </a:lnTo>
                  <a:lnTo>
                    <a:pt x="3389458" y="47449"/>
                  </a:lnTo>
                  <a:lnTo>
                    <a:pt x="3650186" y="94899"/>
                  </a:lnTo>
                  <a:lnTo>
                    <a:pt x="3910914" y="47449"/>
                  </a:lnTo>
                  <a:lnTo>
                    <a:pt x="4171641" y="142348"/>
                  </a:lnTo>
                  <a:lnTo>
                    <a:pt x="4432369" y="284697"/>
                  </a:lnTo>
                  <a:lnTo>
                    <a:pt x="4693096" y="237248"/>
                  </a:lnTo>
                  <a:lnTo>
                    <a:pt x="4953824" y="474496"/>
                  </a:lnTo>
                  <a:lnTo>
                    <a:pt x="5214552" y="616844"/>
                  </a:lnTo>
                  <a:lnTo>
                    <a:pt x="5475279" y="759193"/>
                  </a:lnTo>
                  <a:lnTo>
                    <a:pt x="5736007" y="901542"/>
                  </a:lnTo>
                  <a:lnTo>
                    <a:pt x="5996734" y="664294"/>
                  </a:lnTo>
                  <a:lnTo>
                    <a:pt x="6257462" y="854093"/>
                  </a:lnTo>
                  <a:lnTo>
                    <a:pt x="6518190" y="759193"/>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948992"/>
            </a:xfrm>
            <a:custGeom>
              <a:avLst/>
              <a:pathLst>
                <a:path w="6518190" h="948992">
                  <a:moveTo>
                    <a:pt x="0" y="427046"/>
                  </a:moveTo>
                  <a:lnTo>
                    <a:pt x="260727" y="569395"/>
                  </a:lnTo>
                  <a:lnTo>
                    <a:pt x="521455" y="474496"/>
                  </a:lnTo>
                  <a:lnTo>
                    <a:pt x="782182" y="379596"/>
                  </a:lnTo>
                  <a:lnTo>
                    <a:pt x="1042910" y="284697"/>
                  </a:lnTo>
                  <a:lnTo>
                    <a:pt x="1303638" y="189798"/>
                  </a:lnTo>
                  <a:lnTo>
                    <a:pt x="1564365" y="189798"/>
                  </a:lnTo>
                  <a:lnTo>
                    <a:pt x="1825093" y="237248"/>
                  </a:lnTo>
                  <a:lnTo>
                    <a:pt x="2085820" y="94899"/>
                  </a:lnTo>
                  <a:lnTo>
                    <a:pt x="2346548" y="0"/>
                  </a:lnTo>
                  <a:lnTo>
                    <a:pt x="2607276" y="94899"/>
                  </a:lnTo>
                  <a:lnTo>
                    <a:pt x="2868003" y="142348"/>
                  </a:lnTo>
                  <a:lnTo>
                    <a:pt x="3128731" y="47449"/>
                  </a:lnTo>
                  <a:lnTo>
                    <a:pt x="3389458" y="94899"/>
                  </a:lnTo>
                  <a:lnTo>
                    <a:pt x="3650186" y="142348"/>
                  </a:lnTo>
                  <a:lnTo>
                    <a:pt x="3910914" y="94899"/>
                  </a:lnTo>
                  <a:lnTo>
                    <a:pt x="4171641" y="189798"/>
                  </a:lnTo>
                  <a:lnTo>
                    <a:pt x="4432369" y="332147"/>
                  </a:lnTo>
                  <a:lnTo>
                    <a:pt x="4693096" y="284697"/>
                  </a:lnTo>
                  <a:lnTo>
                    <a:pt x="4953824" y="521945"/>
                  </a:lnTo>
                  <a:lnTo>
                    <a:pt x="5214552" y="664294"/>
                  </a:lnTo>
                  <a:lnTo>
                    <a:pt x="5475279" y="806643"/>
                  </a:lnTo>
                  <a:lnTo>
                    <a:pt x="5736007" y="948992"/>
                  </a:lnTo>
                  <a:lnTo>
                    <a:pt x="5996734" y="711744"/>
                  </a:lnTo>
                  <a:lnTo>
                    <a:pt x="6257462" y="901542"/>
                  </a:lnTo>
                  <a:lnTo>
                    <a:pt x="6518190" y="806643"/>
                  </a:lnTo>
                </a:path>
              </a:pathLst>
            </a:custGeom>
            <a:ln w="27101" cap="flat">
              <a:solidFill>
                <a:srgbClr val="EE00EE">
                  <a:alpha val="100000"/>
                </a:srgbClr>
              </a:solidFill>
              <a:prstDash val="solid"/>
              <a:round/>
            </a:ln>
          </p:spPr>
          <p:txBody>
            <a:bodyPr/>
            <a:lstStyle/>
            <a:p/>
          </p:txBody>
        </p:sp>
        <p:sp>
          <p:nvSpPr>
            <p:cNvPr id="41" name="pl41"/>
            <p:cNvSpPr/>
            <p:nvPr/>
          </p:nvSpPr>
          <p:spPr>
            <a:xfrm>
              <a:off x="6610535" y="4062473"/>
              <a:ext cx="1042910" cy="854093"/>
            </a:xfrm>
            <a:custGeom>
              <a:avLst/>
              <a:pathLst>
                <a:path w="1042910" h="854093">
                  <a:moveTo>
                    <a:pt x="0" y="427046"/>
                  </a:moveTo>
                  <a:lnTo>
                    <a:pt x="521455" y="427046"/>
                  </a:lnTo>
                  <a:lnTo>
                    <a:pt x="782182" y="854093"/>
                  </a:lnTo>
                  <a:lnTo>
                    <a:pt x="1042910"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3558720"/>
            </a:xfrm>
            <a:custGeom>
              <a:avLst/>
              <a:pathLst>
                <a:path w="2607276" h="3558720">
                  <a:moveTo>
                    <a:pt x="0" y="1138790"/>
                  </a:moveTo>
                  <a:lnTo>
                    <a:pt x="260727" y="0"/>
                  </a:lnTo>
                  <a:lnTo>
                    <a:pt x="521455" y="3558720"/>
                  </a:lnTo>
                  <a:lnTo>
                    <a:pt x="782182" y="1613286"/>
                  </a:lnTo>
                  <a:lnTo>
                    <a:pt x="1042910" y="332147"/>
                  </a:lnTo>
                  <a:lnTo>
                    <a:pt x="1303638" y="332147"/>
                  </a:lnTo>
                  <a:lnTo>
                    <a:pt x="1564365" y="616844"/>
                  </a:lnTo>
                  <a:lnTo>
                    <a:pt x="1825093" y="806643"/>
                  </a:lnTo>
                  <a:lnTo>
                    <a:pt x="2085820" y="521945"/>
                  </a:lnTo>
                  <a:lnTo>
                    <a:pt x="2346548" y="711744"/>
                  </a:lnTo>
                  <a:lnTo>
                    <a:pt x="2607276" y="569395"/>
                  </a:lnTo>
                </a:path>
              </a:pathLst>
            </a:custGeom>
            <a:ln w="27101" cap="flat">
              <a:solidFill>
                <a:srgbClr val="E31A1C">
                  <a:alpha val="100000"/>
                </a:srgbClr>
              </a:solidFill>
              <a:prstDash val="solid"/>
              <a:round/>
            </a:ln>
          </p:spPr>
          <p:txBody>
            <a:bodyPr/>
            <a:lstStyle/>
            <a:p/>
          </p:txBody>
        </p:sp>
        <p:sp>
          <p:nvSpPr>
            <p:cNvPr id="43" name="pl43"/>
            <p:cNvSpPr/>
            <p:nvPr/>
          </p:nvSpPr>
          <p:spPr>
            <a:xfrm>
              <a:off x="6610535" y="1832341"/>
              <a:ext cx="1042910" cy="2989325"/>
            </a:xfrm>
            <a:custGeom>
              <a:avLst/>
              <a:pathLst>
                <a:path w="1042910" h="2989325">
                  <a:moveTo>
                    <a:pt x="0" y="2989325"/>
                  </a:moveTo>
                  <a:lnTo>
                    <a:pt x="260727" y="521945"/>
                  </a:lnTo>
                  <a:lnTo>
                    <a:pt x="521455" y="0"/>
                  </a:lnTo>
                  <a:lnTo>
                    <a:pt x="782182" y="0"/>
                  </a:lnTo>
                  <a:lnTo>
                    <a:pt x="1042910" y="2372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1091341"/>
            </a:xfrm>
            <a:custGeom>
              <a:avLst/>
              <a:pathLst>
                <a:path w="6518190" h="1091341">
                  <a:moveTo>
                    <a:pt x="0" y="379596"/>
                  </a:moveTo>
                  <a:lnTo>
                    <a:pt x="260727" y="379596"/>
                  </a:lnTo>
                  <a:lnTo>
                    <a:pt x="521455" y="332147"/>
                  </a:lnTo>
                  <a:lnTo>
                    <a:pt x="782182" y="332147"/>
                  </a:lnTo>
                  <a:lnTo>
                    <a:pt x="1042910" y="237248"/>
                  </a:lnTo>
                  <a:lnTo>
                    <a:pt x="1303638" y="284697"/>
                  </a:lnTo>
                  <a:lnTo>
                    <a:pt x="1564365" y="379596"/>
                  </a:lnTo>
                  <a:lnTo>
                    <a:pt x="1825093" y="427046"/>
                  </a:lnTo>
                  <a:lnTo>
                    <a:pt x="2085820" y="237248"/>
                  </a:lnTo>
                  <a:lnTo>
                    <a:pt x="2346548" y="47449"/>
                  </a:lnTo>
                  <a:lnTo>
                    <a:pt x="2607276" y="237248"/>
                  </a:lnTo>
                  <a:lnTo>
                    <a:pt x="2868003" y="284697"/>
                  </a:lnTo>
                  <a:lnTo>
                    <a:pt x="3128731" y="94899"/>
                  </a:lnTo>
                  <a:lnTo>
                    <a:pt x="3389458" y="47449"/>
                  </a:lnTo>
                  <a:lnTo>
                    <a:pt x="3650186" y="47449"/>
                  </a:lnTo>
                  <a:lnTo>
                    <a:pt x="3910914" y="0"/>
                  </a:lnTo>
                  <a:lnTo>
                    <a:pt x="4171641" y="0"/>
                  </a:lnTo>
                  <a:lnTo>
                    <a:pt x="4432369" y="332147"/>
                  </a:lnTo>
                  <a:lnTo>
                    <a:pt x="4693096" y="284697"/>
                  </a:lnTo>
                  <a:lnTo>
                    <a:pt x="4953824" y="569395"/>
                  </a:lnTo>
                  <a:lnTo>
                    <a:pt x="5214552" y="711744"/>
                  </a:lnTo>
                  <a:lnTo>
                    <a:pt x="5475279" y="854093"/>
                  </a:lnTo>
                  <a:lnTo>
                    <a:pt x="5736007" y="1091341"/>
                  </a:lnTo>
                  <a:lnTo>
                    <a:pt x="5996734" y="806643"/>
                  </a:lnTo>
                  <a:lnTo>
                    <a:pt x="6257462" y="664294"/>
                  </a:lnTo>
                  <a:lnTo>
                    <a:pt x="6518190" y="901542"/>
                  </a:lnTo>
                </a:path>
              </a:pathLst>
            </a:custGeom>
            <a:ln w="27101" cap="flat">
              <a:solidFill>
                <a:srgbClr val="FFC20E">
                  <a:alpha val="100000"/>
                </a:srgbClr>
              </a:solidFill>
              <a:prstDash val="solid"/>
              <a:round/>
            </a:ln>
          </p:spPr>
          <p:txBody>
            <a:bodyPr/>
            <a:lstStyle/>
            <a:p/>
          </p:txBody>
        </p:sp>
        <p:sp>
          <p:nvSpPr>
            <p:cNvPr id="45" name="pl45"/>
            <p:cNvSpPr/>
            <p:nvPr/>
          </p:nvSpPr>
          <p:spPr>
            <a:xfrm>
              <a:off x="4263986" y="1689993"/>
              <a:ext cx="3389458" cy="1470937"/>
            </a:xfrm>
            <a:custGeom>
              <a:avLst/>
              <a:pathLst>
                <a:path w="3389458" h="1470937">
                  <a:moveTo>
                    <a:pt x="0" y="1281139"/>
                  </a:moveTo>
                  <a:lnTo>
                    <a:pt x="260727" y="1423488"/>
                  </a:lnTo>
                  <a:lnTo>
                    <a:pt x="521455" y="474496"/>
                  </a:lnTo>
                  <a:lnTo>
                    <a:pt x="782182" y="284697"/>
                  </a:lnTo>
                  <a:lnTo>
                    <a:pt x="1042910" y="189798"/>
                  </a:lnTo>
                  <a:lnTo>
                    <a:pt x="1303638" y="711744"/>
                  </a:lnTo>
                  <a:lnTo>
                    <a:pt x="1564365" y="569395"/>
                  </a:lnTo>
                  <a:lnTo>
                    <a:pt x="1825093" y="1043891"/>
                  </a:lnTo>
                  <a:lnTo>
                    <a:pt x="2085820" y="1043891"/>
                  </a:lnTo>
                  <a:lnTo>
                    <a:pt x="2346548" y="1043891"/>
                  </a:lnTo>
                  <a:lnTo>
                    <a:pt x="2607276" y="1470937"/>
                  </a:lnTo>
                  <a:lnTo>
                    <a:pt x="2868003" y="474496"/>
                  </a:lnTo>
                  <a:lnTo>
                    <a:pt x="3128731" y="0"/>
                  </a:lnTo>
                  <a:lnTo>
                    <a:pt x="3389458" y="237248"/>
                  </a:lnTo>
                </a:path>
              </a:pathLst>
            </a:custGeom>
            <a:ln w="27101" cap="flat">
              <a:solidFill>
                <a:srgbClr val="008B00">
                  <a:alpha val="100000"/>
                </a:srgbClr>
              </a:solidFill>
              <a:prstDash val="solid"/>
              <a:round/>
            </a:ln>
          </p:spPr>
          <p:txBody>
            <a:bodyPr/>
            <a:lstStyle/>
            <a:p/>
          </p:txBody>
        </p:sp>
        <p:sp>
          <p:nvSpPr>
            <p:cNvPr id="46" name="pl46"/>
            <p:cNvSpPr/>
            <p:nvPr/>
          </p:nvSpPr>
          <p:spPr>
            <a:xfrm>
              <a:off x="3742531" y="930799"/>
              <a:ext cx="3910914" cy="1138790"/>
            </a:xfrm>
            <a:custGeom>
              <a:avLst/>
              <a:pathLst>
                <a:path w="3910914" h="1138790">
                  <a:moveTo>
                    <a:pt x="0" y="0"/>
                  </a:moveTo>
                  <a:lnTo>
                    <a:pt x="260727" y="189798"/>
                  </a:lnTo>
                  <a:lnTo>
                    <a:pt x="521455" y="47449"/>
                  </a:lnTo>
                  <a:lnTo>
                    <a:pt x="782182" y="142348"/>
                  </a:lnTo>
                  <a:lnTo>
                    <a:pt x="1042910" y="142348"/>
                  </a:lnTo>
                  <a:lnTo>
                    <a:pt x="1303638" y="94899"/>
                  </a:lnTo>
                  <a:lnTo>
                    <a:pt x="1564365" y="189798"/>
                  </a:lnTo>
                  <a:lnTo>
                    <a:pt x="1825093" y="427046"/>
                  </a:lnTo>
                  <a:lnTo>
                    <a:pt x="2085820" y="284697"/>
                  </a:lnTo>
                  <a:lnTo>
                    <a:pt x="2346548" y="569395"/>
                  </a:lnTo>
                  <a:lnTo>
                    <a:pt x="2607276" y="759193"/>
                  </a:lnTo>
                  <a:lnTo>
                    <a:pt x="2868003" y="996441"/>
                  </a:lnTo>
                  <a:lnTo>
                    <a:pt x="3128731" y="1138790"/>
                  </a:lnTo>
                  <a:lnTo>
                    <a:pt x="3389458" y="901542"/>
                  </a:lnTo>
                  <a:lnTo>
                    <a:pt x="3650186" y="901542"/>
                  </a:lnTo>
                  <a:lnTo>
                    <a:pt x="3910914" y="806643"/>
                  </a:lnTo>
                </a:path>
              </a:pathLst>
            </a:custGeom>
            <a:ln w="27101" cap="flat">
              <a:solidFill>
                <a:srgbClr val="9A32CD">
                  <a:alpha val="100000"/>
                </a:srgbClr>
              </a:solidFill>
              <a:prstDash val="solid"/>
              <a:round/>
            </a:ln>
          </p:spPr>
          <p:txBody>
            <a:bodyPr/>
            <a:lstStyle/>
            <a:p/>
          </p:txBody>
        </p:sp>
        <p:sp>
          <p:nvSpPr>
            <p:cNvPr id="47" name="pl47"/>
            <p:cNvSpPr/>
            <p:nvPr/>
          </p:nvSpPr>
          <p:spPr>
            <a:xfrm>
              <a:off x="4524714" y="1025698"/>
              <a:ext cx="3128731" cy="4270465"/>
            </a:xfrm>
            <a:custGeom>
              <a:avLst/>
              <a:pathLst>
                <a:path w="3128731" h="4270465">
                  <a:moveTo>
                    <a:pt x="0" y="4270465"/>
                  </a:moveTo>
                  <a:lnTo>
                    <a:pt x="260727" y="237248"/>
                  </a:lnTo>
                  <a:lnTo>
                    <a:pt x="521455" y="0"/>
                  </a:lnTo>
                  <a:lnTo>
                    <a:pt x="782182" y="94899"/>
                  </a:lnTo>
                  <a:lnTo>
                    <a:pt x="1042910" y="189798"/>
                  </a:lnTo>
                  <a:lnTo>
                    <a:pt x="1303638" y="189798"/>
                  </a:lnTo>
                  <a:lnTo>
                    <a:pt x="1564365" y="332147"/>
                  </a:lnTo>
                  <a:lnTo>
                    <a:pt x="1825093" y="569395"/>
                  </a:lnTo>
                  <a:lnTo>
                    <a:pt x="2085820" y="854093"/>
                  </a:lnTo>
                  <a:lnTo>
                    <a:pt x="2346548" y="711744"/>
                  </a:lnTo>
                  <a:lnTo>
                    <a:pt x="2607276" y="664294"/>
                  </a:lnTo>
                  <a:lnTo>
                    <a:pt x="2868003" y="806643"/>
                  </a:lnTo>
                  <a:lnTo>
                    <a:pt x="3128731" y="664294"/>
                  </a:lnTo>
                </a:path>
              </a:pathLst>
            </a:custGeom>
            <a:ln w="27101" cap="flat">
              <a:solidFill>
                <a:srgbClr val="836FFF">
                  <a:alpha val="100000"/>
                </a:srgbClr>
              </a:solidFill>
              <a:prstDash val="solid"/>
              <a:round/>
            </a:ln>
          </p:spPr>
          <p:txBody>
            <a:bodyPr/>
            <a:lstStyle/>
            <a:p/>
          </p:txBody>
        </p:sp>
        <p:sp>
          <p:nvSpPr>
            <p:cNvPr id="48" name="pl48"/>
            <p:cNvSpPr/>
            <p:nvPr/>
          </p:nvSpPr>
          <p:spPr>
            <a:xfrm>
              <a:off x="5567624" y="1310396"/>
              <a:ext cx="2085820" cy="806643"/>
            </a:xfrm>
            <a:custGeom>
              <a:avLst/>
              <a:pathLst>
                <a:path w="2085820" h="806643">
                  <a:moveTo>
                    <a:pt x="0" y="47449"/>
                  </a:moveTo>
                  <a:lnTo>
                    <a:pt x="260727" y="0"/>
                  </a:lnTo>
                  <a:lnTo>
                    <a:pt x="521455" y="284697"/>
                  </a:lnTo>
                  <a:lnTo>
                    <a:pt x="782182" y="427046"/>
                  </a:lnTo>
                  <a:lnTo>
                    <a:pt x="1042910" y="569395"/>
                  </a:lnTo>
                  <a:lnTo>
                    <a:pt x="1303638" y="806643"/>
                  </a:lnTo>
                  <a:lnTo>
                    <a:pt x="1564365" y="521945"/>
                  </a:lnTo>
                  <a:lnTo>
                    <a:pt x="1825093" y="379596"/>
                  </a:lnTo>
                  <a:lnTo>
                    <a:pt x="2085820" y="616844"/>
                  </a:lnTo>
                </a:path>
              </a:pathLst>
            </a:custGeom>
            <a:ln w="27101" cap="flat">
              <a:solidFill>
                <a:srgbClr val="FB9A99">
                  <a:alpha val="100000"/>
                </a:srgbClr>
              </a:solidFill>
              <a:prstDash val="solid"/>
              <a:round/>
            </a:ln>
          </p:spPr>
          <p:txBody>
            <a:bodyPr/>
            <a:lstStyle/>
            <a:p/>
          </p:txBody>
        </p:sp>
        <p:sp>
          <p:nvSpPr>
            <p:cNvPr id="49" name="pl49"/>
            <p:cNvSpPr/>
            <p:nvPr/>
          </p:nvSpPr>
          <p:spPr>
            <a:xfrm>
              <a:off x="7662058" y="792491"/>
              <a:ext cx="762967" cy="887482"/>
            </a:xfrm>
            <a:custGeom>
              <a:avLst/>
              <a:pathLst>
                <a:path w="762967" h="887482">
                  <a:moveTo>
                    <a:pt x="762967" y="0"/>
                  </a:moveTo>
                  <a:lnTo>
                    <a:pt x="0" y="887482"/>
                  </a:lnTo>
                </a:path>
              </a:pathLst>
            </a:custGeom>
          </p:spPr>
          <p:txBody>
            <a:bodyPr/>
            <a:lstStyle/>
            <a:p/>
          </p:txBody>
        </p:sp>
        <p:sp>
          <p:nvSpPr>
            <p:cNvPr id="50" name="pl50"/>
            <p:cNvSpPr/>
            <p:nvPr/>
          </p:nvSpPr>
          <p:spPr>
            <a:xfrm>
              <a:off x="7663746" y="1053871"/>
              <a:ext cx="689027" cy="626750"/>
            </a:xfrm>
            <a:custGeom>
              <a:avLst/>
              <a:pathLst>
                <a:path w="689027" h="626750">
                  <a:moveTo>
                    <a:pt x="689027" y="0"/>
                  </a:moveTo>
                  <a:lnTo>
                    <a:pt x="0" y="626750"/>
                  </a:lnTo>
                </a:path>
              </a:pathLst>
            </a:custGeom>
          </p:spPr>
          <p:txBody>
            <a:bodyPr/>
            <a:lstStyle/>
            <a:p/>
          </p:txBody>
        </p:sp>
        <p:sp>
          <p:nvSpPr>
            <p:cNvPr id="51" name="pl51"/>
            <p:cNvSpPr/>
            <p:nvPr/>
          </p:nvSpPr>
          <p:spPr>
            <a:xfrm>
              <a:off x="7666725" y="1311446"/>
              <a:ext cx="716220" cy="418241"/>
            </a:xfrm>
            <a:custGeom>
              <a:avLst/>
              <a:pathLst>
                <a:path w="716220" h="418241">
                  <a:moveTo>
                    <a:pt x="716220" y="0"/>
                  </a:moveTo>
                  <a:lnTo>
                    <a:pt x="0" y="418241"/>
                  </a:lnTo>
                </a:path>
              </a:pathLst>
            </a:custGeom>
          </p:spPr>
          <p:txBody>
            <a:bodyPr/>
            <a:lstStyle/>
            <a:p/>
          </p:txBody>
        </p:sp>
        <p:sp>
          <p:nvSpPr>
            <p:cNvPr id="52" name="pl52"/>
            <p:cNvSpPr/>
            <p:nvPr/>
          </p:nvSpPr>
          <p:spPr>
            <a:xfrm>
              <a:off x="7667660" y="1744514"/>
              <a:ext cx="660923" cy="328799"/>
            </a:xfrm>
            <a:custGeom>
              <a:avLst/>
              <a:pathLst>
                <a:path w="660923" h="328799">
                  <a:moveTo>
                    <a:pt x="660923" y="328799"/>
                  </a:moveTo>
                  <a:lnTo>
                    <a:pt x="0" y="0"/>
                  </a:lnTo>
                </a:path>
              </a:pathLst>
            </a:custGeom>
          </p:spPr>
          <p:txBody>
            <a:bodyPr/>
            <a:lstStyle/>
            <a:p/>
          </p:txBody>
        </p:sp>
        <p:sp>
          <p:nvSpPr>
            <p:cNvPr id="53" name="pl53"/>
            <p:cNvSpPr/>
            <p:nvPr/>
          </p:nvSpPr>
          <p:spPr>
            <a:xfrm>
              <a:off x="7670560" y="1564676"/>
              <a:ext cx="766534" cy="168992"/>
            </a:xfrm>
            <a:custGeom>
              <a:avLst/>
              <a:pathLst>
                <a:path w="766534" h="168992">
                  <a:moveTo>
                    <a:pt x="766534" y="0"/>
                  </a:moveTo>
                  <a:lnTo>
                    <a:pt x="0" y="168992"/>
                  </a:lnTo>
                </a:path>
              </a:pathLst>
            </a:custGeom>
          </p:spPr>
          <p:txBody>
            <a:bodyPr/>
            <a:lstStyle/>
            <a:p/>
          </p:txBody>
        </p:sp>
        <p:sp>
          <p:nvSpPr>
            <p:cNvPr id="54" name="pl54"/>
            <p:cNvSpPr/>
            <p:nvPr/>
          </p:nvSpPr>
          <p:spPr>
            <a:xfrm>
              <a:off x="7671289" y="1739491"/>
              <a:ext cx="711656" cy="81721"/>
            </a:xfrm>
            <a:custGeom>
              <a:avLst/>
              <a:pathLst>
                <a:path w="711656" h="81721">
                  <a:moveTo>
                    <a:pt x="711656" y="81721"/>
                  </a:moveTo>
                  <a:lnTo>
                    <a:pt x="0" y="0"/>
                  </a:lnTo>
                </a:path>
              </a:pathLst>
            </a:custGeom>
          </p:spPr>
          <p:txBody>
            <a:bodyPr/>
            <a:lstStyle/>
            <a:p/>
          </p:txBody>
        </p:sp>
        <p:sp>
          <p:nvSpPr>
            <p:cNvPr id="55" name="pl55"/>
            <p:cNvSpPr/>
            <p:nvPr/>
          </p:nvSpPr>
          <p:spPr>
            <a:xfrm>
              <a:off x="7666778" y="1934960"/>
              <a:ext cx="692082" cy="400678"/>
            </a:xfrm>
            <a:custGeom>
              <a:avLst/>
              <a:pathLst>
                <a:path w="692082" h="400678">
                  <a:moveTo>
                    <a:pt x="692082" y="400678"/>
                  </a:moveTo>
                  <a:lnTo>
                    <a:pt x="0" y="0"/>
                  </a:lnTo>
                </a:path>
              </a:pathLst>
            </a:custGeom>
          </p:spPr>
          <p:txBody>
            <a:bodyPr/>
            <a:lstStyle/>
            <a:p/>
          </p:txBody>
        </p:sp>
        <p:sp>
          <p:nvSpPr>
            <p:cNvPr id="56" name="pl56"/>
            <p:cNvSpPr/>
            <p:nvPr/>
          </p:nvSpPr>
          <p:spPr>
            <a:xfrm>
              <a:off x="7661221" y="1937526"/>
              <a:ext cx="697640" cy="922794"/>
            </a:xfrm>
            <a:custGeom>
              <a:avLst/>
              <a:pathLst>
                <a:path w="697640" h="922794">
                  <a:moveTo>
                    <a:pt x="697640" y="922794"/>
                  </a:moveTo>
                  <a:lnTo>
                    <a:pt x="0" y="0"/>
                  </a:lnTo>
                </a:path>
              </a:pathLst>
            </a:custGeom>
          </p:spPr>
          <p:txBody>
            <a:bodyPr/>
            <a:lstStyle/>
            <a:p/>
          </p:txBody>
        </p:sp>
        <p:sp>
          <p:nvSpPr>
            <p:cNvPr id="57" name="pl57"/>
            <p:cNvSpPr/>
            <p:nvPr/>
          </p:nvSpPr>
          <p:spPr>
            <a:xfrm>
              <a:off x="7662775" y="1937004"/>
              <a:ext cx="629656" cy="658893"/>
            </a:xfrm>
            <a:custGeom>
              <a:avLst/>
              <a:pathLst>
                <a:path w="629656" h="658893">
                  <a:moveTo>
                    <a:pt x="629656" y="658893"/>
                  </a:moveTo>
                  <a:lnTo>
                    <a:pt x="0" y="0"/>
                  </a:lnTo>
                </a:path>
              </a:pathLst>
            </a:custGeom>
          </p:spPr>
          <p:txBody>
            <a:bodyPr/>
            <a:lstStyle/>
            <a:p/>
          </p:txBody>
        </p:sp>
        <p:sp>
          <p:nvSpPr>
            <p:cNvPr id="58" name="pl58"/>
            <p:cNvSpPr/>
            <p:nvPr/>
          </p:nvSpPr>
          <p:spPr>
            <a:xfrm>
              <a:off x="7660864" y="2079978"/>
              <a:ext cx="746164" cy="1044758"/>
            </a:xfrm>
            <a:custGeom>
              <a:avLst/>
              <a:pathLst>
                <a:path w="746164" h="1044758">
                  <a:moveTo>
                    <a:pt x="746164" y="1044758"/>
                  </a:moveTo>
                  <a:lnTo>
                    <a:pt x="0" y="0"/>
                  </a:lnTo>
                </a:path>
              </a:pathLst>
            </a:custGeom>
          </p:spPr>
          <p:txBody>
            <a:bodyPr/>
            <a:lstStyle/>
            <a:p/>
          </p:txBody>
        </p:sp>
        <p:sp>
          <p:nvSpPr>
            <p:cNvPr id="59" name="pl59"/>
            <p:cNvSpPr/>
            <p:nvPr/>
          </p:nvSpPr>
          <p:spPr>
            <a:xfrm>
              <a:off x="7671585" y="4062473"/>
              <a:ext cx="711359" cy="12"/>
            </a:xfrm>
            <a:custGeom>
              <a:avLst/>
              <a:pathLst>
                <a:path w="711359" h="12">
                  <a:moveTo>
                    <a:pt x="711359" y="12"/>
                  </a:moveTo>
                  <a:lnTo>
                    <a:pt x="0" y="0"/>
                  </a:lnTo>
                </a:path>
              </a:pathLst>
            </a:custGeom>
          </p:spPr>
          <p:txBody>
            <a:bodyPr/>
            <a:lstStyle/>
            <a:p/>
          </p:txBody>
        </p:sp>
        <p:sp>
          <p:nvSpPr>
            <p:cNvPr id="60" name="pg60"/>
            <p:cNvSpPr/>
            <p:nvPr/>
          </p:nvSpPr>
          <p:spPr>
            <a:xfrm>
              <a:off x="8356446" y="70189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4343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62" name="pg62"/>
            <p:cNvSpPr/>
            <p:nvPr/>
          </p:nvSpPr>
          <p:spPr>
            <a:xfrm>
              <a:off x="8284194" y="96194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307054" y="100348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64" name="pg64"/>
            <p:cNvSpPr/>
            <p:nvPr/>
          </p:nvSpPr>
          <p:spPr>
            <a:xfrm>
              <a:off x="8314365" y="12195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2611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66" name="pg66"/>
            <p:cNvSpPr/>
            <p:nvPr/>
          </p:nvSpPr>
          <p:spPr>
            <a:xfrm>
              <a:off x="8260004" y="199636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01922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82%</a:t>
              </a:r>
            </a:p>
          </p:txBody>
        </p:sp>
        <p:sp>
          <p:nvSpPr>
            <p:cNvPr id="68" name="pg68"/>
            <p:cNvSpPr/>
            <p:nvPr/>
          </p:nvSpPr>
          <p:spPr>
            <a:xfrm>
              <a:off x="8368515" y="147657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51811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82%</a:t>
              </a:r>
            </a:p>
          </p:txBody>
        </p:sp>
        <p:sp>
          <p:nvSpPr>
            <p:cNvPr id="70" name="pg70"/>
            <p:cNvSpPr/>
            <p:nvPr/>
          </p:nvSpPr>
          <p:spPr>
            <a:xfrm>
              <a:off x="8314365" y="17381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7796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72" name="pg72"/>
            <p:cNvSpPr/>
            <p:nvPr/>
          </p:nvSpPr>
          <p:spPr>
            <a:xfrm>
              <a:off x="8290281" y="22586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3002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78%</a:t>
              </a:r>
            </a:p>
          </p:txBody>
        </p:sp>
        <p:sp>
          <p:nvSpPr>
            <p:cNvPr id="74" name="pg74"/>
            <p:cNvSpPr/>
            <p:nvPr/>
          </p:nvSpPr>
          <p:spPr>
            <a:xfrm>
              <a:off x="8290281" y="278196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235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76" name="pg76"/>
            <p:cNvSpPr/>
            <p:nvPr/>
          </p:nvSpPr>
          <p:spPr>
            <a:xfrm>
              <a:off x="8223851" y="251905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56059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78%</a:t>
              </a:r>
            </a:p>
          </p:txBody>
        </p:sp>
        <p:sp>
          <p:nvSpPr>
            <p:cNvPr id="78" name="pg78"/>
            <p:cNvSpPr/>
            <p:nvPr/>
          </p:nvSpPr>
          <p:spPr>
            <a:xfrm>
              <a:off x="8338449" y="304579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8733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75%</a:t>
              </a:r>
            </a:p>
          </p:txBody>
        </p:sp>
        <p:sp>
          <p:nvSpPr>
            <p:cNvPr id="80" name="pg80"/>
            <p:cNvSpPr/>
            <p:nvPr/>
          </p:nvSpPr>
          <p:spPr>
            <a:xfrm>
              <a:off x="8314365" y="397796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0195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4499" y="401416"/>
              <a:ext cx="2922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Gambia,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(33%), followed by IPVC (75%).
Coverage of 7 vaccines decreased (DTP3, HEPB3, HIB3, IPV1, MCV1, ROTAC and RUBELLA) and 1 vaccine increased (MCV2) compared to respective coverage in 2019.
Coverage of 6 vaccines increased (DTP3, HEPB3, HIB3, HPVC, IPV1 and ROTAC) and 4 vaccines decreased (IPVC,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80135" y="870398"/>
              <a:ext cx="866596" cy="0"/>
            </a:xfrm>
            <a:custGeom>
              <a:avLst/>
              <a:pathLst>
                <a:path w="866596" h="0">
                  <a:moveTo>
                    <a:pt x="0" y="0"/>
                  </a:moveTo>
                  <a:lnTo>
                    <a:pt x="216649" y="0"/>
                  </a:lnTo>
                  <a:lnTo>
                    <a:pt x="361082" y="0"/>
                  </a:lnTo>
                  <a:lnTo>
                    <a:pt x="433298" y="0"/>
                  </a:lnTo>
                  <a:lnTo>
                    <a:pt x="505514" y="0"/>
                  </a:lnTo>
                  <a:lnTo>
                    <a:pt x="649947"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7413433" y="1220700"/>
              <a:ext cx="794380" cy="0"/>
            </a:xfrm>
            <a:custGeom>
              <a:avLst/>
              <a:pathLst>
                <a:path w="794380" h="0">
                  <a:moveTo>
                    <a:pt x="0" y="0"/>
                  </a:moveTo>
                  <a:lnTo>
                    <a:pt x="0" y="0"/>
                  </a:lnTo>
                  <a:lnTo>
                    <a:pt x="144432" y="0"/>
                  </a:lnTo>
                  <a:lnTo>
                    <a:pt x="144432" y="0"/>
                  </a:lnTo>
                  <a:lnTo>
                    <a:pt x="216649" y="0"/>
                  </a:lnTo>
                  <a:lnTo>
                    <a:pt x="433298"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1571001"/>
              <a:ext cx="649947" cy="0"/>
            </a:xfrm>
            <a:custGeom>
              <a:avLst/>
              <a:pathLst>
                <a:path w="649947" h="0">
                  <a:moveTo>
                    <a:pt x="0" y="0"/>
                  </a:moveTo>
                  <a:lnTo>
                    <a:pt x="72216" y="0"/>
                  </a:lnTo>
                  <a:lnTo>
                    <a:pt x="216649" y="0"/>
                  </a:lnTo>
                  <a:lnTo>
                    <a:pt x="216649"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1921302"/>
              <a:ext cx="649947" cy="0"/>
            </a:xfrm>
            <a:custGeom>
              <a:avLst/>
              <a:pathLst>
                <a:path w="649947" h="0">
                  <a:moveTo>
                    <a:pt x="0" y="0"/>
                  </a:moveTo>
                  <a:lnTo>
                    <a:pt x="72216" y="0"/>
                  </a:lnTo>
                  <a:lnTo>
                    <a:pt x="216649" y="0"/>
                  </a:lnTo>
                  <a:lnTo>
                    <a:pt x="216649"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2271604"/>
              <a:ext cx="649947" cy="0"/>
            </a:xfrm>
            <a:custGeom>
              <a:avLst/>
              <a:pathLst>
                <a:path w="649947" h="0">
                  <a:moveTo>
                    <a:pt x="0" y="0"/>
                  </a:moveTo>
                  <a:lnTo>
                    <a:pt x="72216" y="0"/>
                  </a:lnTo>
                  <a:lnTo>
                    <a:pt x="216649" y="0"/>
                  </a:lnTo>
                  <a:lnTo>
                    <a:pt x="216649"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124568" y="2621905"/>
              <a:ext cx="722164" cy="0"/>
            </a:xfrm>
            <a:custGeom>
              <a:avLst/>
              <a:pathLst>
                <a:path w="722164" h="0">
                  <a:moveTo>
                    <a:pt x="0" y="0"/>
                  </a:moveTo>
                  <a:lnTo>
                    <a:pt x="144432" y="0"/>
                  </a:lnTo>
                  <a:lnTo>
                    <a:pt x="288865" y="0"/>
                  </a:lnTo>
                  <a:lnTo>
                    <a:pt x="361082" y="0"/>
                  </a:lnTo>
                  <a:lnTo>
                    <a:pt x="433298" y="0"/>
                  </a:lnTo>
                  <a:lnTo>
                    <a:pt x="72216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2972206"/>
              <a:ext cx="794380" cy="0"/>
            </a:xfrm>
            <a:custGeom>
              <a:avLst/>
              <a:pathLst>
                <a:path w="794380" h="0">
                  <a:moveTo>
                    <a:pt x="0" y="0"/>
                  </a:moveTo>
                  <a:lnTo>
                    <a:pt x="288865" y="0"/>
                  </a:lnTo>
                  <a:lnTo>
                    <a:pt x="361082" y="0"/>
                  </a:lnTo>
                  <a:lnTo>
                    <a:pt x="433298" y="0"/>
                  </a:lnTo>
                  <a:lnTo>
                    <a:pt x="577731" y="0"/>
                  </a:lnTo>
                  <a:lnTo>
                    <a:pt x="649947" y="0"/>
                  </a:lnTo>
                  <a:lnTo>
                    <a:pt x="794380" y="0"/>
                  </a:lnTo>
                </a:path>
              </a:pathLst>
            </a:custGeom>
            <a:ln w="116535" cap="flat">
              <a:solidFill>
                <a:srgbClr val="E8E8E8">
                  <a:alpha val="100000"/>
                </a:srgbClr>
              </a:solidFill>
              <a:prstDash val="solid"/>
              <a:round/>
            </a:ln>
          </p:spPr>
          <p:txBody>
            <a:bodyPr/>
            <a:lstStyle/>
            <a:p/>
          </p:txBody>
        </p:sp>
        <p:sp>
          <p:nvSpPr>
            <p:cNvPr id="29" name="pl29"/>
            <p:cNvSpPr/>
            <p:nvPr/>
          </p:nvSpPr>
          <p:spPr>
            <a:xfrm>
              <a:off x="5246941" y="3322508"/>
              <a:ext cx="2238708" cy="0"/>
            </a:xfrm>
            <a:custGeom>
              <a:avLst/>
              <a:pathLst>
                <a:path w="2238708" h="0">
                  <a:moveTo>
                    <a:pt x="0" y="0"/>
                  </a:moveTo>
                  <a:lnTo>
                    <a:pt x="649947" y="0"/>
                  </a:lnTo>
                  <a:lnTo>
                    <a:pt x="649947" y="0"/>
                  </a:lnTo>
                  <a:lnTo>
                    <a:pt x="649947" y="0"/>
                  </a:lnTo>
                  <a:lnTo>
                    <a:pt x="1516544" y="0"/>
                  </a:lnTo>
                  <a:lnTo>
                    <a:pt x="1877626" y="0"/>
                  </a:lnTo>
                  <a:lnTo>
                    <a:pt x="2238708" y="0"/>
                  </a:lnTo>
                </a:path>
              </a:pathLst>
            </a:custGeom>
            <a:ln w="116535" cap="flat">
              <a:solidFill>
                <a:srgbClr val="E8E8E8">
                  <a:alpha val="100000"/>
                </a:srgbClr>
              </a:solidFill>
              <a:prstDash val="solid"/>
              <a:round/>
            </a:ln>
          </p:spPr>
          <p:txBody>
            <a:bodyPr/>
            <a:lstStyle/>
            <a:p/>
          </p:txBody>
        </p:sp>
        <p:sp>
          <p:nvSpPr>
            <p:cNvPr id="30" name="pl30"/>
            <p:cNvSpPr/>
            <p:nvPr/>
          </p:nvSpPr>
          <p:spPr>
            <a:xfrm>
              <a:off x="4019262" y="3672809"/>
              <a:ext cx="4044118" cy="0"/>
            </a:xfrm>
            <a:custGeom>
              <a:avLst/>
              <a:pathLst>
                <a:path w="4044118" h="0">
                  <a:moveTo>
                    <a:pt x="0" y="0"/>
                  </a:moveTo>
                  <a:lnTo>
                    <a:pt x="1372111" y="0"/>
                  </a:lnTo>
                  <a:lnTo>
                    <a:pt x="2238708" y="0"/>
                  </a:lnTo>
                  <a:lnTo>
                    <a:pt x="2744223" y="0"/>
                  </a:lnTo>
                  <a:lnTo>
                    <a:pt x="3394171" y="0"/>
                  </a:lnTo>
                  <a:lnTo>
                    <a:pt x="3683036" y="0"/>
                  </a:lnTo>
                  <a:lnTo>
                    <a:pt x="4044118" y="0"/>
                  </a:lnTo>
                </a:path>
              </a:pathLst>
            </a:custGeom>
            <a:ln w="116535" cap="flat">
              <a:solidFill>
                <a:srgbClr val="E8E8E8">
                  <a:alpha val="100000"/>
                </a:srgbClr>
              </a:solidFill>
              <a:prstDash val="solid"/>
              <a:round/>
            </a:ln>
          </p:spPr>
          <p:txBody>
            <a:bodyPr/>
            <a:lstStyle/>
            <a:p/>
          </p:txBody>
        </p:sp>
        <p:sp>
          <p:nvSpPr>
            <p:cNvPr id="31" name="pl31"/>
            <p:cNvSpPr/>
            <p:nvPr/>
          </p:nvSpPr>
          <p:spPr>
            <a:xfrm>
              <a:off x="6907918" y="4023110"/>
              <a:ext cx="866596" cy="0"/>
            </a:xfrm>
            <a:custGeom>
              <a:avLst/>
              <a:pathLst>
                <a:path w="866596" h="0">
                  <a:moveTo>
                    <a:pt x="0" y="0"/>
                  </a:moveTo>
                  <a:lnTo>
                    <a:pt x="216649" y="0"/>
                  </a:lnTo>
                  <a:lnTo>
                    <a:pt x="361082" y="0"/>
                  </a:lnTo>
                  <a:lnTo>
                    <a:pt x="36108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4373412"/>
              <a:ext cx="794380" cy="0"/>
            </a:xfrm>
            <a:custGeom>
              <a:avLst/>
              <a:pathLst>
                <a:path w="794380" h="0">
                  <a:moveTo>
                    <a:pt x="0" y="0"/>
                  </a:moveTo>
                  <a:lnTo>
                    <a:pt x="288865" y="0"/>
                  </a:lnTo>
                  <a:lnTo>
                    <a:pt x="361082" y="0"/>
                  </a:lnTo>
                  <a:lnTo>
                    <a:pt x="433298" y="0"/>
                  </a:lnTo>
                  <a:lnTo>
                    <a:pt x="577731" y="0"/>
                  </a:lnTo>
                  <a:lnTo>
                    <a:pt x="649947" y="0"/>
                  </a:lnTo>
                  <a:lnTo>
                    <a:pt x="794380" y="0"/>
                  </a:lnTo>
                </a:path>
              </a:pathLst>
            </a:custGeom>
            <a:ln w="116535" cap="flat">
              <a:solidFill>
                <a:srgbClr val="E8E8E8">
                  <a:alpha val="100000"/>
                </a:srgbClr>
              </a:solidFill>
              <a:prstDash val="solid"/>
              <a:round/>
            </a:ln>
          </p:spPr>
          <p:txBody>
            <a:bodyPr/>
            <a:lstStyle/>
            <a:p/>
          </p:txBody>
        </p:sp>
        <p:sp>
          <p:nvSpPr>
            <p:cNvPr id="33" name="pl33"/>
            <p:cNvSpPr/>
            <p:nvPr/>
          </p:nvSpPr>
          <p:spPr>
            <a:xfrm>
              <a:off x="7196784" y="4723713"/>
              <a:ext cx="794380" cy="0"/>
            </a:xfrm>
            <a:custGeom>
              <a:avLst/>
              <a:pathLst>
                <a:path w="794380" h="0">
                  <a:moveTo>
                    <a:pt x="0" y="0"/>
                  </a:moveTo>
                  <a:lnTo>
                    <a:pt x="72216" y="0"/>
                  </a:lnTo>
                  <a:lnTo>
                    <a:pt x="216649" y="0"/>
                  </a:lnTo>
                  <a:lnTo>
                    <a:pt x="288865" y="0"/>
                  </a:lnTo>
                  <a:lnTo>
                    <a:pt x="288865" y="0"/>
                  </a:lnTo>
                  <a:lnTo>
                    <a:pt x="433298" y="0"/>
                  </a:lnTo>
                  <a:lnTo>
                    <a:pt x="794380" y="0"/>
                  </a:lnTo>
                </a:path>
              </a:pathLst>
            </a:custGeom>
            <a:ln w="116535" cap="flat">
              <a:solidFill>
                <a:srgbClr val="E8E8E8">
                  <a:alpha val="100000"/>
                </a:srgbClr>
              </a:solidFill>
              <a:prstDash val="solid"/>
              <a:round/>
            </a:ln>
          </p:spPr>
          <p:txBody>
            <a:bodyPr/>
            <a:lstStyle/>
            <a:p/>
          </p:txBody>
        </p:sp>
        <p:sp>
          <p:nvSpPr>
            <p:cNvPr id="34" name="pl34"/>
            <p:cNvSpPr/>
            <p:nvPr/>
          </p:nvSpPr>
          <p:spPr>
            <a:xfrm>
              <a:off x="6763485" y="5074015"/>
              <a:ext cx="1011029" cy="0"/>
            </a:xfrm>
            <a:custGeom>
              <a:avLst/>
              <a:pathLst>
                <a:path w="1011029" h="0">
                  <a:moveTo>
                    <a:pt x="0" y="0"/>
                  </a:moveTo>
                  <a:lnTo>
                    <a:pt x="361082" y="0"/>
                  </a:lnTo>
                  <a:lnTo>
                    <a:pt x="361082" y="0"/>
                  </a:lnTo>
                  <a:lnTo>
                    <a:pt x="361082" y="0"/>
                  </a:lnTo>
                  <a:lnTo>
                    <a:pt x="722164" y="0"/>
                  </a:lnTo>
                  <a:lnTo>
                    <a:pt x="794380" y="0"/>
                  </a:lnTo>
                  <a:lnTo>
                    <a:pt x="1011029" y="0"/>
                  </a:lnTo>
                </a:path>
              </a:pathLst>
            </a:custGeom>
            <a:ln w="116535" cap="flat">
              <a:solidFill>
                <a:srgbClr val="E8E8E8">
                  <a:alpha val="100000"/>
                </a:srgbClr>
              </a:solidFill>
              <a:prstDash val="solid"/>
              <a:round/>
            </a:ln>
          </p:spPr>
          <p:txBody>
            <a:bodyPr/>
            <a:lstStyle/>
            <a:p/>
          </p:txBody>
        </p:sp>
        <p:sp>
          <p:nvSpPr>
            <p:cNvPr id="35" name="pt35"/>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8115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7563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6450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2006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9238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9238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9238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4244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75898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00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01476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089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2006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75898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12006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55336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2006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8396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13401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350665"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35066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49509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20623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350665"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0623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50665"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83964"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0623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35066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20623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2288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06180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583412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422882"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06180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395649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00061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35066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711747"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20623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35066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567315"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42288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06180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20623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422882"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711747"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49509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06180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54486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1" name="tx171"/>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2" name="tx172"/>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3" name="tx173"/>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14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Gambia,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(93%) and 2024 (82%). DTP1 coverage increased in 2025 (84%) compared to 2024, and was lower than in 2019. In 2019-2025, DTP1 coverage was at it's lowest level in 2021 and 2024 (82%).
In 2024, 11 vaccines had lower coverage than in 2019.
In 2025, 11 vaccines had lower coverage than in 2019.
In 2025, 5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3255332"/>
              <a:ext cx="5670825" cy="1339664"/>
            </a:xfrm>
            <a:custGeom>
              <a:avLst/>
              <a:pathLst>
                <a:path w="5670825" h="1339664">
                  <a:moveTo>
                    <a:pt x="0" y="0"/>
                  </a:moveTo>
                  <a:lnTo>
                    <a:pt x="1890275" y="874882"/>
                  </a:lnTo>
                  <a:lnTo>
                    <a:pt x="3780550" y="1093603"/>
                  </a:lnTo>
                  <a:lnTo>
                    <a:pt x="4725687" y="1339664"/>
                  </a:lnTo>
                  <a:lnTo>
                    <a:pt x="5670825" y="847542"/>
                  </a:lnTo>
                </a:path>
              </a:pathLst>
            </a:custGeom>
            <a:ln w="29811" cap="flat">
              <a:solidFill>
                <a:srgbClr val="FF0000">
                  <a:alpha val="100000"/>
                </a:srgbClr>
              </a:solidFill>
              <a:prstDash val="solid"/>
              <a:round/>
            </a:ln>
          </p:spPr>
          <p:txBody>
            <a:bodyPr/>
            <a:lstStyle/>
            <a:p/>
          </p:txBody>
        </p:sp>
        <p:sp>
          <p:nvSpPr>
            <p:cNvPr id="25" name="pl25"/>
            <p:cNvSpPr/>
            <p:nvPr/>
          </p:nvSpPr>
          <p:spPr>
            <a:xfrm>
              <a:off x="3970668" y="4102875"/>
              <a:ext cx="3780550" cy="492121"/>
            </a:xfrm>
            <a:custGeom>
              <a:avLst/>
              <a:pathLst>
                <a:path w="3780550" h="492121">
                  <a:moveTo>
                    <a:pt x="0" y="246060"/>
                  </a:moveTo>
                  <a:lnTo>
                    <a:pt x="1890275" y="246060"/>
                  </a:lnTo>
                  <a:lnTo>
                    <a:pt x="2835412" y="492121"/>
                  </a:lnTo>
                  <a:lnTo>
                    <a:pt x="3780550"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945842" y="41053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836117"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781254"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726392"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945842"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5836117"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6781254"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7726392"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tx35"/>
            <p:cNvSpPr/>
            <p:nvPr/>
          </p:nvSpPr>
          <p:spPr>
            <a:xfrm>
              <a:off x="3970668"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6" name="tx36"/>
            <p:cNvSpPr/>
            <p:nvPr/>
          </p:nvSpPr>
          <p:spPr>
            <a:xfrm>
              <a:off x="5860943"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7" name="tx37"/>
            <p:cNvSpPr/>
            <p:nvPr/>
          </p:nvSpPr>
          <p:spPr>
            <a:xfrm>
              <a:off x="6806080"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38" name="tx38"/>
            <p:cNvSpPr/>
            <p:nvPr/>
          </p:nvSpPr>
          <p:spPr>
            <a:xfrm>
              <a:off x="7751218"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39" name="tx39"/>
            <p:cNvSpPr/>
            <p:nvPr/>
          </p:nvSpPr>
          <p:spPr>
            <a:xfrm>
              <a:off x="208039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0" name="tx40"/>
            <p:cNvSpPr/>
            <p:nvPr/>
          </p:nvSpPr>
          <p:spPr>
            <a:xfrm>
              <a:off x="3970668" y="39579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41" name="tx41"/>
            <p:cNvSpPr/>
            <p:nvPr/>
          </p:nvSpPr>
          <p:spPr>
            <a:xfrm>
              <a:off x="5860943"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42" name="tx42"/>
            <p:cNvSpPr/>
            <p:nvPr/>
          </p:nvSpPr>
          <p:spPr>
            <a:xfrm>
              <a:off x="6806080"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43" name="tx43"/>
            <p:cNvSpPr/>
            <p:nvPr/>
          </p:nvSpPr>
          <p:spPr>
            <a:xfrm>
              <a:off x="7751218"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44" name="pl4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5" name="tx45"/>
            <p:cNvSpPr/>
            <p:nvPr/>
          </p:nvSpPr>
          <p:spPr>
            <a:xfrm>
              <a:off x="64791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6" name="tx46"/>
            <p:cNvSpPr/>
            <p:nvPr/>
          </p:nvSpPr>
          <p:spPr>
            <a:xfrm>
              <a:off x="63455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7" name="rc4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8" name="tx4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9" name="tx49"/>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0" name="tx50"/>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1" name="tx51"/>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2" name="tx52"/>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3" name="tx53"/>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4" name="tx54"/>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5" name="tx55"/>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6" name="tx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 name="tx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 name="tx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 name="tx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 name="tx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1" name="tx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 name="tx6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4" name="pl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5" name="tx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6" name="tx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7" name="tx67"/>
            <p:cNvSpPr/>
            <p:nvPr/>
          </p:nvSpPr>
          <p:spPr>
            <a:xfrm>
              <a:off x="757200" y="1330710"/>
              <a:ext cx="53948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Gambia, 2019-2025</a:t>
              </a:r>
            </a:p>
          </p:txBody>
        </p:sp>
        <p:sp>
          <p:nvSpPr>
            <p:cNvPr id="68" name="tx6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 name="tx6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Gambia was 2019.
In 2025, first dose (HPV1) programme coverage among girls was 33%. In 2025, last dose (HPVc) programme coverage among girls was 33%.</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33%, following switch to single dose in 2024.</a:t>
            </a:r>
          </a:p>
        </p:txBody>
      </p:sp>
      <p:grpSp xmlns:pic="http://schemas.openxmlformats.org/drawingml/2006/picture">
        <p:nvGrpSpPr>
          <p:cNvPr id="72" name=""/>
          <p:cNvGrpSpPr/>
          <p:nvPr/>
        </p:nvGrpSpPr>
        <p:grpSpPr>
          <a:xfrm>
            <a:off x="292608" y="1005840"/>
            <a:ext cx="8595360" cy="28575"/>
            <a:chOff x="292608" y="1005840"/>
            <a:chExt cx="8595360" cy="28575"/>
          </a:xfrm>
        </p:grpSpPr>
        <p:sp>
          <p:nvSpPr>
            <p:cNvPr id="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571783"/>
            </a:xfrm>
            <a:custGeom>
              <a:avLst/>
              <a:pathLst>
                <a:path w="6481656" h="571783">
                  <a:moveTo>
                    <a:pt x="0" y="541689"/>
                  </a:moveTo>
                  <a:lnTo>
                    <a:pt x="259266" y="331032"/>
                  </a:lnTo>
                  <a:lnTo>
                    <a:pt x="518532" y="331032"/>
                  </a:lnTo>
                  <a:lnTo>
                    <a:pt x="777798" y="331032"/>
                  </a:lnTo>
                  <a:lnTo>
                    <a:pt x="1037065" y="331032"/>
                  </a:lnTo>
                  <a:lnTo>
                    <a:pt x="1296331" y="90281"/>
                  </a:lnTo>
                  <a:lnTo>
                    <a:pt x="1555597" y="90281"/>
                  </a:lnTo>
                  <a:lnTo>
                    <a:pt x="1814863" y="90281"/>
                  </a:lnTo>
                  <a:lnTo>
                    <a:pt x="2074130" y="60187"/>
                  </a:lnTo>
                  <a:lnTo>
                    <a:pt x="2333396" y="0"/>
                  </a:lnTo>
                  <a:lnTo>
                    <a:pt x="2592662" y="30093"/>
                  </a:lnTo>
                  <a:lnTo>
                    <a:pt x="2851928" y="60187"/>
                  </a:lnTo>
                  <a:lnTo>
                    <a:pt x="3111195" y="0"/>
                  </a:lnTo>
                  <a:lnTo>
                    <a:pt x="3370461" y="30093"/>
                  </a:lnTo>
                  <a:lnTo>
                    <a:pt x="3629727" y="60187"/>
                  </a:lnTo>
                  <a:lnTo>
                    <a:pt x="3888994" y="30093"/>
                  </a:lnTo>
                  <a:lnTo>
                    <a:pt x="4148260" y="90281"/>
                  </a:lnTo>
                  <a:lnTo>
                    <a:pt x="4407526" y="180563"/>
                  </a:lnTo>
                  <a:lnTo>
                    <a:pt x="4666792" y="150469"/>
                  </a:lnTo>
                  <a:lnTo>
                    <a:pt x="4926059" y="300938"/>
                  </a:lnTo>
                  <a:lnTo>
                    <a:pt x="5185325" y="391220"/>
                  </a:lnTo>
                  <a:lnTo>
                    <a:pt x="5444591" y="481501"/>
                  </a:lnTo>
                  <a:lnTo>
                    <a:pt x="5703857" y="571783"/>
                  </a:lnTo>
                  <a:lnTo>
                    <a:pt x="5963124" y="421314"/>
                  </a:lnTo>
                  <a:lnTo>
                    <a:pt x="6222390" y="541689"/>
                  </a:lnTo>
                  <a:lnTo>
                    <a:pt x="6481656" y="481501"/>
                  </a:lnTo>
                </a:path>
              </a:pathLst>
            </a:custGeom>
            <a:ln w="27101" cap="flat">
              <a:solidFill>
                <a:srgbClr val="F8766D">
                  <a:alpha val="100000"/>
                </a:srgbClr>
              </a:solidFill>
              <a:prstDash val="solid"/>
              <a:round/>
            </a:ln>
          </p:spPr>
          <p:txBody>
            <a:bodyPr/>
            <a:lstStyle/>
            <a:p/>
          </p:txBody>
        </p:sp>
        <p:sp>
          <p:nvSpPr>
            <p:cNvPr id="28" name="pl28"/>
            <p:cNvSpPr/>
            <p:nvPr/>
          </p:nvSpPr>
          <p:spPr>
            <a:xfrm>
              <a:off x="4550214" y="2617073"/>
              <a:ext cx="3370461" cy="932909"/>
            </a:xfrm>
            <a:custGeom>
              <a:avLst/>
              <a:pathLst>
                <a:path w="3370461" h="932909">
                  <a:moveTo>
                    <a:pt x="0" y="812534"/>
                  </a:moveTo>
                  <a:lnTo>
                    <a:pt x="259266" y="902816"/>
                  </a:lnTo>
                  <a:lnTo>
                    <a:pt x="518532" y="300938"/>
                  </a:lnTo>
                  <a:lnTo>
                    <a:pt x="777798" y="180563"/>
                  </a:lnTo>
                  <a:lnTo>
                    <a:pt x="1037065" y="120375"/>
                  </a:lnTo>
                  <a:lnTo>
                    <a:pt x="1296331" y="451408"/>
                  </a:lnTo>
                  <a:lnTo>
                    <a:pt x="1555597" y="361126"/>
                  </a:lnTo>
                  <a:lnTo>
                    <a:pt x="1814863" y="662065"/>
                  </a:lnTo>
                  <a:lnTo>
                    <a:pt x="2074130" y="662065"/>
                  </a:lnTo>
                  <a:lnTo>
                    <a:pt x="2333396" y="662065"/>
                  </a:lnTo>
                  <a:lnTo>
                    <a:pt x="2592662" y="932909"/>
                  </a:lnTo>
                  <a:lnTo>
                    <a:pt x="2851928" y="300938"/>
                  </a:lnTo>
                  <a:lnTo>
                    <a:pt x="3111195" y="0"/>
                  </a:lnTo>
                  <a:lnTo>
                    <a:pt x="3370461" y="150469"/>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35571"/>
              <a:ext cx="3888994" cy="722252"/>
            </a:xfrm>
            <a:custGeom>
              <a:avLst/>
              <a:pathLst>
                <a:path w="3888994" h="722252">
                  <a:moveTo>
                    <a:pt x="0" y="0"/>
                  </a:moveTo>
                  <a:lnTo>
                    <a:pt x="259266" y="120375"/>
                  </a:lnTo>
                  <a:lnTo>
                    <a:pt x="518532" y="30093"/>
                  </a:lnTo>
                  <a:lnTo>
                    <a:pt x="777798" y="90281"/>
                  </a:lnTo>
                  <a:lnTo>
                    <a:pt x="1037065" y="90281"/>
                  </a:lnTo>
                  <a:lnTo>
                    <a:pt x="1296331" y="60187"/>
                  </a:lnTo>
                  <a:lnTo>
                    <a:pt x="1555597" y="120375"/>
                  </a:lnTo>
                  <a:lnTo>
                    <a:pt x="1814863" y="270844"/>
                  </a:lnTo>
                  <a:lnTo>
                    <a:pt x="2074130" y="180563"/>
                  </a:lnTo>
                  <a:lnTo>
                    <a:pt x="2333396" y="361126"/>
                  </a:lnTo>
                  <a:lnTo>
                    <a:pt x="2592662" y="481501"/>
                  </a:lnTo>
                  <a:lnTo>
                    <a:pt x="2851928" y="631971"/>
                  </a:lnTo>
                  <a:lnTo>
                    <a:pt x="3111195" y="722252"/>
                  </a:lnTo>
                  <a:lnTo>
                    <a:pt x="3370461" y="571783"/>
                  </a:lnTo>
                  <a:lnTo>
                    <a:pt x="3629727" y="571783"/>
                  </a:lnTo>
                  <a:lnTo>
                    <a:pt x="3888994" y="511595"/>
                  </a:lnTo>
                </a:path>
              </a:pathLst>
            </a:custGeom>
            <a:ln w="27101" cap="flat">
              <a:solidFill>
                <a:srgbClr val="00BFC4">
                  <a:alpha val="100000"/>
                </a:srgbClr>
              </a:solidFill>
              <a:prstDash val="solid"/>
              <a:round/>
            </a:ln>
          </p:spPr>
          <p:txBody>
            <a:bodyPr/>
            <a:lstStyle/>
            <a:p/>
          </p:txBody>
        </p:sp>
        <p:sp>
          <p:nvSpPr>
            <p:cNvPr id="30" name="pl30"/>
            <p:cNvSpPr/>
            <p:nvPr/>
          </p:nvSpPr>
          <p:spPr>
            <a:xfrm>
              <a:off x="6883610" y="4121766"/>
              <a:ext cx="1037065" cy="541689"/>
            </a:xfrm>
            <a:custGeom>
              <a:avLst/>
              <a:pathLst>
                <a:path w="1037065" h="541689">
                  <a:moveTo>
                    <a:pt x="0" y="270844"/>
                  </a:moveTo>
                  <a:lnTo>
                    <a:pt x="518532" y="270844"/>
                  </a:lnTo>
                  <a:lnTo>
                    <a:pt x="777798" y="541689"/>
                  </a:lnTo>
                  <a:lnTo>
                    <a:pt x="103706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0833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68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511838" y="33912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43542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390" y="2558576"/>
              <a:ext cx="244551" cy="83562"/>
            </a:xfrm>
            <a:custGeom>
              <a:avLst/>
              <a:pathLst>
                <a:path w="244551" h="83562">
                  <a:moveTo>
                    <a:pt x="244551" y="0"/>
                  </a:moveTo>
                  <a:lnTo>
                    <a:pt x="0" y="83562"/>
                  </a:lnTo>
                </a:path>
              </a:pathLst>
            </a:custGeom>
          </p:spPr>
          <p:txBody>
            <a:bodyPr/>
            <a:lstStyle/>
            <a:p/>
          </p:txBody>
        </p:sp>
        <p:sp>
          <p:nvSpPr>
            <p:cNvPr id="41" name="pl41"/>
            <p:cNvSpPr/>
            <p:nvPr/>
          </p:nvSpPr>
          <p:spPr>
            <a:xfrm>
              <a:off x="7933127" y="2653094"/>
              <a:ext cx="246814" cy="117487"/>
            </a:xfrm>
            <a:custGeom>
              <a:avLst/>
              <a:pathLst>
                <a:path w="246814" h="117487">
                  <a:moveTo>
                    <a:pt x="246814" y="117487"/>
                  </a:moveTo>
                  <a:lnTo>
                    <a:pt x="0" y="0"/>
                  </a:lnTo>
                </a:path>
              </a:pathLst>
            </a:custGeom>
          </p:spPr>
          <p:txBody>
            <a:bodyPr/>
            <a:lstStyle/>
            <a:p/>
          </p:txBody>
        </p:sp>
        <p:sp>
          <p:nvSpPr>
            <p:cNvPr id="42" name="pl42"/>
            <p:cNvSpPr/>
            <p:nvPr/>
          </p:nvSpPr>
          <p:spPr>
            <a:xfrm>
              <a:off x="7927330" y="2774814"/>
              <a:ext cx="252612" cy="276056"/>
            </a:xfrm>
            <a:custGeom>
              <a:avLst/>
              <a:pathLst>
                <a:path w="252612" h="276056">
                  <a:moveTo>
                    <a:pt x="252612" y="276056"/>
                  </a:moveTo>
                  <a:lnTo>
                    <a:pt x="0" y="0"/>
                  </a:lnTo>
                </a:path>
              </a:pathLst>
            </a:custGeom>
          </p:spPr>
          <p:txBody>
            <a:bodyPr/>
            <a:lstStyle/>
            <a:p/>
          </p:txBody>
        </p:sp>
        <p:sp>
          <p:nvSpPr>
            <p:cNvPr id="43" name="pl43"/>
            <p:cNvSpPr/>
            <p:nvPr/>
          </p:nvSpPr>
          <p:spPr>
            <a:xfrm>
              <a:off x="7940023" y="4121766"/>
              <a:ext cx="239918" cy="0"/>
            </a:xfrm>
            <a:custGeom>
              <a:avLst/>
              <a:pathLst>
                <a:path w="239918" h="0">
                  <a:moveTo>
                    <a:pt x="239918" y="0"/>
                  </a:moveTo>
                  <a:lnTo>
                    <a:pt x="0" y="0"/>
                  </a:lnTo>
                </a:path>
              </a:pathLst>
            </a:custGeom>
          </p:spPr>
          <p:txBody>
            <a:bodyPr/>
            <a:lstStyle/>
            <a:p/>
          </p:txBody>
        </p:sp>
        <p:sp>
          <p:nvSpPr>
            <p:cNvPr id="44" name="pg44"/>
            <p:cNvSpPr/>
            <p:nvPr/>
          </p:nvSpPr>
          <p:spPr>
            <a:xfrm>
              <a:off x="8111362" y="24387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4796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46" name="pg46"/>
            <p:cNvSpPr/>
            <p:nvPr/>
          </p:nvSpPr>
          <p:spPr>
            <a:xfrm>
              <a:off x="8111362" y="271110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75194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48" name="pg48"/>
            <p:cNvSpPr/>
            <p:nvPr/>
          </p:nvSpPr>
          <p:spPr>
            <a:xfrm>
              <a:off x="8111362" y="29835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0244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40307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07162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33%</a:t>
              </a:r>
            </a:p>
          </p:txBody>
        </p:sp>
        <p:sp>
          <p:nvSpPr>
            <p:cNvPr id="52" name="pg52"/>
            <p:cNvSpPr/>
            <p:nvPr/>
          </p:nvSpPr>
          <p:spPr>
            <a:xfrm>
              <a:off x="1142366" y="26880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086" y="27318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54" name="pg54"/>
            <p:cNvSpPr/>
            <p:nvPr/>
          </p:nvSpPr>
          <p:spPr>
            <a:xfrm>
              <a:off x="4616234" y="32663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661954" y="33101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56</a:t>
              </a:r>
            </a:p>
          </p:txBody>
        </p:sp>
        <p:sp>
          <p:nvSpPr>
            <p:cNvPr id="56" name="pg56"/>
            <p:cNvSpPr/>
            <p:nvPr/>
          </p:nvSpPr>
          <p:spPr>
            <a:xfrm>
              <a:off x="4096257" y="20011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1977" y="20449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6585921" y="43738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631641" y="44191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8199" y="1704354"/>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Gambia has all 4 of the  SDG vaccines.
In 2025, Gambia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82% in 2024 to 84% in 2025.
• DTP3 coverage increased 2 percentage points from 80% in 2024 to 82% in 2025.
• There were there were 2,000 fewer zero-dose children in 2025. This leaves 13,000 children without vaccination, vulnerable to vaccine-preventable diseases and a further 2,000 with incomplete protection.
• Gambia accounted for 0.3% of zero-dose children in West and Central Africa (WCAR) and 0.1% of zero-dose children globally.
• MCV1 coverage declined 5 percentage points from 83% in 2024 to 78% in 2025. There were 18,000 children who missed out on the first measles vaccination.
• MCV2 coverage declined 5 percentage points from 83% in 2024 to 78% in 2025.
• Last dose coverage of HPV vaccination (HPVc) among girls increased from 15% to 33%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Gambia,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Gambia.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P7TF5XRZ5TZD-1674051314-8088</_dlc_DocId>
    <_dlc_DocIdUrl xmlns="5ce71423-0d49-4a04-8822-86064e799dcd">
      <Url>https://unicef.sharepoint.com/teams/DAPM-DataComm/_layouts/15/DocIdRedir.aspx?ID=P7TF5XRZ5TZD-1674051314-8088</Url>
      <Description>P7TF5XRZ5TZD-1674051314-8088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C95ED92-3F06-4CCB-8C43-E7A167941CE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7590f570-de9c-42b3-a6b0-7c5d10c0c2fb</vt:lpwstr>
  </property>
</Properties>
</file>