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dd8f6587fc289d0477069ac878a9db7acf7636b.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8d9f401e4377a8e477853c93e8500b947b532a.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1dc077d0d28c1b3e9370abc78b772261f4e23cd.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322979"/>
              <a:ext cx="311052" cy="363389"/>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322979"/>
              <a:ext cx="311052"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32297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322979"/>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32297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32297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32297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322979"/>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32297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32297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322979"/>
              <a:ext cx="311052" cy="363389"/>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322979"/>
              <a:ext cx="311052" cy="363389"/>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322979"/>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322979"/>
              <a:ext cx="311052" cy="363389"/>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322979"/>
              <a:ext cx="311052" cy="363389"/>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322979"/>
              <a:ext cx="311052" cy="363389"/>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322979"/>
              <a:ext cx="311052" cy="363389"/>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86369"/>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86369"/>
              <a:ext cx="311052" cy="363389"/>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8636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8636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8636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8636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8636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8636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8636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8636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86369"/>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8636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8636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8636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8636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133311"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3" name="rc83"/>
            <p:cNvSpPr/>
            <p:nvPr/>
          </p:nvSpPr>
          <p:spPr>
            <a:xfrm>
              <a:off x="3444364"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4" name="rc84"/>
            <p:cNvSpPr/>
            <p:nvPr/>
          </p:nvSpPr>
          <p:spPr>
            <a:xfrm>
              <a:off x="3755416"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5" name="rc85"/>
            <p:cNvSpPr/>
            <p:nvPr/>
          </p:nvSpPr>
          <p:spPr>
            <a:xfrm>
              <a:off x="4066468" y="3413148"/>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6" name="rc86"/>
            <p:cNvSpPr/>
            <p:nvPr/>
          </p:nvSpPr>
          <p:spPr>
            <a:xfrm>
              <a:off x="4377521" y="341314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7" name="rc87"/>
            <p:cNvSpPr/>
            <p:nvPr/>
          </p:nvSpPr>
          <p:spPr>
            <a:xfrm>
              <a:off x="4688573" y="341314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88" name="rc88"/>
            <p:cNvSpPr/>
            <p:nvPr/>
          </p:nvSpPr>
          <p:spPr>
            <a:xfrm>
              <a:off x="4999625" y="341314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9" name="rc89"/>
            <p:cNvSpPr/>
            <p:nvPr/>
          </p:nvSpPr>
          <p:spPr>
            <a:xfrm>
              <a:off x="5310677" y="341314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90" name="rc90"/>
            <p:cNvSpPr/>
            <p:nvPr/>
          </p:nvSpPr>
          <p:spPr>
            <a:xfrm>
              <a:off x="5621730" y="341314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1" name="rc91"/>
            <p:cNvSpPr/>
            <p:nvPr/>
          </p:nvSpPr>
          <p:spPr>
            <a:xfrm>
              <a:off x="5932782" y="341314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2" name="rc92"/>
            <p:cNvSpPr/>
            <p:nvPr/>
          </p:nvSpPr>
          <p:spPr>
            <a:xfrm>
              <a:off x="6243834" y="341314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93" name="rc93"/>
            <p:cNvSpPr/>
            <p:nvPr/>
          </p:nvSpPr>
          <p:spPr>
            <a:xfrm>
              <a:off x="6554887" y="341314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4" name="rc94"/>
            <p:cNvSpPr/>
            <p:nvPr/>
          </p:nvSpPr>
          <p:spPr>
            <a:xfrm>
              <a:off x="6865939" y="341314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7176991" y="341314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6" name="rc96"/>
            <p:cNvSpPr/>
            <p:nvPr/>
          </p:nvSpPr>
          <p:spPr>
            <a:xfrm>
              <a:off x="7488044" y="341314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97" name="rc97"/>
            <p:cNvSpPr/>
            <p:nvPr/>
          </p:nvSpPr>
          <p:spPr>
            <a:xfrm>
              <a:off x="7799096" y="341314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8" name="rc98"/>
            <p:cNvSpPr/>
            <p:nvPr/>
          </p:nvSpPr>
          <p:spPr>
            <a:xfrm>
              <a:off x="8110148" y="341314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9" name="rc99"/>
            <p:cNvSpPr/>
            <p:nvPr/>
          </p:nvSpPr>
          <p:spPr>
            <a:xfrm>
              <a:off x="8421201" y="341314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0" name="rc100"/>
            <p:cNvSpPr/>
            <p:nvPr/>
          </p:nvSpPr>
          <p:spPr>
            <a:xfrm>
              <a:off x="8732253" y="341314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1" name="rc101"/>
            <p:cNvSpPr/>
            <p:nvPr/>
          </p:nvSpPr>
          <p:spPr>
            <a:xfrm>
              <a:off x="3755416" y="304975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4066468" y="3049759"/>
              <a:ext cx="311052" cy="363389"/>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3" name="rc103"/>
            <p:cNvSpPr/>
            <p:nvPr/>
          </p:nvSpPr>
          <p:spPr>
            <a:xfrm>
              <a:off x="4377521" y="304975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4" name="rc104"/>
            <p:cNvSpPr/>
            <p:nvPr/>
          </p:nvSpPr>
          <p:spPr>
            <a:xfrm>
              <a:off x="4688573" y="3049759"/>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5" name="rc105"/>
            <p:cNvSpPr/>
            <p:nvPr/>
          </p:nvSpPr>
          <p:spPr>
            <a:xfrm>
              <a:off x="4999625" y="304975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6" name="rc106"/>
            <p:cNvSpPr/>
            <p:nvPr/>
          </p:nvSpPr>
          <p:spPr>
            <a:xfrm>
              <a:off x="5310677" y="3049759"/>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7" name="rc107"/>
            <p:cNvSpPr/>
            <p:nvPr/>
          </p:nvSpPr>
          <p:spPr>
            <a:xfrm>
              <a:off x="5621730" y="3049759"/>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08" name="rc108"/>
            <p:cNvSpPr/>
            <p:nvPr/>
          </p:nvSpPr>
          <p:spPr>
            <a:xfrm>
              <a:off x="5932782" y="3049759"/>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9" name="rc109"/>
            <p:cNvSpPr/>
            <p:nvPr/>
          </p:nvSpPr>
          <p:spPr>
            <a:xfrm>
              <a:off x="6243834" y="3049759"/>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0" name="rc110"/>
            <p:cNvSpPr/>
            <p:nvPr/>
          </p:nvSpPr>
          <p:spPr>
            <a:xfrm>
              <a:off x="6554887" y="3049759"/>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1" name="rc111"/>
            <p:cNvSpPr/>
            <p:nvPr/>
          </p:nvSpPr>
          <p:spPr>
            <a:xfrm>
              <a:off x="6865939" y="304975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2" name="rc112"/>
            <p:cNvSpPr/>
            <p:nvPr/>
          </p:nvSpPr>
          <p:spPr>
            <a:xfrm>
              <a:off x="7176991" y="3049759"/>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3" name="rc113"/>
            <p:cNvSpPr/>
            <p:nvPr/>
          </p:nvSpPr>
          <p:spPr>
            <a:xfrm>
              <a:off x="7488044" y="3049759"/>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14" name="rc114"/>
            <p:cNvSpPr/>
            <p:nvPr/>
          </p:nvSpPr>
          <p:spPr>
            <a:xfrm>
              <a:off x="7799096" y="3049759"/>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5" name="rc115"/>
            <p:cNvSpPr/>
            <p:nvPr/>
          </p:nvSpPr>
          <p:spPr>
            <a:xfrm>
              <a:off x="8110148" y="3049759"/>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6" name="rc116"/>
            <p:cNvSpPr/>
            <p:nvPr/>
          </p:nvSpPr>
          <p:spPr>
            <a:xfrm>
              <a:off x="8421201" y="3049759"/>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8732253" y="3049759"/>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5621730" y="377653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9" name="rc119"/>
            <p:cNvSpPr/>
            <p:nvPr/>
          </p:nvSpPr>
          <p:spPr>
            <a:xfrm>
              <a:off x="5932782" y="377653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6243834" y="377653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21" name="rc121"/>
            <p:cNvSpPr/>
            <p:nvPr/>
          </p:nvSpPr>
          <p:spPr>
            <a:xfrm>
              <a:off x="6554887" y="377653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2" name="rc122"/>
            <p:cNvSpPr/>
            <p:nvPr/>
          </p:nvSpPr>
          <p:spPr>
            <a:xfrm>
              <a:off x="6865939" y="377653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3" name="rc123"/>
            <p:cNvSpPr/>
            <p:nvPr/>
          </p:nvSpPr>
          <p:spPr>
            <a:xfrm>
              <a:off x="7176991" y="377653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4" name="rc124"/>
            <p:cNvSpPr/>
            <p:nvPr/>
          </p:nvSpPr>
          <p:spPr>
            <a:xfrm>
              <a:off x="7488044" y="377653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5" name="rc125"/>
            <p:cNvSpPr/>
            <p:nvPr/>
          </p:nvSpPr>
          <p:spPr>
            <a:xfrm>
              <a:off x="7799096" y="377653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6" name="rc126"/>
            <p:cNvSpPr/>
            <p:nvPr/>
          </p:nvSpPr>
          <p:spPr>
            <a:xfrm>
              <a:off x="8110148" y="377653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7" name="rc127"/>
            <p:cNvSpPr/>
            <p:nvPr/>
          </p:nvSpPr>
          <p:spPr>
            <a:xfrm>
              <a:off x="8421201" y="3776538"/>
              <a:ext cx="311052" cy="363389"/>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8" name="rc128"/>
            <p:cNvSpPr/>
            <p:nvPr/>
          </p:nvSpPr>
          <p:spPr>
            <a:xfrm>
              <a:off x="8732253" y="377653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9" name="rc129"/>
            <p:cNvSpPr/>
            <p:nvPr/>
          </p:nvSpPr>
          <p:spPr>
            <a:xfrm>
              <a:off x="955945" y="413992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30" name="rc130"/>
            <p:cNvSpPr/>
            <p:nvPr/>
          </p:nvSpPr>
          <p:spPr>
            <a:xfrm>
              <a:off x="1266997" y="413992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1578050" y="413992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1889102"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3" name="rc133"/>
            <p:cNvSpPr/>
            <p:nvPr/>
          </p:nvSpPr>
          <p:spPr>
            <a:xfrm>
              <a:off x="2200154"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4" name="rc134"/>
            <p:cNvSpPr/>
            <p:nvPr/>
          </p:nvSpPr>
          <p:spPr>
            <a:xfrm>
              <a:off x="2511207"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5" name="rc135"/>
            <p:cNvSpPr/>
            <p:nvPr/>
          </p:nvSpPr>
          <p:spPr>
            <a:xfrm>
              <a:off x="2822259"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3133311" y="4139928"/>
              <a:ext cx="311052" cy="363389"/>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7" name="rc137"/>
            <p:cNvSpPr/>
            <p:nvPr/>
          </p:nvSpPr>
          <p:spPr>
            <a:xfrm>
              <a:off x="3444364" y="4139928"/>
              <a:ext cx="311052" cy="363389"/>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8" name="rc138"/>
            <p:cNvSpPr/>
            <p:nvPr/>
          </p:nvSpPr>
          <p:spPr>
            <a:xfrm>
              <a:off x="3755416" y="413992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9" name="rc139"/>
            <p:cNvSpPr/>
            <p:nvPr/>
          </p:nvSpPr>
          <p:spPr>
            <a:xfrm>
              <a:off x="4066468" y="413992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0" name="rc140"/>
            <p:cNvSpPr/>
            <p:nvPr/>
          </p:nvSpPr>
          <p:spPr>
            <a:xfrm>
              <a:off x="4377521" y="413992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1" name="rc141"/>
            <p:cNvSpPr/>
            <p:nvPr/>
          </p:nvSpPr>
          <p:spPr>
            <a:xfrm>
              <a:off x="4688573" y="4139928"/>
              <a:ext cx="311052" cy="363389"/>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4139928"/>
              <a:ext cx="311052" cy="363389"/>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3" name="rc143"/>
            <p:cNvSpPr/>
            <p:nvPr/>
          </p:nvSpPr>
          <p:spPr>
            <a:xfrm>
              <a:off x="5310677"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4" name="rc144"/>
            <p:cNvSpPr/>
            <p:nvPr/>
          </p:nvSpPr>
          <p:spPr>
            <a:xfrm>
              <a:off x="5621730" y="413992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5" name="rc145"/>
            <p:cNvSpPr/>
            <p:nvPr/>
          </p:nvSpPr>
          <p:spPr>
            <a:xfrm>
              <a:off x="5932782"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6" name="rc146"/>
            <p:cNvSpPr/>
            <p:nvPr/>
          </p:nvSpPr>
          <p:spPr>
            <a:xfrm>
              <a:off x="6243834" y="4139928"/>
              <a:ext cx="311052" cy="363389"/>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7" name="rc147"/>
            <p:cNvSpPr/>
            <p:nvPr/>
          </p:nvSpPr>
          <p:spPr>
            <a:xfrm>
              <a:off x="6554887" y="413992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8" name="rc148"/>
            <p:cNvSpPr/>
            <p:nvPr/>
          </p:nvSpPr>
          <p:spPr>
            <a:xfrm>
              <a:off x="6865939"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9" name="rc149"/>
            <p:cNvSpPr/>
            <p:nvPr/>
          </p:nvSpPr>
          <p:spPr>
            <a:xfrm>
              <a:off x="7176991"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0" name="rc150"/>
            <p:cNvSpPr/>
            <p:nvPr/>
          </p:nvSpPr>
          <p:spPr>
            <a:xfrm>
              <a:off x="7488044"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1" name="rc151"/>
            <p:cNvSpPr/>
            <p:nvPr/>
          </p:nvSpPr>
          <p:spPr>
            <a:xfrm>
              <a:off x="7799096" y="413992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8110148" y="413992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3" name="rc153"/>
            <p:cNvSpPr/>
            <p:nvPr/>
          </p:nvSpPr>
          <p:spPr>
            <a:xfrm>
              <a:off x="8421201" y="413992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4" name="rc154"/>
            <p:cNvSpPr/>
            <p:nvPr/>
          </p:nvSpPr>
          <p:spPr>
            <a:xfrm>
              <a:off x="8732253" y="413992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503318"/>
              <a:ext cx="311052" cy="363389"/>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503318"/>
              <a:ext cx="311052" cy="363389"/>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50331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50331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5230098"/>
              <a:ext cx="311052" cy="363389"/>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5230098"/>
              <a:ext cx="311052" cy="363389"/>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5230098"/>
              <a:ext cx="311052" cy="363389"/>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523009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5230098"/>
              <a:ext cx="311052" cy="363389"/>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64" name="rc164"/>
            <p:cNvSpPr/>
            <p:nvPr/>
          </p:nvSpPr>
          <p:spPr>
            <a:xfrm>
              <a:off x="1578050" y="4866708"/>
              <a:ext cx="311052" cy="363389"/>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5" name="rc165"/>
            <p:cNvSpPr/>
            <p:nvPr/>
          </p:nvSpPr>
          <p:spPr>
            <a:xfrm>
              <a:off x="1889102" y="4866708"/>
              <a:ext cx="311052" cy="363389"/>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66" name="rc166"/>
            <p:cNvSpPr/>
            <p:nvPr/>
          </p:nvSpPr>
          <p:spPr>
            <a:xfrm>
              <a:off x="2200154"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7" name="rc167"/>
            <p:cNvSpPr/>
            <p:nvPr/>
          </p:nvSpPr>
          <p:spPr>
            <a:xfrm>
              <a:off x="2511207" y="4866708"/>
              <a:ext cx="311052" cy="363389"/>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68" name="rc168"/>
            <p:cNvSpPr/>
            <p:nvPr/>
          </p:nvSpPr>
          <p:spPr>
            <a:xfrm>
              <a:off x="2822259" y="4866708"/>
              <a:ext cx="311052" cy="363389"/>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69" name="rc169"/>
            <p:cNvSpPr/>
            <p:nvPr/>
          </p:nvSpPr>
          <p:spPr>
            <a:xfrm>
              <a:off x="3133311"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0" name="rc170"/>
            <p:cNvSpPr/>
            <p:nvPr/>
          </p:nvSpPr>
          <p:spPr>
            <a:xfrm>
              <a:off x="3444364" y="486670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3755416" y="486670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2" name="rc172"/>
            <p:cNvSpPr/>
            <p:nvPr/>
          </p:nvSpPr>
          <p:spPr>
            <a:xfrm>
              <a:off x="4066468" y="486670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3" name="rc173"/>
            <p:cNvSpPr/>
            <p:nvPr/>
          </p:nvSpPr>
          <p:spPr>
            <a:xfrm>
              <a:off x="4377521"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4688573" y="4866708"/>
              <a:ext cx="311052" cy="363389"/>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5" name="rc175"/>
            <p:cNvSpPr/>
            <p:nvPr/>
          </p:nvSpPr>
          <p:spPr>
            <a:xfrm>
              <a:off x="4999625" y="486670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6" name="rc176"/>
            <p:cNvSpPr/>
            <p:nvPr/>
          </p:nvSpPr>
          <p:spPr>
            <a:xfrm>
              <a:off x="5310677"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7" name="rc177"/>
            <p:cNvSpPr/>
            <p:nvPr/>
          </p:nvSpPr>
          <p:spPr>
            <a:xfrm>
              <a:off x="5621730" y="4866708"/>
              <a:ext cx="311052" cy="363389"/>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8" name="rc178"/>
            <p:cNvSpPr/>
            <p:nvPr/>
          </p:nvSpPr>
          <p:spPr>
            <a:xfrm>
              <a:off x="5932782" y="4866708"/>
              <a:ext cx="311052" cy="363389"/>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79" name="rc179"/>
            <p:cNvSpPr/>
            <p:nvPr/>
          </p:nvSpPr>
          <p:spPr>
            <a:xfrm>
              <a:off x="6243834" y="4866708"/>
              <a:ext cx="311052" cy="363389"/>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80" name="rc180"/>
            <p:cNvSpPr/>
            <p:nvPr/>
          </p:nvSpPr>
          <p:spPr>
            <a:xfrm>
              <a:off x="6554887" y="4866708"/>
              <a:ext cx="311052" cy="363389"/>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81" name="rc181"/>
            <p:cNvSpPr/>
            <p:nvPr/>
          </p:nvSpPr>
          <p:spPr>
            <a:xfrm>
              <a:off x="6865939" y="4866708"/>
              <a:ext cx="311052" cy="363389"/>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2" name="rc182"/>
            <p:cNvSpPr/>
            <p:nvPr/>
          </p:nvSpPr>
          <p:spPr>
            <a:xfrm>
              <a:off x="7176991" y="4866708"/>
              <a:ext cx="311052" cy="363389"/>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83" name="rc183"/>
            <p:cNvSpPr/>
            <p:nvPr/>
          </p:nvSpPr>
          <p:spPr>
            <a:xfrm>
              <a:off x="7488044" y="4866708"/>
              <a:ext cx="311052" cy="363389"/>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84" name="rc184"/>
            <p:cNvSpPr/>
            <p:nvPr/>
          </p:nvSpPr>
          <p:spPr>
            <a:xfrm>
              <a:off x="7799096" y="4866708"/>
              <a:ext cx="311052" cy="363389"/>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5" name="rc185"/>
            <p:cNvSpPr/>
            <p:nvPr/>
          </p:nvSpPr>
          <p:spPr>
            <a:xfrm>
              <a:off x="8110148" y="4866708"/>
              <a:ext cx="311052" cy="363389"/>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6" name="rc186"/>
            <p:cNvSpPr/>
            <p:nvPr/>
          </p:nvSpPr>
          <p:spPr>
            <a:xfrm>
              <a:off x="8421201" y="486670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7" name="rc187"/>
            <p:cNvSpPr/>
            <p:nvPr/>
          </p:nvSpPr>
          <p:spPr>
            <a:xfrm>
              <a:off x="8732253"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8" name="tx188"/>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89" name="tx189"/>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90" name="tx190"/>
            <p:cNvSpPr/>
            <p:nvPr/>
          </p:nvSpPr>
          <p:spPr>
            <a:xfrm>
              <a:off x="167328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1" name="tx191"/>
            <p:cNvSpPr/>
            <p:nvPr/>
          </p:nvSpPr>
          <p:spPr>
            <a:xfrm>
              <a:off x="198433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2" name="tx192"/>
            <p:cNvSpPr/>
            <p:nvPr/>
          </p:nvSpPr>
          <p:spPr>
            <a:xfrm>
              <a:off x="227429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93" name="tx193"/>
            <p:cNvSpPr/>
            <p:nvPr/>
          </p:nvSpPr>
          <p:spPr>
            <a:xfrm>
              <a:off x="2585350"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94" name="tx194"/>
            <p:cNvSpPr/>
            <p:nvPr/>
          </p:nvSpPr>
          <p:spPr>
            <a:xfrm>
              <a:off x="291749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95" name="tx195"/>
            <p:cNvSpPr/>
            <p:nvPr/>
          </p:nvSpPr>
          <p:spPr>
            <a:xfrm>
              <a:off x="322854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96" name="tx196"/>
            <p:cNvSpPr/>
            <p:nvPr/>
          </p:nvSpPr>
          <p:spPr>
            <a:xfrm>
              <a:off x="3518507" y="209983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97" name="tx197"/>
            <p:cNvSpPr/>
            <p:nvPr/>
          </p:nvSpPr>
          <p:spPr>
            <a:xfrm>
              <a:off x="385065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98" name="tx198"/>
            <p:cNvSpPr/>
            <p:nvPr/>
          </p:nvSpPr>
          <p:spPr>
            <a:xfrm>
              <a:off x="4161705"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99" name="tx199"/>
            <p:cNvSpPr/>
            <p:nvPr/>
          </p:nvSpPr>
          <p:spPr>
            <a:xfrm>
              <a:off x="447275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00" name="tx200"/>
            <p:cNvSpPr/>
            <p:nvPr/>
          </p:nvSpPr>
          <p:spPr>
            <a:xfrm>
              <a:off x="4762716"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01" name="tx201"/>
            <p:cNvSpPr/>
            <p:nvPr/>
          </p:nvSpPr>
          <p:spPr>
            <a:xfrm>
              <a:off x="5073768"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02" name="tx202"/>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203" name="tx203"/>
            <p:cNvSpPr/>
            <p:nvPr/>
          </p:nvSpPr>
          <p:spPr>
            <a:xfrm>
              <a:off x="5695873"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04" name="tx204"/>
            <p:cNvSpPr/>
            <p:nvPr/>
          </p:nvSpPr>
          <p:spPr>
            <a:xfrm>
              <a:off x="6028019"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5" name="tx205"/>
            <p:cNvSpPr/>
            <p:nvPr/>
          </p:nvSpPr>
          <p:spPr>
            <a:xfrm>
              <a:off x="6339071" y="210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6" name="tx206"/>
            <p:cNvSpPr/>
            <p:nvPr/>
          </p:nvSpPr>
          <p:spPr>
            <a:xfrm>
              <a:off x="6629030"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7" name="tx207"/>
            <p:cNvSpPr/>
            <p:nvPr/>
          </p:nvSpPr>
          <p:spPr>
            <a:xfrm>
              <a:off x="6940082" y="209978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08" name="tx208"/>
            <p:cNvSpPr/>
            <p:nvPr/>
          </p:nvSpPr>
          <p:spPr>
            <a:xfrm>
              <a:off x="7272228"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09" name="tx209"/>
            <p:cNvSpPr/>
            <p:nvPr/>
          </p:nvSpPr>
          <p:spPr>
            <a:xfrm>
              <a:off x="7562187"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0" name="tx210"/>
            <p:cNvSpPr/>
            <p:nvPr/>
          </p:nvSpPr>
          <p:spPr>
            <a:xfrm>
              <a:off x="7873239" y="210116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1" name="tx211"/>
            <p:cNvSpPr/>
            <p:nvPr/>
          </p:nvSpPr>
          <p:spPr>
            <a:xfrm>
              <a:off x="8205385" y="21024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2" name="tx212"/>
            <p:cNvSpPr/>
            <p:nvPr/>
          </p:nvSpPr>
          <p:spPr>
            <a:xfrm>
              <a:off x="8516437" y="210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3" name="tx213"/>
            <p:cNvSpPr/>
            <p:nvPr/>
          </p:nvSpPr>
          <p:spPr>
            <a:xfrm>
              <a:off x="8827489" y="21034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14" name="tx214"/>
            <p:cNvSpPr/>
            <p:nvPr/>
          </p:nvSpPr>
          <p:spPr>
            <a:xfrm>
              <a:off x="105118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15" name="tx215"/>
            <p:cNvSpPr/>
            <p:nvPr/>
          </p:nvSpPr>
          <p:spPr>
            <a:xfrm>
              <a:off x="136223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16" name="tx216"/>
            <p:cNvSpPr/>
            <p:nvPr/>
          </p:nvSpPr>
          <p:spPr>
            <a:xfrm>
              <a:off x="167328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17" name="tx217"/>
            <p:cNvSpPr/>
            <p:nvPr/>
          </p:nvSpPr>
          <p:spPr>
            <a:xfrm>
              <a:off x="1984338"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18" name="tx218"/>
            <p:cNvSpPr/>
            <p:nvPr/>
          </p:nvSpPr>
          <p:spPr>
            <a:xfrm>
              <a:off x="227429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19" name="tx219"/>
            <p:cNvSpPr/>
            <p:nvPr/>
          </p:nvSpPr>
          <p:spPr>
            <a:xfrm>
              <a:off x="2585350"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0" name="tx220"/>
            <p:cNvSpPr/>
            <p:nvPr/>
          </p:nvSpPr>
          <p:spPr>
            <a:xfrm>
              <a:off x="2917495" y="24655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1" name="tx221"/>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2" name="tx222"/>
            <p:cNvSpPr/>
            <p:nvPr/>
          </p:nvSpPr>
          <p:spPr>
            <a:xfrm>
              <a:off x="3518507"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3" name="tx223"/>
            <p:cNvSpPr/>
            <p:nvPr/>
          </p:nvSpPr>
          <p:spPr>
            <a:xfrm>
              <a:off x="385065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4" name="tx224"/>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25" name="tx225"/>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26" name="tx226"/>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27" name="tx227"/>
            <p:cNvSpPr/>
            <p:nvPr/>
          </p:nvSpPr>
          <p:spPr>
            <a:xfrm>
              <a:off x="509486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8" name="tx228"/>
            <p:cNvSpPr/>
            <p:nvPr/>
          </p:nvSpPr>
          <p:spPr>
            <a:xfrm>
              <a:off x="571696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29" name="tx229"/>
            <p:cNvSpPr/>
            <p:nvPr/>
          </p:nvSpPr>
          <p:spPr>
            <a:xfrm>
              <a:off x="602801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30" name="tx230"/>
            <p:cNvSpPr/>
            <p:nvPr/>
          </p:nvSpPr>
          <p:spPr>
            <a:xfrm>
              <a:off x="633907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31" name="tx231"/>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32" name="tx232"/>
            <p:cNvSpPr/>
            <p:nvPr/>
          </p:nvSpPr>
          <p:spPr>
            <a:xfrm>
              <a:off x="6940082" y="246322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33" name="tx233"/>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34" name="tx234"/>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35" name="tx235"/>
            <p:cNvSpPr/>
            <p:nvPr/>
          </p:nvSpPr>
          <p:spPr>
            <a:xfrm>
              <a:off x="7873239" y="246455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236" name="tx236"/>
            <p:cNvSpPr/>
            <p:nvPr/>
          </p:nvSpPr>
          <p:spPr>
            <a:xfrm>
              <a:off x="8205385"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37" name="tx237"/>
            <p:cNvSpPr/>
            <p:nvPr/>
          </p:nvSpPr>
          <p:spPr>
            <a:xfrm>
              <a:off x="8516437" y="246688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38" name="tx238"/>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39" name="tx239"/>
            <p:cNvSpPr/>
            <p:nvPr/>
          </p:nvSpPr>
          <p:spPr>
            <a:xfrm>
              <a:off x="2274297"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0" name="tx240"/>
            <p:cNvSpPr/>
            <p:nvPr/>
          </p:nvSpPr>
          <p:spPr>
            <a:xfrm>
              <a:off x="3228548"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1" name="tx241"/>
            <p:cNvSpPr/>
            <p:nvPr/>
          </p:nvSpPr>
          <p:spPr>
            <a:xfrm>
              <a:off x="3518507"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2" name="tx242"/>
            <p:cNvSpPr/>
            <p:nvPr/>
          </p:nvSpPr>
          <p:spPr>
            <a:xfrm>
              <a:off x="41617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3" name="tx243"/>
            <p:cNvSpPr/>
            <p:nvPr/>
          </p:nvSpPr>
          <p:spPr>
            <a:xfrm>
              <a:off x="4472757"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4" name="tx244"/>
            <p:cNvSpPr/>
            <p:nvPr/>
          </p:nvSpPr>
          <p:spPr>
            <a:xfrm>
              <a:off x="820538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45" name="tx245"/>
            <p:cNvSpPr/>
            <p:nvPr/>
          </p:nvSpPr>
          <p:spPr>
            <a:xfrm>
              <a:off x="8516437"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6" name="tx246"/>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47" name="tx247"/>
            <p:cNvSpPr/>
            <p:nvPr/>
          </p:nvSpPr>
          <p:spPr>
            <a:xfrm>
              <a:off x="416170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48" name="tx248"/>
            <p:cNvSpPr/>
            <p:nvPr/>
          </p:nvSpPr>
          <p:spPr>
            <a:xfrm>
              <a:off x="4472757"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49" name="tx249"/>
            <p:cNvSpPr/>
            <p:nvPr/>
          </p:nvSpPr>
          <p:spPr>
            <a:xfrm>
              <a:off x="820538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0" name="tx250"/>
            <p:cNvSpPr/>
            <p:nvPr/>
          </p:nvSpPr>
          <p:spPr>
            <a:xfrm>
              <a:off x="8516437" y="35543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1" name="tx251"/>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2" name="tx252"/>
            <p:cNvSpPr/>
            <p:nvPr/>
          </p:nvSpPr>
          <p:spPr>
            <a:xfrm>
              <a:off x="416170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53" name="tx253"/>
            <p:cNvSpPr/>
            <p:nvPr/>
          </p:nvSpPr>
          <p:spPr>
            <a:xfrm>
              <a:off x="4472757"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4" name="tx254"/>
            <p:cNvSpPr/>
            <p:nvPr/>
          </p:nvSpPr>
          <p:spPr>
            <a:xfrm>
              <a:off x="820538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55" name="tx255"/>
            <p:cNvSpPr/>
            <p:nvPr/>
          </p:nvSpPr>
          <p:spPr>
            <a:xfrm>
              <a:off x="8516437"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6" name="tx256"/>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7" name="tx257"/>
            <p:cNvSpPr/>
            <p:nvPr/>
          </p:nvSpPr>
          <p:spPr>
            <a:xfrm>
              <a:off x="8516437" y="39177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58" name="tx258"/>
            <p:cNvSpPr/>
            <p:nvPr/>
          </p:nvSpPr>
          <p:spPr>
            <a:xfrm>
              <a:off x="882748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59" name="tx259"/>
            <p:cNvSpPr/>
            <p:nvPr/>
          </p:nvSpPr>
          <p:spPr>
            <a:xfrm>
              <a:off x="447275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0" name="tx260"/>
            <p:cNvSpPr/>
            <p:nvPr/>
          </p:nvSpPr>
          <p:spPr>
            <a:xfrm>
              <a:off x="851643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1" name="tx261"/>
            <p:cNvSpPr/>
            <p:nvPr/>
          </p:nvSpPr>
          <p:spPr>
            <a:xfrm>
              <a:off x="882748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2" name="tx262"/>
            <p:cNvSpPr/>
            <p:nvPr/>
          </p:nvSpPr>
          <p:spPr>
            <a:xfrm>
              <a:off x="447275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3" name="tx263"/>
            <p:cNvSpPr/>
            <p:nvPr/>
          </p:nvSpPr>
          <p:spPr>
            <a:xfrm>
              <a:off x="851643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64" name="tx264"/>
            <p:cNvSpPr/>
            <p:nvPr/>
          </p:nvSpPr>
          <p:spPr>
            <a:xfrm>
              <a:off x="882748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265" name="tx265"/>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66" name="tx266"/>
            <p:cNvSpPr/>
            <p:nvPr/>
          </p:nvSpPr>
          <p:spPr>
            <a:xfrm>
              <a:off x="105118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267" name="tx267"/>
            <p:cNvSpPr/>
            <p:nvPr/>
          </p:nvSpPr>
          <p:spPr>
            <a:xfrm>
              <a:off x="136223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68" name="tx268"/>
            <p:cNvSpPr/>
            <p:nvPr/>
          </p:nvSpPr>
          <p:spPr>
            <a:xfrm>
              <a:off x="1673286" y="28275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69" name="tx269"/>
            <p:cNvSpPr/>
            <p:nvPr/>
          </p:nvSpPr>
          <p:spPr>
            <a:xfrm>
              <a:off x="1984338"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0" name="tx270"/>
            <p:cNvSpPr/>
            <p:nvPr/>
          </p:nvSpPr>
          <p:spPr>
            <a:xfrm>
              <a:off x="2585350"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271" name="tx271"/>
            <p:cNvSpPr/>
            <p:nvPr/>
          </p:nvSpPr>
          <p:spPr>
            <a:xfrm>
              <a:off x="2917495"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2" name="tx272"/>
            <p:cNvSpPr/>
            <p:nvPr/>
          </p:nvSpPr>
          <p:spPr>
            <a:xfrm>
              <a:off x="3850652"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3" name="tx273"/>
            <p:cNvSpPr/>
            <p:nvPr/>
          </p:nvSpPr>
          <p:spPr>
            <a:xfrm>
              <a:off x="4783809" y="28289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74" name="tx274"/>
            <p:cNvSpPr/>
            <p:nvPr/>
          </p:nvSpPr>
          <p:spPr>
            <a:xfrm>
              <a:off x="509486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75" name="tx275"/>
            <p:cNvSpPr/>
            <p:nvPr/>
          </p:nvSpPr>
          <p:spPr>
            <a:xfrm>
              <a:off x="5405914"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76" name="tx276"/>
            <p:cNvSpPr/>
            <p:nvPr/>
          </p:nvSpPr>
          <p:spPr>
            <a:xfrm>
              <a:off x="571696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77" name="tx277"/>
            <p:cNvSpPr/>
            <p:nvPr/>
          </p:nvSpPr>
          <p:spPr>
            <a:xfrm>
              <a:off x="6028019" y="28292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78" name="tx278"/>
            <p:cNvSpPr/>
            <p:nvPr/>
          </p:nvSpPr>
          <p:spPr>
            <a:xfrm>
              <a:off x="633907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79" name="tx279"/>
            <p:cNvSpPr/>
            <p:nvPr/>
          </p:nvSpPr>
          <p:spPr>
            <a:xfrm>
              <a:off x="665012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80" name="tx280"/>
            <p:cNvSpPr/>
            <p:nvPr/>
          </p:nvSpPr>
          <p:spPr>
            <a:xfrm>
              <a:off x="6940082" y="282656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81" name="tx281"/>
            <p:cNvSpPr/>
            <p:nvPr/>
          </p:nvSpPr>
          <p:spPr>
            <a:xfrm>
              <a:off x="7272228" y="282794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82" name="tx282"/>
            <p:cNvSpPr/>
            <p:nvPr/>
          </p:nvSpPr>
          <p:spPr>
            <a:xfrm>
              <a:off x="758328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83" name="tx283"/>
            <p:cNvSpPr/>
            <p:nvPr/>
          </p:nvSpPr>
          <p:spPr>
            <a:xfrm>
              <a:off x="7873239"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84" name="tx284"/>
            <p:cNvSpPr/>
            <p:nvPr/>
          </p:nvSpPr>
          <p:spPr>
            <a:xfrm>
              <a:off x="3228548"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5" name="tx285"/>
            <p:cNvSpPr/>
            <p:nvPr/>
          </p:nvSpPr>
          <p:spPr>
            <a:xfrm>
              <a:off x="3518507"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6" name="tx286"/>
            <p:cNvSpPr/>
            <p:nvPr/>
          </p:nvSpPr>
          <p:spPr>
            <a:xfrm>
              <a:off x="3850652"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7" name="tx287"/>
            <p:cNvSpPr/>
            <p:nvPr/>
          </p:nvSpPr>
          <p:spPr>
            <a:xfrm>
              <a:off x="4783809"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88" name="tx288"/>
            <p:cNvSpPr/>
            <p:nvPr/>
          </p:nvSpPr>
          <p:spPr>
            <a:xfrm>
              <a:off x="509486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289" name="tx289"/>
            <p:cNvSpPr/>
            <p:nvPr/>
          </p:nvSpPr>
          <p:spPr>
            <a:xfrm>
              <a:off x="5405914"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90" name="tx290"/>
            <p:cNvSpPr/>
            <p:nvPr/>
          </p:nvSpPr>
          <p:spPr>
            <a:xfrm>
              <a:off x="571696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291" name="tx291"/>
            <p:cNvSpPr/>
            <p:nvPr/>
          </p:nvSpPr>
          <p:spPr>
            <a:xfrm>
              <a:off x="6028019" y="35560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292" name="tx292"/>
            <p:cNvSpPr/>
            <p:nvPr/>
          </p:nvSpPr>
          <p:spPr>
            <a:xfrm>
              <a:off x="633907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293" name="tx293"/>
            <p:cNvSpPr/>
            <p:nvPr/>
          </p:nvSpPr>
          <p:spPr>
            <a:xfrm>
              <a:off x="665012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294" name="tx294"/>
            <p:cNvSpPr/>
            <p:nvPr/>
          </p:nvSpPr>
          <p:spPr>
            <a:xfrm>
              <a:off x="6940082" y="355334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295" name="tx295"/>
            <p:cNvSpPr/>
            <p:nvPr/>
          </p:nvSpPr>
          <p:spPr>
            <a:xfrm>
              <a:off x="7272228" y="35547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296" name="tx296"/>
            <p:cNvSpPr/>
            <p:nvPr/>
          </p:nvSpPr>
          <p:spPr>
            <a:xfrm>
              <a:off x="758328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97" name="tx297"/>
            <p:cNvSpPr/>
            <p:nvPr/>
          </p:nvSpPr>
          <p:spPr>
            <a:xfrm>
              <a:off x="7873239"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298" name="tx298"/>
            <p:cNvSpPr/>
            <p:nvPr/>
          </p:nvSpPr>
          <p:spPr>
            <a:xfrm>
              <a:off x="3850652"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299" name="tx299"/>
            <p:cNvSpPr/>
            <p:nvPr/>
          </p:nvSpPr>
          <p:spPr>
            <a:xfrm>
              <a:off x="4783809" y="31923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00" name="tx300"/>
            <p:cNvSpPr/>
            <p:nvPr/>
          </p:nvSpPr>
          <p:spPr>
            <a:xfrm>
              <a:off x="509486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01" name="tx301"/>
            <p:cNvSpPr/>
            <p:nvPr/>
          </p:nvSpPr>
          <p:spPr>
            <a:xfrm>
              <a:off x="5405914"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02" name="tx302"/>
            <p:cNvSpPr/>
            <p:nvPr/>
          </p:nvSpPr>
          <p:spPr>
            <a:xfrm>
              <a:off x="571696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03" name="tx303"/>
            <p:cNvSpPr/>
            <p:nvPr/>
          </p:nvSpPr>
          <p:spPr>
            <a:xfrm>
              <a:off x="6028019" y="31926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04" name="tx304"/>
            <p:cNvSpPr/>
            <p:nvPr/>
          </p:nvSpPr>
          <p:spPr>
            <a:xfrm>
              <a:off x="633907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05" name="tx305"/>
            <p:cNvSpPr/>
            <p:nvPr/>
          </p:nvSpPr>
          <p:spPr>
            <a:xfrm>
              <a:off x="665012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06" name="tx306"/>
            <p:cNvSpPr/>
            <p:nvPr/>
          </p:nvSpPr>
          <p:spPr>
            <a:xfrm>
              <a:off x="6940082" y="318995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07" name="tx307"/>
            <p:cNvSpPr/>
            <p:nvPr/>
          </p:nvSpPr>
          <p:spPr>
            <a:xfrm>
              <a:off x="7272228" y="319133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08" name="tx308"/>
            <p:cNvSpPr/>
            <p:nvPr/>
          </p:nvSpPr>
          <p:spPr>
            <a:xfrm>
              <a:off x="758328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09" name="tx309"/>
            <p:cNvSpPr/>
            <p:nvPr/>
          </p:nvSpPr>
          <p:spPr>
            <a:xfrm>
              <a:off x="7873239"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10" name="tx310"/>
            <p:cNvSpPr/>
            <p:nvPr/>
          </p:nvSpPr>
          <p:spPr>
            <a:xfrm>
              <a:off x="5747111" y="3917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11" name="tx311"/>
            <p:cNvSpPr/>
            <p:nvPr/>
          </p:nvSpPr>
          <p:spPr>
            <a:xfrm>
              <a:off x="6006925" y="391811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12" name="tx312"/>
            <p:cNvSpPr/>
            <p:nvPr/>
          </p:nvSpPr>
          <p:spPr>
            <a:xfrm>
              <a:off x="633907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13" name="tx313"/>
            <p:cNvSpPr/>
            <p:nvPr/>
          </p:nvSpPr>
          <p:spPr>
            <a:xfrm>
              <a:off x="6650123"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14" name="tx314"/>
            <p:cNvSpPr/>
            <p:nvPr/>
          </p:nvSpPr>
          <p:spPr>
            <a:xfrm>
              <a:off x="6940082" y="39167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15" name="tx315"/>
            <p:cNvSpPr/>
            <p:nvPr/>
          </p:nvSpPr>
          <p:spPr>
            <a:xfrm>
              <a:off x="727222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16" name="tx316"/>
            <p:cNvSpPr/>
            <p:nvPr/>
          </p:nvSpPr>
          <p:spPr>
            <a:xfrm>
              <a:off x="7562187" y="391673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17" name="tx317"/>
            <p:cNvSpPr/>
            <p:nvPr/>
          </p:nvSpPr>
          <p:spPr>
            <a:xfrm>
              <a:off x="7894332" y="391811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18" name="tx318"/>
            <p:cNvSpPr/>
            <p:nvPr/>
          </p:nvSpPr>
          <p:spPr>
            <a:xfrm>
              <a:off x="8205385" y="391916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19" name="tx319"/>
            <p:cNvSpPr/>
            <p:nvPr/>
          </p:nvSpPr>
          <p:spPr>
            <a:xfrm>
              <a:off x="1051182"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20" name="tx320"/>
            <p:cNvSpPr/>
            <p:nvPr/>
          </p:nvSpPr>
          <p:spPr>
            <a:xfrm>
              <a:off x="1362234" y="42828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21" name="tx321"/>
            <p:cNvSpPr/>
            <p:nvPr/>
          </p:nvSpPr>
          <p:spPr>
            <a:xfrm>
              <a:off x="1673286"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22" name="tx322"/>
            <p:cNvSpPr/>
            <p:nvPr/>
          </p:nvSpPr>
          <p:spPr>
            <a:xfrm>
              <a:off x="198433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23" name="tx323"/>
            <p:cNvSpPr/>
            <p:nvPr/>
          </p:nvSpPr>
          <p:spPr>
            <a:xfrm>
              <a:off x="229539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24" name="tx324"/>
            <p:cNvSpPr/>
            <p:nvPr/>
          </p:nvSpPr>
          <p:spPr>
            <a:xfrm>
              <a:off x="2585350"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25" name="tx325"/>
            <p:cNvSpPr/>
            <p:nvPr/>
          </p:nvSpPr>
          <p:spPr>
            <a:xfrm>
              <a:off x="291749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26" name="tx326"/>
            <p:cNvSpPr/>
            <p:nvPr/>
          </p:nvSpPr>
          <p:spPr>
            <a:xfrm>
              <a:off x="3228548" y="42825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27" name="tx327"/>
            <p:cNvSpPr/>
            <p:nvPr/>
          </p:nvSpPr>
          <p:spPr>
            <a:xfrm>
              <a:off x="3539600" y="428255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28" name="tx328"/>
            <p:cNvSpPr/>
            <p:nvPr/>
          </p:nvSpPr>
          <p:spPr>
            <a:xfrm>
              <a:off x="3850652" y="42811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329" name="tx329"/>
            <p:cNvSpPr/>
            <p:nvPr/>
          </p:nvSpPr>
          <p:spPr>
            <a:xfrm>
              <a:off x="416170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0" name="tx330"/>
            <p:cNvSpPr/>
            <p:nvPr/>
          </p:nvSpPr>
          <p:spPr>
            <a:xfrm>
              <a:off x="4762716"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331" name="tx331"/>
            <p:cNvSpPr/>
            <p:nvPr/>
          </p:nvSpPr>
          <p:spPr>
            <a:xfrm>
              <a:off x="5094862" y="428150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332" name="tx332"/>
            <p:cNvSpPr/>
            <p:nvPr/>
          </p:nvSpPr>
          <p:spPr>
            <a:xfrm>
              <a:off x="5405914"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3" name="tx333"/>
            <p:cNvSpPr/>
            <p:nvPr/>
          </p:nvSpPr>
          <p:spPr>
            <a:xfrm>
              <a:off x="5695873" y="42815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34" name="tx334"/>
            <p:cNvSpPr/>
            <p:nvPr/>
          </p:nvSpPr>
          <p:spPr>
            <a:xfrm>
              <a:off x="602801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5" name="tx335"/>
            <p:cNvSpPr/>
            <p:nvPr/>
          </p:nvSpPr>
          <p:spPr>
            <a:xfrm>
              <a:off x="6339071"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336" name="tx336"/>
            <p:cNvSpPr/>
            <p:nvPr/>
          </p:nvSpPr>
          <p:spPr>
            <a:xfrm>
              <a:off x="6629030"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37" name="tx337"/>
            <p:cNvSpPr/>
            <p:nvPr/>
          </p:nvSpPr>
          <p:spPr>
            <a:xfrm>
              <a:off x="6940082"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8" name="tx338"/>
            <p:cNvSpPr/>
            <p:nvPr/>
          </p:nvSpPr>
          <p:spPr>
            <a:xfrm>
              <a:off x="7272228"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39" name="tx339"/>
            <p:cNvSpPr/>
            <p:nvPr/>
          </p:nvSpPr>
          <p:spPr>
            <a:xfrm>
              <a:off x="7562187" y="42801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40" name="tx340"/>
            <p:cNvSpPr/>
            <p:nvPr/>
          </p:nvSpPr>
          <p:spPr>
            <a:xfrm>
              <a:off x="7894332"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41" name="tx341"/>
            <p:cNvSpPr/>
            <p:nvPr/>
          </p:nvSpPr>
          <p:spPr>
            <a:xfrm>
              <a:off x="820538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42" name="tx342"/>
            <p:cNvSpPr/>
            <p:nvPr/>
          </p:nvSpPr>
          <p:spPr>
            <a:xfrm>
              <a:off x="7924477" y="464452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3" name="tx343"/>
            <p:cNvSpPr/>
            <p:nvPr/>
          </p:nvSpPr>
          <p:spPr>
            <a:xfrm>
              <a:off x="820538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44" name="tx344"/>
            <p:cNvSpPr/>
            <p:nvPr/>
          </p:nvSpPr>
          <p:spPr>
            <a:xfrm>
              <a:off x="8516437" y="46448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45" name="tx345"/>
            <p:cNvSpPr/>
            <p:nvPr/>
          </p:nvSpPr>
          <p:spPr>
            <a:xfrm>
              <a:off x="8827489" y="4646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46" name="tx346"/>
            <p:cNvSpPr/>
            <p:nvPr/>
          </p:nvSpPr>
          <p:spPr>
            <a:xfrm>
              <a:off x="7613425" y="53713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7" name="tx347"/>
            <p:cNvSpPr/>
            <p:nvPr/>
          </p:nvSpPr>
          <p:spPr>
            <a:xfrm>
              <a:off x="789433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348" name="tx348"/>
            <p:cNvSpPr/>
            <p:nvPr/>
          </p:nvSpPr>
          <p:spPr>
            <a:xfrm>
              <a:off x="8205385" y="53713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49" name="tx349"/>
            <p:cNvSpPr/>
            <p:nvPr/>
          </p:nvSpPr>
          <p:spPr>
            <a:xfrm>
              <a:off x="8516437" y="537167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0" name="tx350"/>
            <p:cNvSpPr/>
            <p:nvPr/>
          </p:nvSpPr>
          <p:spPr>
            <a:xfrm>
              <a:off x="882748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351" name="tx351"/>
            <p:cNvSpPr/>
            <p:nvPr/>
          </p:nvSpPr>
          <p:spPr>
            <a:xfrm>
              <a:off x="1673286"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52" name="tx352"/>
            <p:cNvSpPr/>
            <p:nvPr/>
          </p:nvSpPr>
          <p:spPr>
            <a:xfrm>
              <a:off x="198433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53" name="tx353"/>
            <p:cNvSpPr/>
            <p:nvPr/>
          </p:nvSpPr>
          <p:spPr>
            <a:xfrm>
              <a:off x="2295391"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4" name="tx354"/>
            <p:cNvSpPr/>
            <p:nvPr/>
          </p:nvSpPr>
          <p:spPr>
            <a:xfrm>
              <a:off x="2606443"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355" name="tx355"/>
            <p:cNvSpPr/>
            <p:nvPr/>
          </p:nvSpPr>
          <p:spPr>
            <a:xfrm>
              <a:off x="2917495" y="5007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356" name="tx356"/>
            <p:cNvSpPr/>
            <p:nvPr/>
          </p:nvSpPr>
          <p:spPr>
            <a:xfrm>
              <a:off x="3228548"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7" name="tx357"/>
            <p:cNvSpPr/>
            <p:nvPr/>
          </p:nvSpPr>
          <p:spPr>
            <a:xfrm>
              <a:off x="3539600"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58" name="tx358"/>
            <p:cNvSpPr/>
            <p:nvPr/>
          </p:nvSpPr>
          <p:spPr>
            <a:xfrm>
              <a:off x="385065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59" name="tx359"/>
            <p:cNvSpPr/>
            <p:nvPr/>
          </p:nvSpPr>
          <p:spPr>
            <a:xfrm>
              <a:off x="416170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0" name="tx360"/>
            <p:cNvSpPr/>
            <p:nvPr/>
          </p:nvSpPr>
          <p:spPr>
            <a:xfrm>
              <a:off x="47838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1" name="tx361"/>
            <p:cNvSpPr/>
            <p:nvPr/>
          </p:nvSpPr>
          <p:spPr>
            <a:xfrm>
              <a:off x="509486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62" name="tx362"/>
            <p:cNvSpPr/>
            <p:nvPr/>
          </p:nvSpPr>
          <p:spPr>
            <a:xfrm>
              <a:off x="5405914"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3" name="tx363"/>
            <p:cNvSpPr/>
            <p:nvPr/>
          </p:nvSpPr>
          <p:spPr>
            <a:xfrm>
              <a:off x="5716966"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364" name="tx364"/>
            <p:cNvSpPr/>
            <p:nvPr/>
          </p:nvSpPr>
          <p:spPr>
            <a:xfrm>
              <a:off x="6006925"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365" name="tx365"/>
            <p:cNvSpPr/>
            <p:nvPr/>
          </p:nvSpPr>
          <p:spPr>
            <a:xfrm>
              <a:off x="6339071" y="50092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66" name="tx366"/>
            <p:cNvSpPr/>
            <p:nvPr/>
          </p:nvSpPr>
          <p:spPr>
            <a:xfrm>
              <a:off x="6629030" y="5006904"/>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367" name="tx367"/>
            <p:cNvSpPr/>
            <p:nvPr/>
          </p:nvSpPr>
          <p:spPr>
            <a:xfrm>
              <a:off x="6961175" y="500828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68" name="tx368"/>
            <p:cNvSpPr/>
            <p:nvPr/>
          </p:nvSpPr>
          <p:spPr>
            <a:xfrm>
              <a:off x="7272228" y="50096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369" name="tx369"/>
            <p:cNvSpPr/>
            <p:nvPr/>
          </p:nvSpPr>
          <p:spPr>
            <a:xfrm>
              <a:off x="7562187"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70" name="tx370"/>
            <p:cNvSpPr/>
            <p:nvPr/>
          </p:nvSpPr>
          <p:spPr>
            <a:xfrm>
              <a:off x="7873239" y="500695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371" name="tx371"/>
            <p:cNvSpPr/>
            <p:nvPr/>
          </p:nvSpPr>
          <p:spPr>
            <a:xfrm>
              <a:off x="820538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372" name="tx37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373" name="tx37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374" name="tx37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375" name="tx37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376" name="tx37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377" name="tx37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378" name="tx37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379" name="tx37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380" name="tx38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381" name="tx38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382" name="tx38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383" name="tx38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384" name="tx38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385" name="tx38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386" name="tx38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387" name="tx38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388" name="tx38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389" name="tx38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390" name="tx39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391" name="tx39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392" name="tx39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393" name="tx39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394" name="tx39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395" name="tx39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396" name="tx39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397" name="tx39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398" name="tx398"/>
            <p:cNvSpPr/>
            <p:nvPr/>
          </p:nvSpPr>
          <p:spPr>
            <a:xfrm>
              <a:off x="508103" y="534827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399" name="tx399"/>
            <p:cNvSpPr/>
            <p:nvPr/>
          </p:nvSpPr>
          <p:spPr>
            <a:xfrm>
              <a:off x="644856" y="5008403"/>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00" name="tx400"/>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01" name="tx401"/>
            <p:cNvSpPr/>
            <p:nvPr/>
          </p:nvSpPr>
          <p:spPr>
            <a:xfrm>
              <a:off x="551705" y="427889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02" name="tx402"/>
            <p:cNvSpPr/>
            <p:nvPr/>
          </p:nvSpPr>
          <p:spPr>
            <a:xfrm>
              <a:off x="619917" y="391790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03" name="tx403"/>
            <p:cNvSpPr/>
            <p:nvPr/>
          </p:nvSpPr>
          <p:spPr>
            <a:xfrm>
              <a:off x="520490"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04" name="tx404"/>
            <p:cNvSpPr/>
            <p:nvPr/>
          </p:nvSpPr>
          <p:spPr>
            <a:xfrm>
              <a:off x="632360" y="3189707"/>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05" name="tx405"/>
            <p:cNvSpPr/>
            <p:nvPr/>
          </p:nvSpPr>
          <p:spPr>
            <a:xfrm>
              <a:off x="576534" y="282631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06" name="tx406"/>
            <p:cNvSpPr/>
            <p:nvPr/>
          </p:nvSpPr>
          <p:spPr>
            <a:xfrm>
              <a:off x="576534" y="246434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07" name="tx407"/>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08" name="tx40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09" name="pic409"/>
            <p:cNvPicPr/>
            <p:nvPr/>
          </p:nvPicPr>
          <p:blipFill>
            <a:blip r:embed="rId2" cstate="print"/>
            <a:stretch>
              <a:fillRect/>
            </a:stretch>
          </p:blipFill>
          <p:spPr>
            <a:xfrm>
              <a:off x="4653227" y="5838594"/>
              <a:ext cx="2160000" cy="219455"/>
            </a:xfrm>
            <a:prstGeom prst="rect">
              <a:avLst/>
            </a:prstGeom>
          </p:spPr>
        </p:pic>
        <p:sp>
          <p:nvSpPr>
            <p:cNvPr id="410" name="pl41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1" name="pl41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2" name="pl41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3" name="pl41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4" name="pl41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5" name="pl41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16" name="pl41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7" name="pl41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8" name="pl41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19" name="pl41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0" name="pl42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1" name="pl42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22" name="tx42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23" name="tx42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24" name="tx42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25" name="tx42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26" name="tx42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27" name="tx42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28" name="tx428"/>
            <p:cNvSpPr/>
            <p:nvPr/>
          </p:nvSpPr>
          <p:spPr>
            <a:xfrm>
              <a:off x="924840" y="1330710"/>
              <a:ext cx="2861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Guinea, 2000-2025</a:t>
              </a:r>
            </a:p>
          </p:txBody>
        </p:sp>
        <p:sp>
          <p:nvSpPr>
            <p:cNvPr id="429" name="tx42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30" name="tx43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31" name="tx43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10 vaccines in the schedule achieved coverage of 90% or more. Vaccine coverage ranged from 46% to 78%.
Since 2002, estimates have been made for 6 new vaccines. MCV2 is the newest vaccine reported (2022), which achieved 47% coverage in 2025.
In 2025, Guinea did not report any stockouts of vaccines or supplies.</a:t>
            </a:r>
          </a:p>
        </p:txBody>
      </p:sp>
      <p:sp>
        <p:nvSpPr>
          <p:cNvPr id="4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Universal coverage gains were observed in 2025, with all 10 antigens increasing since 2024, however, none of the antigens achieved at least 90% coverage and further gains are needed to ensure all children are reached.</a:t>
            </a:r>
          </a:p>
        </p:txBody>
      </p:sp>
      <p:grpSp xmlns:pic="http://schemas.openxmlformats.org/drawingml/2006/picture">
        <p:nvGrpSpPr>
          <p:cNvPr id="434" name=""/>
          <p:cNvGrpSpPr/>
          <p:nvPr/>
        </p:nvGrpSpPr>
        <p:grpSpPr>
          <a:xfrm>
            <a:off x="292608" y="1005840"/>
            <a:ext cx="8595360" cy="28575"/>
            <a:chOff x="292608" y="1005840"/>
            <a:chExt cx="8595360" cy="28575"/>
          </a:xfrm>
        </p:grpSpPr>
        <p:sp>
          <p:nvSpPr>
            <p:cNvPr id="4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837348"/>
              <a:ext cx="6481656" cy="1117276"/>
            </a:xfrm>
            <a:custGeom>
              <a:avLst/>
              <a:pathLst>
                <a:path w="6481656" h="1117276">
                  <a:moveTo>
                    <a:pt x="0" y="997568"/>
                  </a:moveTo>
                  <a:lnTo>
                    <a:pt x="259266" y="877859"/>
                  </a:lnTo>
                  <a:lnTo>
                    <a:pt x="518532" y="718249"/>
                  </a:lnTo>
                  <a:lnTo>
                    <a:pt x="777798" y="598540"/>
                  </a:lnTo>
                  <a:lnTo>
                    <a:pt x="1037065" y="438929"/>
                  </a:lnTo>
                  <a:lnTo>
                    <a:pt x="1296331" y="438929"/>
                  </a:lnTo>
                  <a:lnTo>
                    <a:pt x="1555597" y="438929"/>
                  </a:lnTo>
                  <a:lnTo>
                    <a:pt x="1814863" y="399027"/>
                  </a:lnTo>
                  <a:lnTo>
                    <a:pt x="2074130" y="877859"/>
                  </a:lnTo>
                  <a:lnTo>
                    <a:pt x="2333396" y="399027"/>
                  </a:lnTo>
                  <a:lnTo>
                    <a:pt x="2592662" y="0"/>
                  </a:lnTo>
                  <a:lnTo>
                    <a:pt x="2851928" y="399027"/>
                  </a:lnTo>
                  <a:lnTo>
                    <a:pt x="3111195" y="638443"/>
                  </a:lnTo>
                  <a:lnTo>
                    <a:pt x="3370461" y="877859"/>
                  </a:lnTo>
                  <a:lnTo>
                    <a:pt x="3629727" y="1117276"/>
                  </a:lnTo>
                  <a:lnTo>
                    <a:pt x="3888994" y="877859"/>
                  </a:lnTo>
                  <a:lnTo>
                    <a:pt x="4148260" y="957665"/>
                  </a:lnTo>
                  <a:lnTo>
                    <a:pt x="4407526" y="877859"/>
                  </a:lnTo>
                  <a:lnTo>
                    <a:pt x="4666792" y="837957"/>
                  </a:lnTo>
                  <a:lnTo>
                    <a:pt x="4926059" y="758151"/>
                  </a:lnTo>
                  <a:lnTo>
                    <a:pt x="5185325" y="718249"/>
                  </a:lnTo>
                  <a:lnTo>
                    <a:pt x="5444591" y="638443"/>
                  </a:lnTo>
                  <a:lnTo>
                    <a:pt x="5703857" y="598540"/>
                  </a:lnTo>
                  <a:lnTo>
                    <a:pt x="5963124" y="518735"/>
                  </a:lnTo>
                  <a:lnTo>
                    <a:pt x="6222390" y="359124"/>
                  </a:lnTo>
                  <a:lnTo>
                    <a:pt x="6481656" y="319221"/>
                  </a:lnTo>
                </a:path>
              </a:pathLst>
            </a:custGeom>
            <a:ln w="27101" cap="flat">
              <a:solidFill>
                <a:srgbClr val="F8766D">
                  <a:alpha val="100000"/>
                </a:srgbClr>
              </a:solidFill>
              <a:prstDash val="solid"/>
              <a:round/>
            </a:ln>
          </p:spPr>
          <p:txBody>
            <a:bodyPr/>
            <a:lstStyle/>
            <a:p/>
          </p:txBody>
        </p:sp>
        <p:sp>
          <p:nvSpPr>
            <p:cNvPr id="29" name="pl29"/>
            <p:cNvSpPr/>
            <p:nvPr/>
          </p:nvSpPr>
          <p:spPr>
            <a:xfrm>
              <a:off x="1439019" y="2675305"/>
              <a:ext cx="6481656" cy="837957"/>
            </a:xfrm>
            <a:custGeom>
              <a:avLst/>
              <a:pathLst>
                <a:path w="6481656" h="837957">
                  <a:moveTo>
                    <a:pt x="0" y="758151"/>
                  </a:moveTo>
                  <a:lnTo>
                    <a:pt x="259266" y="598540"/>
                  </a:lnTo>
                  <a:lnTo>
                    <a:pt x="518532" y="478832"/>
                  </a:lnTo>
                  <a:lnTo>
                    <a:pt x="777798" y="319221"/>
                  </a:lnTo>
                  <a:lnTo>
                    <a:pt x="1037065" y="199513"/>
                  </a:lnTo>
                  <a:lnTo>
                    <a:pt x="1296331" y="239416"/>
                  </a:lnTo>
                  <a:lnTo>
                    <a:pt x="1555597" y="319221"/>
                  </a:lnTo>
                  <a:lnTo>
                    <a:pt x="1814863" y="79805"/>
                  </a:lnTo>
                  <a:lnTo>
                    <a:pt x="2074130" y="199513"/>
                  </a:lnTo>
                  <a:lnTo>
                    <a:pt x="2333396" y="319221"/>
                  </a:lnTo>
                  <a:lnTo>
                    <a:pt x="2592662" y="39902"/>
                  </a:lnTo>
                  <a:lnTo>
                    <a:pt x="2851928" y="79805"/>
                  </a:lnTo>
                  <a:lnTo>
                    <a:pt x="3111195" y="319221"/>
                  </a:lnTo>
                  <a:lnTo>
                    <a:pt x="3370461" y="598540"/>
                  </a:lnTo>
                  <a:lnTo>
                    <a:pt x="3629727" y="837957"/>
                  </a:lnTo>
                  <a:lnTo>
                    <a:pt x="3888994" y="678346"/>
                  </a:lnTo>
                  <a:lnTo>
                    <a:pt x="4148260" y="718249"/>
                  </a:lnTo>
                  <a:lnTo>
                    <a:pt x="4407526" y="638443"/>
                  </a:lnTo>
                  <a:lnTo>
                    <a:pt x="4666792" y="558638"/>
                  </a:lnTo>
                  <a:lnTo>
                    <a:pt x="4926059" y="478832"/>
                  </a:lnTo>
                  <a:lnTo>
                    <a:pt x="5185325" y="438929"/>
                  </a:lnTo>
                  <a:lnTo>
                    <a:pt x="5444591" y="359124"/>
                  </a:lnTo>
                  <a:lnTo>
                    <a:pt x="5703857" y="279319"/>
                  </a:lnTo>
                  <a:lnTo>
                    <a:pt x="5963124" y="199513"/>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2795013"/>
              <a:ext cx="6481656" cy="798054"/>
            </a:xfrm>
            <a:custGeom>
              <a:avLst/>
              <a:pathLst>
                <a:path w="6481656" h="798054">
                  <a:moveTo>
                    <a:pt x="0" y="798054"/>
                  </a:moveTo>
                  <a:lnTo>
                    <a:pt x="259266" y="718249"/>
                  </a:lnTo>
                  <a:lnTo>
                    <a:pt x="518532" y="638443"/>
                  </a:lnTo>
                  <a:lnTo>
                    <a:pt x="777798" y="558638"/>
                  </a:lnTo>
                  <a:lnTo>
                    <a:pt x="1037065" y="478832"/>
                  </a:lnTo>
                  <a:lnTo>
                    <a:pt x="1296331" y="438929"/>
                  </a:lnTo>
                  <a:lnTo>
                    <a:pt x="1555597" y="438929"/>
                  </a:lnTo>
                  <a:lnTo>
                    <a:pt x="1814863" y="199513"/>
                  </a:lnTo>
                  <a:lnTo>
                    <a:pt x="2074130" y="279319"/>
                  </a:lnTo>
                  <a:lnTo>
                    <a:pt x="2333396" y="359124"/>
                  </a:lnTo>
                  <a:lnTo>
                    <a:pt x="2592662" y="159610"/>
                  </a:lnTo>
                  <a:lnTo>
                    <a:pt x="2851928" y="0"/>
                  </a:lnTo>
                  <a:lnTo>
                    <a:pt x="3111195" y="159610"/>
                  </a:lnTo>
                  <a:lnTo>
                    <a:pt x="3370461" y="319221"/>
                  </a:lnTo>
                  <a:lnTo>
                    <a:pt x="3629727" y="478832"/>
                  </a:lnTo>
                  <a:lnTo>
                    <a:pt x="3888994" y="598540"/>
                  </a:lnTo>
                  <a:lnTo>
                    <a:pt x="4148260" y="558638"/>
                  </a:lnTo>
                  <a:lnTo>
                    <a:pt x="4407526" y="558638"/>
                  </a:lnTo>
                  <a:lnTo>
                    <a:pt x="4666792" y="518735"/>
                  </a:lnTo>
                  <a:lnTo>
                    <a:pt x="4926059" y="478832"/>
                  </a:lnTo>
                  <a:lnTo>
                    <a:pt x="5185325" y="478832"/>
                  </a:lnTo>
                  <a:lnTo>
                    <a:pt x="5444591" y="438929"/>
                  </a:lnTo>
                  <a:lnTo>
                    <a:pt x="5703857" y="438929"/>
                  </a:lnTo>
                  <a:lnTo>
                    <a:pt x="5963124" y="399027"/>
                  </a:lnTo>
                  <a:lnTo>
                    <a:pt x="6222390" y="79805"/>
                  </a:lnTo>
                  <a:lnTo>
                    <a:pt x="6481656" y="0"/>
                  </a:lnTo>
                </a:path>
              </a:pathLst>
            </a:custGeom>
            <a:ln w="27101" cap="flat">
              <a:solidFill>
                <a:srgbClr val="00BFC4">
                  <a:alpha val="100000"/>
                </a:srgbClr>
              </a:solidFill>
              <a:prstDash val="solid"/>
              <a:round/>
            </a:ln>
          </p:spPr>
          <p:txBody>
            <a:bodyPr/>
            <a:lstStyle/>
            <a:p/>
          </p:txBody>
        </p:sp>
        <p:sp>
          <p:nvSpPr>
            <p:cNvPr id="31" name="pl31"/>
            <p:cNvSpPr/>
            <p:nvPr/>
          </p:nvSpPr>
          <p:spPr>
            <a:xfrm>
              <a:off x="7142877" y="3393554"/>
              <a:ext cx="777798" cy="1755719"/>
            </a:xfrm>
            <a:custGeom>
              <a:avLst/>
              <a:pathLst>
                <a:path w="777798" h="1755719">
                  <a:moveTo>
                    <a:pt x="0" y="1755719"/>
                  </a:moveTo>
                  <a:lnTo>
                    <a:pt x="259266" y="837957"/>
                  </a:lnTo>
                  <a:lnTo>
                    <a:pt x="518532" y="79805"/>
                  </a:lnTo>
                  <a:lnTo>
                    <a:pt x="777798"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11819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6369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7566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551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7104500"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9163" y="2156570"/>
              <a:ext cx="240778" cy="2"/>
            </a:xfrm>
            <a:custGeom>
              <a:avLst/>
              <a:pathLst>
                <a:path w="240778" h="2">
                  <a:moveTo>
                    <a:pt x="240778" y="2"/>
                  </a:moveTo>
                  <a:lnTo>
                    <a:pt x="0" y="0"/>
                  </a:lnTo>
                </a:path>
              </a:pathLst>
            </a:custGeom>
          </p:spPr>
          <p:txBody>
            <a:bodyPr/>
            <a:lstStyle/>
            <a:p/>
          </p:txBody>
        </p:sp>
        <p:sp>
          <p:nvSpPr>
            <p:cNvPr id="42" name="pl42"/>
            <p:cNvSpPr/>
            <p:nvPr/>
          </p:nvSpPr>
          <p:spPr>
            <a:xfrm>
              <a:off x="7937415" y="2604353"/>
              <a:ext cx="242526" cy="66371"/>
            </a:xfrm>
            <a:custGeom>
              <a:avLst/>
              <a:pathLst>
                <a:path w="242526" h="66371">
                  <a:moveTo>
                    <a:pt x="242526" y="0"/>
                  </a:moveTo>
                  <a:lnTo>
                    <a:pt x="0" y="66371"/>
                  </a:lnTo>
                </a:path>
              </a:pathLst>
            </a:custGeom>
          </p:spPr>
          <p:txBody>
            <a:bodyPr/>
            <a:lstStyle/>
            <a:p/>
          </p:txBody>
        </p:sp>
        <p:sp>
          <p:nvSpPr>
            <p:cNvPr id="43" name="pl43"/>
            <p:cNvSpPr/>
            <p:nvPr/>
          </p:nvSpPr>
          <p:spPr>
            <a:xfrm>
              <a:off x="7937577" y="2799387"/>
              <a:ext cx="242364" cy="62722"/>
            </a:xfrm>
            <a:custGeom>
              <a:avLst/>
              <a:pathLst>
                <a:path w="242364" h="62722">
                  <a:moveTo>
                    <a:pt x="242364" y="62722"/>
                  </a:moveTo>
                  <a:lnTo>
                    <a:pt x="0" y="0"/>
                  </a:lnTo>
                </a:path>
              </a:pathLst>
            </a:custGeom>
          </p:spPr>
          <p:txBody>
            <a:bodyPr/>
            <a:lstStyle/>
            <a:p/>
          </p:txBody>
        </p:sp>
        <p:sp>
          <p:nvSpPr>
            <p:cNvPr id="44" name="pl44"/>
            <p:cNvSpPr/>
            <p:nvPr/>
          </p:nvSpPr>
          <p:spPr>
            <a:xfrm>
              <a:off x="7939163" y="3393543"/>
              <a:ext cx="240778" cy="10"/>
            </a:xfrm>
            <a:custGeom>
              <a:avLst/>
              <a:pathLst>
                <a:path w="240778" h="10">
                  <a:moveTo>
                    <a:pt x="240778" y="0"/>
                  </a:moveTo>
                  <a:lnTo>
                    <a:pt x="0" y="10"/>
                  </a:lnTo>
                </a:path>
              </a:pathLst>
            </a:custGeom>
          </p:spPr>
          <p:txBody>
            <a:bodyPr/>
            <a:lstStyle/>
            <a:p/>
          </p:txBody>
        </p:sp>
        <p:sp>
          <p:nvSpPr>
            <p:cNvPr id="45" name="pg45"/>
            <p:cNvSpPr/>
            <p:nvPr/>
          </p:nvSpPr>
          <p:spPr>
            <a:xfrm>
              <a:off x="8111362" y="206558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210642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78%</a:t>
              </a:r>
            </a:p>
          </p:txBody>
        </p:sp>
        <p:sp>
          <p:nvSpPr>
            <p:cNvPr id="47" name="pg47"/>
            <p:cNvSpPr/>
            <p:nvPr/>
          </p:nvSpPr>
          <p:spPr>
            <a:xfrm>
              <a:off x="8111362" y="250399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5448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65%</a:t>
              </a:r>
            </a:p>
          </p:txBody>
        </p:sp>
        <p:sp>
          <p:nvSpPr>
            <p:cNvPr id="49" name="pg49"/>
            <p:cNvSpPr/>
            <p:nvPr/>
          </p:nvSpPr>
          <p:spPr>
            <a:xfrm>
              <a:off x="8111362" y="27788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8197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62%</a:t>
              </a:r>
            </a:p>
          </p:txBody>
        </p:sp>
        <p:sp>
          <p:nvSpPr>
            <p:cNvPr id="51" name="pg51"/>
            <p:cNvSpPr/>
            <p:nvPr/>
          </p:nvSpPr>
          <p:spPr>
            <a:xfrm>
              <a:off x="8111362" y="33025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433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9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Guinea,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62%.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049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482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915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13489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627807"/>
              <a:ext cx="1861912" cy="181730"/>
            </a:xfrm>
            <a:prstGeom prst="rect">
              <a:avLst/>
            </a:prstGeom>
            <a:solidFill>
              <a:srgbClr val="D9D9D9">
                <a:alpha val="60000"/>
              </a:srgbClr>
            </a:solidFill>
          </p:spPr>
          <p:txBody>
            <a:bodyPr/>
            <a:lstStyle/>
            <a:p/>
          </p:txBody>
        </p:sp>
        <p:sp>
          <p:nvSpPr>
            <p:cNvPr id="10" name="pl10"/>
            <p:cNvSpPr/>
            <p:nvPr/>
          </p:nvSpPr>
          <p:spPr>
            <a:xfrm>
              <a:off x="171374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254615"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117732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310317"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421145"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598470"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687133"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87133"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31464"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31464"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31464"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7579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775795"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79796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864458"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864458"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886623"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08789"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30955"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930955"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95312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975286"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975286"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975286"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975286"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394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33692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46992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580751"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758076"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461624"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448426"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53689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488332"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488332"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532702"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550364"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581302"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630138"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669886"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669926"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69647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705446"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687823"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727611"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75862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741043"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745391"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741004"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82962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861912"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2293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7364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317976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36230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0663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2275410" y="4446077"/>
              <a:ext cx="1861912" cy="181730"/>
            </a:xfrm>
            <a:prstGeom prst="rect">
              <a:avLst/>
            </a:prstGeom>
            <a:solidFill>
              <a:srgbClr val="D9D9D9">
                <a:alpha val="60000"/>
              </a:srgbClr>
            </a:solidFill>
          </p:spPr>
          <p:txBody>
            <a:bodyPr/>
            <a:lstStyle/>
            <a:p/>
          </p:txBody>
        </p:sp>
        <p:sp>
          <p:nvSpPr>
            <p:cNvPr id="67" name="pl67"/>
            <p:cNvSpPr/>
            <p:nvPr/>
          </p:nvSpPr>
          <p:spPr>
            <a:xfrm>
              <a:off x="342359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964460"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82067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3175322"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3175322"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324181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3241819"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3330481"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33526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3374813"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3529972"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361863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3640800"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3640800"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366296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366296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85132"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707297"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729463"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29463"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95960"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3818125"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381812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18125"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62457"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95450"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98027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3334927"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3334927"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34014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34014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3490087"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3512252"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3534418"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368957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337550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3397707"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3424103"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3428646"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346839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3442000"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3473054"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3499568"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3512804"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3561678"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360146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359261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3605814"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363694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3761130"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2275410" y="875080"/>
              <a:ext cx="1861912"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42246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66795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1112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554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97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4206912" y="4809537"/>
              <a:ext cx="1861912" cy="181730"/>
            </a:xfrm>
            <a:prstGeom prst="rect">
              <a:avLst/>
            </a:prstGeom>
            <a:solidFill>
              <a:srgbClr val="D9D9D9">
                <a:alpha val="60000"/>
              </a:srgbClr>
            </a:solidFill>
          </p:spPr>
          <p:txBody>
            <a:bodyPr/>
            <a:lstStyle/>
            <a:p/>
          </p:txBody>
        </p:sp>
        <p:sp>
          <p:nvSpPr>
            <p:cNvPr id="124" name="pl124"/>
            <p:cNvSpPr/>
            <p:nvPr/>
          </p:nvSpPr>
          <p:spPr>
            <a:xfrm>
              <a:off x="544375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498462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473000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5084658"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5173321"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5239818"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5261983"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5261983"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526198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5394977"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5417143"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5505805"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5527971"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5550136"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5572302"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5572302"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559446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559446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566096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5660965"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572746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5749627"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5749627"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581612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581612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588262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4889614"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5244264"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5332926"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5399423"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542158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542158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542158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555458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5576748"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5262673"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5284878"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5333439"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5377730"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5329170"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5351336"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5360225"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5431069"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5444306"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549318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5532968"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5537316"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5590615"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5590615"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5648301"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4206912" y="875080"/>
              <a:ext cx="1861912"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61561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5994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04277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4860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929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6138414" y="3900886"/>
              <a:ext cx="1861912" cy="181730"/>
            </a:xfrm>
            <a:prstGeom prst="rect">
              <a:avLst/>
            </a:prstGeom>
            <a:solidFill>
              <a:srgbClr val="D9D9D9">
                <a:alpha val="60000"/>
              </a:srgbClr>
            </a:solidFill>
          </p:spPr>
          <p:txBody>
            <a:bodyPr/>
            <a:lstStyle/>
            <a:p/>
          </p:txBody>
        </p:sp>
        <p:sp>
          <p:nvSpPr>
            <p:cNvPr id="181" name="pl181"/>
            <p:cNvSpPr/>
            <p:nvPr/>
          </p:nvSpPr>
          <p:spPr>
            <a:xfrm>
              <a:off x="713143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667230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6639344"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6750173"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6883166"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6905332"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6905332"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6949663"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703832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7038326"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7171319"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7171319"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7193485"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7326479"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7392976"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7459473"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7481638"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7481638"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7548135"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7592466"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7614632"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765896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7703295"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7725460"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7725460"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7769791"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6798950"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6909778"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7042772"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7064937"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7064937"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7109269"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7197931"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7197931"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7330925"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7330925"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7353090"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7486084"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7552581"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7225191"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7264941"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7251743"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7305003"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737580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7397973"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7446652"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7477786"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7491140"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7491218"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7544283"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6138414" y="875080"/>
              <a:ext cx="1861912"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80876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53096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9742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9417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986089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8069916" y="4567230"/>
              <a:ext cx="1861912" cy="199037"/>
            </a:xfrm>
            <a:prstGeom prst="rect">
              <a:avLst/>
            </a:prstGeom>
            <a:solidFill>
              <a:srgbClr val="D9D9D9">
                <a:alpha val="60000"/>
              </a:srgbClr>
            </a:solidFill>
          </p:spPr>
          <p:txBody>
            <a:bodyPr/>
            <a:lstStyle/>
            <a:p/>
          </p:txBody>
        </p:sp>
        <p:sp>
          <p:nvSpPr>
            <p:cNvPr id="238" name="pl238"/>
            <p:cNvSpPr/>
            <p:nvPr/>
          </p:nvSpPr>
          <p:spPr>
            <a:xfrm>
              <a:off x="8752617"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829348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8105368"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8371356" y="50160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8393521" y="48170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8637343" y="46179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8681674" y="44189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8726006" y="42198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8748171" y="402085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8748171" y="382182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8770337" y="362278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8881165" y="34237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8903331" y="32247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8925496" y="30256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8991993" y="282663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9036324" y="262759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058490" y="24285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9213649" y="222951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9324478" y="2030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9324478" y="18314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9368809" y="16324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9501803" y="143336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9523968" y="12343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9634796"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826497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8530961" y="50344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8553127" y="48353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8796948" y="4636355"/>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8841280" y="44373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8885611" y="42382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8907777" y="4039242"/>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8907777" y="384214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8929942" y="3637673"/>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9040770" y="3442090"/>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9062936" y="3245032"/>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9085102" y="304599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9151599" y="284497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9195930" y="2647919"/>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9218095" y="2446940"/>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9373255" y="224790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9484083" y="20488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9484083" y="18498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9138914" y="165273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9276294" y="14517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9307310" y="1252714"/>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940047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8069916" y="875080"/>
              <a:ext cx="1861912"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1001915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104624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109057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113490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117924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10001418" y="3696440"/>
              <a:ext cx="1861912" cy="208989"/>
            </a:xfrm>
            <a:prstGeom prst="rect">
              <a:avLst/>
            </a:prstGeom>
            <a:solidFill>
              <a:srgbClr val="D9D9D9">
                <a:alpha val="60000"/>
              </a:srgbClr>
            </a:solidFill>
          </p:spPr>
          <p:txBody>
            <a:bodyPr/>
            <a:lstStyle/>
            <a:p/>
          </p:txBody>
        </p:sp>
        <p:sp>
          <p:nvSpPr>
            <p:cNvPr id="291" name="pl291"/>
            <p:cNvSpPr/>
            <p:nvPr/>
          </p:nvSpPr>
          <p:spPr>
            <a:xfrm>
              <a:off x="1097227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10513142"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293" name="pt293"/>
            <p:cNvSpPr/>
            <p:nvPr/>
          </p:nvSpPr>
          <p:spPr>
            <a:xfrm>
              <a:off x="10435851"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1061317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10724004"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10746170"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7" name="pt297"/>
            <p:cNvSpPr/>
            <p:nvPr/>
          </p:nvSpPr>
          <p:spPr>
            <a:xfrm>
              <a:off x="10746170"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76833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01329"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0901329"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1" name="pt301"/>
            <p:cNvSpPr/>
            <p:nvPr/>
          </p:nvSpPr>
          <p:spPr>
            <a:xfrm>
              <a:off x="10967826"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2" name="pt302"/>
            <p:cNvSpPr/>
            <p:nvPr/>
          </p:nvSpPr>
          <p:spPr>
            <a:xfrm>
              <a:off x="11078654"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3" name="pt303"/>
            <p:cNvSpPr/>
            <p:nvPr/>
          </p:nvSpPr>
          <p:spPr>
            <a:xfrm>
              <a:off x="11078654"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4" name="pt304"/>
            <p:cNvSpPr/>
            <p:nvPr/>
          </p:nvSpPr>
          <p:spPr>
            <a:xfrm>
              <a:off x="11189483"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5" name="pt305"/>
            <p:cNvSpPr/>
            <p:nvPr/>
          </p:nvSpPr>
          <p:spPr>
            <a:xfrm>
              <a:off x="11255979"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6" name="pt306"/>
            <p:cNvSpPr/>
            <p:nvPr/>
          </p:nvSpPr>
          <p:spPr>
            <a:xfrm>
              <a:off x="11300311"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11322476"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11344642"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9" name="pt309"/>
            <p:cNvSpPr/>
            <p:nvPr/>
          </p:nvSpPr>
          <p:spPr>
            <a:xfrm>
              <a:off x="11411139"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0" name="pt310"/>
            <p:cNvSpPr/>
            <p:nvPr/>
          </p:nvSpPr>
          <p:spPr>
            <a:xfrm>
              <a:off x="11411139"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11411139"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11544133"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3" name="pt313"/>
            <p:cNvSpPr/>
            <p:nvPr/>
          </p:nvSpPr>
          <p:spPr>
            <a:xfrm>
              <a:off x="1154413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4" name="tx314"/>
            <p:cNvSpPr/>
            <p:nvPr/>
          </p:nvSpPr>
          <p:spPr>
            <a:xfrm>
              <a:off x="1059545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5" name="tx315"/>
            <p:cNvSpPr/>
            <p:nvPr/>
          </p:nvSpPr>
          <p:spPr>
            <a:xfrm>
              <a:off x="10772782"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6" name="tx316"/>
            <p:cNvSpPr/>
            <p:nvPr/>
          </p:nvSpPr>
          <p:spPr>
            <a:xfrm>
              <a:off x="10883610"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10905775"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8" name="tx318"/>
            <p:cNvSpPr/>
            <p:nvPr/>
          </p:nvSpPr>
          <p:spPr>
            <a:xfrm>
              <a:off x="10905775"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9" name="tx319"/>
            <p:cNvSpPr/>
            <p:nvPr/>
          </p:nvSpPr>
          <p:spPr>
            <a:xfrm>
              <a:off x="10927941"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20" name="tx320"/>
            <p:cNvSpPr/>
            <p:nvPr/>
          </p:nvSpPr>
          <p:spPr>
            <a:xfrm>
              <a:off x="11060935"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321" name="tx321"/>
            <p:cNvSpPr/>
            <p:nvPr/>
          </p:nvSpPr>
          <p:spPr>
            <a:xfrm>
              <a:off x="11060935"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322" name="tx322"/>
            <p:cNvSpPr/>
            <p:nvPr/>
          </p:nvSpPr>
          <p:spPr>
            <a:xfrm>
              <a:off x="1112743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23" name="tx323"/>
            <p:cNvSpPr/>
            <p:nvPr/>
          </p:nvSpPr>
          <p:spPr>
            <a:xfrm>
              <a:off x="11238260"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4" name="tx324"/>
            <p:cNvSpPr/>
            <p:nvPr/>
          </p:nvSpPr>
          <p:spPr>
            <a:xfrm>
              <a:off x="11238260"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5" name="tx325"/>
            <p:cNvSpPr/>
            <p:nvPr/>
          </p:nvSpPr>
          <p:spPr>
            <a:xfrm>
              <a:off x="11349088"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6" name="tx326"/>
            <p:cNvSpPr/>
            <p:nvPr/>
          </p:nvSpPr>
          <p:spPr>
            <a:xfrm>
              <a:off x="1141558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7" name="tx327"/>
            <p:cNvSpPr/>
            <p:nvPr/>
          </p:nvSpPr>
          <p:spPr>
            <a:xfrm>
              <a:off x="11066029"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11079345"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9" name="tx329"/>
            <p:cNvSpPr/>
            <p:nvPr/>
          </p:nvSpPr>
          <p:spPr>
            <a:xfrm>
              <a:off x="11114747"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30" name="tx330"/>
            <p:cNvSpPr/>
            <p:nvPr/>
          </p:nvSpPr>
          <p:spPr>
            <a:xfrm>
              <a:off x="11194480"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1" name="tx331"/>
            <p:cNvSpPr/>
            <p:nvPr/>
          </p:nvSpPr>
          <p:spPr>
            <a:xfrm>
              <a:off x="11194441"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32" name="tx332"/>
            <p:cNvSpPr/>
            <p:nvPr/>
          </p:nvSpPr>
          <p:spPr>
            <a:xfrm>
              <a:off x="11198828"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3" name="tx333"/>
            <p:cNvSpPr/>
            <p:nvPr/>
          </p:nvSpPr>
          <p:spPr>
            <a:xfrm>
              <a:off x="11309812"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4" name="tx334"/>
            <p:cNvSpPr/>
            <p:nvPr/>
          </p:nvSpPr>
          <p:spPr>
            <a:xfrm>
              <a:off x="11318624"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5" name="rc335"/>
            <p:cNvSpPr/>
            <p:nvPr/>
          </p:nvSpPr>
          <p:spPr>
            <a:xfrm>
              <a:off x="10001418" y="875080"/>
              <a:ext cx="1861912" cy="4597772"/>
            </a:xfrm>
            <a:prstGeom prst="rect">
              <a:avLst/>
            </a:prstGeom>
            <a:ln w="13550" cap="rnd">
              <a:solidFill>
                <a:srgbClr val="999999">
                  <a:alpha val="100000"/>
                </a:srgbClr>
              </a:solidFill>
              <a:prstDash val="solid"/>
              <a:round/>
            </a:ln>
          </p:spPr>
          <p:txBody>
            <a:bodyPr/>
            <a:lstStyle/>
            <a:p/>
          </p:txBody>
        </p:sp>
        <p:sp>
          <p:nvSpPr>
            <p:cNvPr id="336" name="rc33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(78%)</a:t>
              </a:r>
            </a:p>
          </p:txBody>
        </p:sp>
        <p:sp>
          <p:nvSpPr>
            <p:cNvPr id="338" name="rc33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(65%)</a:t>
              </a:r>
            </a:p>
          </p:txBody>
        </p:sp>
        <p:sp>
          <p:nvSpPr>
            <p:cNvPr id="340" name="rc34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(65%)</a:t>
              </a:r>
            </a:p>
          </p:txBody>
        </p:sp>
        <p:sp>
          <p:nvSpPr>
            <p:cNvPr id="342" name="rc34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6749534"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(62%)</a:t>
              </a:r>
            </a:p>
          </p:txBody>
        </p:sp>
        <p:sp>
          <p:nvSpPr>
            <p:cNvPr id="344" name="rc34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(47%)</a:t>
              </a:r>
            </a:p>
          </p:txBody>
        </p:sp>
        <p:sp>
          <p:nvSpPr>
            <p:cNvPr id="346" name="rc34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7" name="tx347"/>
            <p:cNvSpPr/>
            <p:nvPr/>
          </p:nvSpPr>
          <p:spPr>
            <a:xfrm>
              <a:off x="10659113"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(62%)</a:t>
              </a:r>
            </a:p>
          </p:txBody>
        </p:sp>
        <p:sp>
          <p:nvSpPr>
            <p:cNvPr id="348" name="pl348"/>
            <p:cNvSpPr/>
            <p:nvPr/>
          </p:nvSpPr>
          <p:spPr>
            <a:xfrm>
              <a:off x="343909"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49" name="pl349"/>
            <p:cNvSpPr/>
            <p:nvPr/>
          </p:nvSpPr>
          <p:spPr>
            <a:xfrm>
              <a:off x="3616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8049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1" name="pl351"/>
            <p:cNvSpPr/>
            <p:nvPr/>
          </p:nvSpPr>
          <p:spPr>
            <a:xfrm>
              <a:off x="12482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2" name="pl352"/>
            <p:cNvSpPr/>
            <p:nvPr/>
          </p:nvSpPr>
          <p:spPr>
            <a:xfrm>
              <a:off x="16915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3" name="pl353"/>
            <p:cNvSpPr/>
            <p:nvPr/>
          </p:nvSpPr>
          <p:spPr>
            <a:xfrm>
              <a:off x="213489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54" name="tx354"/>
            <p:cNvSpPr/>
            <p:nvPr/>
          </p:nvSpPr>
          <p:spPr>
            <a:xfrm rot="-5400000">
              <a:off x="29864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5" name="tx355"/>
            <p:cNvSpPr/>
            <p:nvPr/>
          </p:nvSpPr>
          <p:spPr>
            <a:xfrm rot="-5400000">
              <a:off x="7419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56" name="tx356"/>
            <p:cNvSpPr/>
            <p:nvPr/>
          </p:nvSpPr>
          <p:spPr>
            <a:xfrm rot="-5400000">
              <a:off x="118526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57" name="tx357"/>
            <p:cNvSpPr/>
            <p:nvPr/>
          </p:nvSpPr>
          <p:spPr>
            <a:xfrm rot="-5400000">
              <a:off x="16285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58" name="tx358"/>
            <p:cNvSpPr/>
            <p:nvPr/>
          </p:nvSpPr>
          <p:spPr>
            <a:xfrm rot="-5400000">
              <a:off x="20408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9" name="pl359"/>
            <p:cNvSpPr/>
            <p:nvPr/>
          </p:nvSpPr>
          <p:spPr>
            <a:xfrm>
              <a:off x="2275410"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0" name="pl360"/>
            <p:cNvSpPr/>
            <p:nvPr/>
          </p:nvSpPr>
          <p:spPr>
            <a:xfrm>
              <a:off x="2293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1" name="pl361"/>
            <p:cNvSpPr/>
            <p:nvPr/>
          </p:nvSpPr>
          <p:spPr>
            <a:xfrm>
              <a:off x="27364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2" name="pl362"/>
            <p:cNvSpPr/>
            <p:nvPr/>
          </p:nvSpPr>
          <p:spPr>
            <a:xfrm>
              <a:off x="317976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3" name="pl363"/>
            <p:cNvSpPr/>
            <p:nvPr/>
          </p:nvSpPr>
          <p:spPr>
            <a:xfrm>
              <a:off x="36230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4" name="pl364"/>
            <p:cNvSpPr/>
            <p:nvPr/>
          </p:nvSpPr>
          <p:spPr>
            <a:xfrm>
              <a:off x="40663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65" name="tx365"/>
            <p:cNvSpPr/>
            <p:nvPr/>
          </p:nvSpPr>
          <p:spPr>
            <a:xfrm rot="-5400000">
              <a:off x="2230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66" name="tx366"/>
            <p:cNvSpPr/>
            <p:nvPr/>
          </p:nvSpPr>
          <p:spPr>
            <a:xfrm rot="-5400000">
              <a:off x="267345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67" name="tx367"/>
            <p:cNvSpPr/>
            <p:nvPr/>
          </p:nvSpPr>
          <p:spPr>
            <a:xfrm rot="-5400000">
              <a:off x="31167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68" name="tx368"/>
            <p:cNvSpPr/>
            <p:nvPr/>
          </p:nvSpPr>
          <p:spPr>
            <a:xfrm rot="-5400000">
              <a:off x="356007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69" name="tx369"/>
            <p:cNvSpPr/>
            <p:nvPr/>
          </p:nvSpPr>
          <p:spPr>
            <a:xfrm rot="-5400000">
              <a:off x="39723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70" name="pl370"/>
            <p:cNvSpPr/>
            <p:nvPr/>
          </p:nvSpPr>
          <p:spPr>
            <a:xfrm>
              <a:off x="4206912"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71" name="pl371"/>
            <p:cNvSpPr/>
            <p:nvPr/>
          </p:nvSpPr>
          <p:spPr>
            <a:xfrm>
              <a:off x="42246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466795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51112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4" name="pl374"/>
            <p:cNvSpPr/>
            <p:nvPr/>
          </p:nvSpPr>
          <p:spPr>
            <a:xfrm>
              <a:off x="5554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997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76" name="tx376"/>
            <p:cNvSpPr/>
            <p:nvPr/>
          </p:nvSpPr>
          <p:spPr>
            <a:xfrm rot="-5400000">
              <a:off x="41616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7" name="tx377"/>
            <p:cNvSpPr/>
            <p:nvPr/>
          </p:nvSpPr>
          <p:spPr>
            <a:xfrm rot="-5400000">
              <a:off x="460495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8" name="tx378"/>
            <p:cNvSpPr/>
            <p:nvPr/>
          </p:nvSpPr>
          <p:spPr>
            <a:xfrm rot="-5400000">
              <a:off x="50482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79" name="tx379"/>
            <p:cNvSpPr/>
            <p:nvPr/>
          </p:nvSpPr>
          <p:spPr>
            <a:xfrm rot="-5400000">
              <a:off x="54915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80" name="tx380"/>
            <p:cNvSpPr/>
            <p:nvPr/>
          </p:nvSpPr>
          <p:spPr>
            <a:xfrm rot="-5400000">
              <a:off x="59038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81" name="pl381"/>
            <p:cNvSpPr/>
            <p:nvPr/>
          </p:nvSpPr>
          <p:spPr>
            <a:xfrm>
              <a:off x="6138414"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2" name="pl382"/>
            <p:cNvSpPr/>
            <p:nvPr/>
          </p:nvSpPr>
          <p:spPr>
            <a:xfrm>
              <a:off x="61561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65994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04277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4860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7929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0931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88" name="tx388"/>
            <p:cNvSpPr/>
            <p:nvPr/>
          </p:nvSpPr>
          <p:spPr>
            <a:xfrm rot="-5400000">
              <a:off x="653645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89" name="tx389"/>
            <p:cNvSpPr/>
            <p:nvPr/>
          </p:nvSpPr>
          <p:spPr>
            <a:xfrm rot="-5400000">
              <a:off x="697977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90" name="tx390"/>
            <p:cNvSpPr/>
            <p:nvPr/>
          </p:nvSpPr>
          <p:spPr>
            <a:xfrm rot="-5400000">
              <a:off x="74230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91" name="tx391"/>
            <p:cNvSpPr/>
            <p:nvPr/>
          </p:nvSpPr>
          <p:spPr>
            <a:xfrm rot="-5400000">
              <a:off x="783531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92" name="pl392"/>
            <p:cNvSpPr/>
            <p:nvPr/>
          </p:nvSpPr>
          <p:spPr>
            <a:xfrm>
              <a:off x="8069916"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3" name="pl393"/>
            <p:cNvSpPr/>
            <p:nvPr/>
          </p:nvSpPr>
          <p:spPr>
            <a:xfrm>
              <a:off x="80876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853096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89742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9417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986089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398" name="tx398"/>
            <p:cNvSpPr/>
            <p:nvPr/>
          </p:nvSpPr>
          <p:spPr>
            <a:xfrm rot="-5400000">
              <a:off x="80246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9" name="tx399"/>
            <p:cNvSpPr/>
            <p:nvPr/>
          </p:nvSpPr>
          <p:spPr>
            <a:xfrm rot="-5400000">
              <a:off x="84679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00" name="tx400"/>
            <p:cNvSpPr/>
            <p:nvPr/>
          </p:nvSpPr>
          <p:spPr>
            <a:xfrm rot="-5400000">
              <a:off x="89112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01" name="tx401"/>
            <p:cNvSpPr/>
            <p:nvPr/>
          </p:nvSpPr>
          <p:spPr>
            <a:xfrm rot="-5400000">
              <a:off x="935458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02" name="tx402"/>
            <p:cNvSpPr/>
            <p:nvPr/>
          </p:nvSpPr>
          <p:spPr>
            <a:xfrm rot="-5400000">
              <a:off x="976681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03" name="pl403"/>
            <p:cNvSpPr/>
            <p:nvPr/>
          </p:nvSpPr>
          <p:spPr>
            <a:xfrm>
              <a:off x="10001418" y="5472852"/>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4" name="pl404"/>
            <p:cNvSpPr/>
            <p:nvPr/>
          </p:nvSpPr>
          <p:spPr>
            <a:xfrm>
              <a:off x="1001915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104624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09057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13490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117924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09" name="tx409"/>
            <p:cNvSpPr/>
            <p:nvPr/>
          </p:nvSpPr>
          <p:spPr>
            <a:xfrm rot="-5400000">
              <a:off x="995614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10" name="tx410"/>
            <p:cNvSpPr/>
            <p:nvPr/>
          </p:nvSpPr>
          <p:spPr>
            <a:xfrm rot="-5400000">
              <a:off x="103994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1" name="tx411"/>
            <p:cNvSpPr/>
            <p:nvPr/>
          </p:nvSpPr>
          <p:spPr>
            <a:xfrm rot="-5400000">
              <a:off x="108427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12" name="tx412"/>
            <p:cNvSpPr/>
            <p:nvPr/>
          </p:nvSpPr>
          <p:spPr>
            <a:xfrm rot="-5400000">
              <a:off x="1128608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13" name="tx413"/>
            <p:cNvSpPr/>
            <p:nvPr/>
          </p:nvSpPr>
          <p:spPr>
            <a:xfrm rot="-5400000">
              <a:off x="1169832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4" name="tx41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5" name="tx41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6" name="pt41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7" name="pt41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8" name="pt41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9" name="pt41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20" name="pt42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1" name="pt42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tx42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23" name="tx42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24" name="tx42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5" name="tx42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6" name="tx42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7" name="tx42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8" name="tx428"/>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429" name="tx42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30" name="tx430"/>
            <p:cNvSpPr/>
            <p:nvPr/>
          </p:nvSpPr>
          <p:spPr>
            <a:xfrm>
              <a:off x="5426980" y="6568512"/>
              <a:ext cx="64363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gin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477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1116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7746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380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794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428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063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697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73107"/>
              <a:ext cx="239399" cy="342890"/>
            </a:xfrm>
            <a:prstGeom prst="rect">
              <a:avLst/>
            </a:prstGeom>
            <a:solidFill>
              <a:srgbClr val="1CABE2">
                <a:alpha val="85098"/>
              </a:srgbClr>
            </a:solidFill>
          </p:spPr>
          <p:txBody>
            <a:bodyPr/>
            <a:lstStyle/>
            <a:p/>
          </p:txBody>
        </p:sp>
        <p:sp>
          <p:nvSpPr>
            <p:cNvPr id="26" name="rc26"/>
            <p:cNvSpPr/>
            <p:nvPr/>
          </p:nvSpPr>
          <p:spPr>
            <a:xfrm>
              <a:off x="1577053" y="3798567"/>
              <a:ext cx="239399" cy="317430"/>
            </a:xfrm>
            <a:prstGeom prst="rect">
              <a:avLst/>
            </a:prstGeom>
            <a:solidFill>
              <a:srgbClr val="1CABE2">
                <a:alpha val="85098"/>
              </a:srgbClr>
            </a:solidFill>
          </p:spPr>
          <p:txBody>
            <a:bodyPr/>
            <a:lstStyle/>
            <a:p/>
          </p:txBody>
        </p:sp>
        <p:sp>
          <p:nvSpPr>
            <p:cNvPr id="27" name="rc27"/>
            <p:cNvSpPr/>
            <p:nvPr/>
          </p:nvSpPr>
          <p:spPr>
            <a:xfrm>
              <a:off x="1843053" y="3834116"/>
              <a:ext cx="239399" cy="281881"/>
            </a:xfrm>
            <a:prstGeom prst="rect">
              <a:avLst/>
            </a:prstGeom>
            <a:solidFill>
              <a:srgbClr val="1CABE2">
                <a:alpha val="85098"/>
              </a:srgbClr>
            </a:solidFill>
          </p:spPr>
          <p:txBody>
            <a:bodyPr/>
            <a:lstStyle/>
            <a:p/>
          </p:txBody>
        </p:sp>
        <p:sp>
          <p:nvSpPr>
            <p:cNvPr id="28" name="rc28"/>
            <p:cNvSpPr/>
            <p:nvPr/>
          </p:nvSpPr>
          <p:spPr>
            <a:xfrm>
              <a:off x="2109053" y="3856214"/>
              <a:ext cx="239399" cy="259783"/>
            </a:xfrm>
            <a:prstGeom prst="rect">
              <a:avLst/>
            </a:prstGeom>
            <a:solidFill>
              <a:srgbClr val="1CABE2">
                <a:alpha val="85098"/>
              </a:srgbClr>
            </a:solidFill>
          </p:spPr>
          <p:txBody>
            <a:bodyPr/>
            <a:lstStyle/>
            <a:p/>
          </p:txBody>
        </p:sp>
        <p:sp>
          <p:nvSpPr>
            <p:cNvPr id="29" name="rc29"/>
            <p:cNvSpPr/>
            <p:nvPr/>
          </p:nvSpPr>
          <p:spPr>
            <a:xfrm>
              <a:off x="2375052" y="3887165"/>
              <a:ext cx="239399" cy="228832"/>
            </a:xfrm>
            <a:prstGeom prst="rect">
              <a:avLst/>
            </a:prstGeom>
            <a:solidFill>
              <a:srgbClr val="1CABE2">
                <a:alpha val="85098"/>
              </a:srgbClr>
            </a:solidFill>
          </p:spPr>
          <p:txBody>
            <a:bodyPr/>
            <a:lstStyle/>
            <a:p/>
          </p:txBody>
        </p:sp>
        <p:sp>
          <p:nvSpPr>
            <p:cNvPr id="30" name="rc30"/>
            <p:cNvSpPr/>
            <p:nvPr/>
          </p:nvSpPr>
          <p:spPr>
            <a:xfrm>
              <a:off x="2641052" y="3881317"/>
              <a:ext cx="239399" cy="234680"/>
            </a:xfrm>
            <a:prstGeom prst="rect">
              <a:avLst/>
            </a:prstGeom>
            <a:solidFill>
              <a:srgbClr val="1CABE2">
                <a:alpha val="85098"/>
              </a:srgbClr>
            </a:solidFill>
          </p:spPr>
          <p:txBody>
            <a:bodyPr/>
            <a:lstStyle/>
            <a:p/>
          </p:txBody>
        </p:sp>
        <p:sp>
          <p:nvSpPr>
            <p:cNvPr id="31" name="rc31"/>
            <p:cNvSpPr/>
            <p:nvPr/>
          </p:nvSpPr>
          <p:spPr>
            <a:xfrm>
              <a:off x="2907052" y="3876732"/>
              <a:ext cx="239399" cy="239265"/>
            </a:xfrm>
            <a:prstGeom prst="rect">
              <a:avLst/>
            </a:prstGeom>
            <a:solidFill>
              <a:srgbClr val="1CABE2">
                <a:alpha val="85098"/>
              </a:srgbClr>
            </a:solidFill>
          </p:spPr>
          <p:txBody>
            <a:bodyPr/>
            <a:lstStyle/>
            <a:p/>
          </p:txBody>
        </p:sp>
        <p:sp>
          <p:nvSpPr>
            <p:cNvPr id="32" name="rc32"/>
            <p:cNvSpPr/>
            <p:nvPr/>
          </p:nvSpPr>
          <p:spPr>
            <a:xfrm>
              <a:off x="3173051" y="3881292"/>
              <a:ext cx="239399" cy="234704"/>
            </a:xfrm>
            <a:prstGeom prst="rect">
              <a:avLst/>
            </a:prstGeom>
            <a:solidFill>
              <a:srgbClr val="1CABE2">
                <a:alpha val="85098"/>
              </a:srgbClr>
            </a:solidFill>
          </p:spPr>
          <p:txBody>
            <a:bodyPr/>
            <a:lstStyle/>
            <a:p/>
          </p:txBody>
        </p:sp>
        <p:sp>
          <p:nvSpPr>
            <p:cNvPr id="33" name="rc33"/>
            <p:cNvSpPr/>
            <p:nvPr/>
          </p:nvSpPr>
          <p:spPr>
            <a:xfrm>
              <a:off x="3439051" y="3756125"/>
              <a:ext cx="239399" cy="359872"/>
            </a:xfrm>
            <a:prstGeom prst="rect">
              <a:avLst/>
            </a:prstGeom>
            <a:solidFill>
              <a:srgbClr val="1CABE2">
                <a:alpha val="85098"/>
              </a:srgbClr>
            </a:solidFill>
          </p:spPr>
          <p:txBody>
            <a:bodyPr/>
            <a:lstStyle/>
            <a:p/>
          </p:txBody>
        </p:sp>
        <p:sp>
          <p:nvSpPr>
            <p:cNvPr id="34" name="rc34"/>
            <p:cNvSpPr/>
            <p:nvPr/>
          </p:nvSpPr>
          <p:spPr>
            <a:xfrm>
              <a:off x="3705050" y="3870891"/>
              <a:ext cx="239399" cy="245105"/>
            </a:xfrm>
            <a:prstGeom prst="rect">
              <a:avLst/>
            </a:prstGeom>
            <a:solidFill>
              <a:srgbClr val="1CABE2">
                <a:alpha val="85098"/>
              </a:srgbClr>
            </a:solidFill>
          </p:spPr>
          <p:txBody>
            <a:bodyPr/>
            <a:lstStyle/>
            <a:p/>
          </p:txBody>
        </p:sp>
        <p:sp>
          <p:nvSpPr>
            <p:cNvPr id="35" name="rc35"/>
            <p:cNvSpPr/>
            <p:nvPr/>
          </p:nvSpPr>
          <p:spPr>
            <a:xfrm>
              <a:off x="3971050" y="3970427"/>
              <a:ext cx="239399" cy="145569"/>
            </a:xfrm>
            <a:prstGeom prst="rect">
              <a:avLst/>
            </a:prstGeom>
            <a:solidFill>
              <a:srgbClr val="1CABE2">
                <a:alpha val="85098"/>
              </a:srgbClr>
            </a:solidFill>
          </p:spPr>
          <p:txBody>
            <a:bodyPr/>
            <a:lstStyle/>
            <a:p/>
          </p:txBody>
        </p:sp>
        <p:sp>
          <p:nvSpPr>
            <p:cNvPr id="36" name="rc36"/>
            <p:cNvSpPr/>
            <p:nvPr/>
          </p:nvSpPr>
          <p:spPr>
            <a:xfrm>
              <a:off x="4237050" y="3863047"/>
              <a:ext cx="239399" cy="252950"/>
            </a:xfrm>
            <a:prstGeom prst="rect">
              <a:avLst/>
            </a:prstGeom>
            <a:solidFill>
              <a:srgbClr val="1CABE2">
                <a:alpha val="85098"/>
              </a:srgbClr>
            </a:solidFill>
          </p:spPr>
          <p:txBody>
            <a:bodyPr/>
            <a:lstStyle/>
            <a:p/>
          </p:txBody>
        </p:sp>
        <p:sp>
          <p:nvSpPr>
            <p:cNvPr id="37" name="rc37"/>
            <p:cNvSpPr/>
            <p:nvPr/>
          </p:nvSpPr>
          <p:spPr>
            <a:xfrm>
              <a:off x="4503049" y="3795602"/>
              <a:ext cx="239399" cy="320395"/>
            </a:xfrm>
            <a:prstGeom prst="rect">
              <a:avLst/>
            </a:prstGeom>
            <a:solidFill>
              <a:srgbClr val="1CABE2">
                <a:alpha val="85098"/>
              </a:srgbClr>
            </a:solidFill>
          </p:spPr>
          <p:txBody>
            <a:bodyPr/>
            <a:lstStyle/>
            <a:p/>
          </p:txBody>
        </p:sp>
        <p:sp>
          <p:nvSpPr>
            <p:cNvPr id="38" name="rc38"/>
            <p:cNvSpPr/>
            <p:nvPr/>
          </p:nvSpPr>
          <p:spPr>
            <a:xfrm>
              <a:off x="4769049" y="3725013"/>
              <a:ext cx="239399" cy="390984"/>
            </a:xfrm>
            <a:prstGeom prst="rect">
              <a:avLst/>
            </a:prstGeom>
            <a:solidFill>
              <a:srgbClr val="1CABE2">
                <a:alpha val="85098"/>
              </a:srgbClr>
            </a:solidFill>
          </p:spPr>
          <p:txBody>
            <a:bodyPr/>
            <a:lstStyle/>
            <a:p/>
          </p:txBody>
        </p:sp>
        <p:sp>
          <p:nvSpPr>
            <p:cNvPr id="39" name="rc39"/>
            <p:cNvSpPr/>
            <p:nvPr/>
          </p:nvSpPr>
          <p:spPr>
            <a:xfrm>
              <a:off x="5035049" y="3652232"/>
              <a:ext cx="239399" cy="463764"/>
            </a:xfrm>
            <a:prstGeom prst="rect">
              <a:avLst/>
            </a:prstGeom>
            <a:solidFill>
              <a:srgbClr val="1CABE2">
                <a:alpha val="85098"/>
              </a:srgbClr>
            </a:solidFill>
          </p:spPr>
          <p:txBody>
            <a:bodyPr/>
            <a:lstStyle/>
            <a:p/>
          </p:txBody>
        </p:sp>
        <p:sp>
          <p:nvSpPr>
            <p:cNvPr id="40" name="rc40"/>
            <p:cNvSpPr/>
            <p:nvPr/>
          </p:nvSpPr>
          <p:spPr>
            <a:xfrm>
              <a:off x="5301048" y="3711017"/>
              <a:ext cx="239399" cy="404980"/>
            </a:xfrm>
            <a:prstGeom prst="rect">
              <a:avLst/>
            </a:prstGeom>
            <a:solidFill>
              <a:srgbClr val="1CABE2">
                <a:alpha val="85098"/>
              </a:srgbClr>
            </a:solidFill>
          </p:spPr>
          <p:txBody>
            <a:bodyPr/>
            <a:lstStyle/>
            <a:p/>
          </p:txBody>
        </p:sp>
        <p:sp>
          <p:nvSpPr>
            <p:cNvPr id="41" name="rc41"/>
            <p:cNvSpPr/>
            <p:nvPr/>
          </p:nvSpPr>
          <p:spPr>
            <a:xfrm>
              <a:off x="5567048" y="3681136"/>
              <a:ext cx="239399" cy="434860"/>
            </a:xfrm>
            <a:prstGeom prst="rect">
              <a:avLst/>
            </a:prstGeom>
            <a:solidFill>
              <a:srgbClr val="1CABE2">
                <a:alpha val="85098"/>
              </a:srgbClr>
            </a:solidFill>
          </p:spPr>
          <p:txBody>
            <a:bodyPr/>
            <a:lstStyle/>
            <a:p/>
          </p:txBody>
        </p:sp>
        <p:sp>
          <p:nvSpPr>
            <p:cNvPr id="42" name="rc42"/>
            <p:cNvSpPr/>
            <p:nvPr/>
          </p:nvSpPr>
          <p:spPr>
            <a:xfrm>
              <a:off x="5833047" y="3698974"/>
              <a:ext cx="239399" cy="417023"/>
            </a:xfrm>
            <a:prstGeom prst="rect">
              <a:avLst/>
            </a:prstGeom>
            <a:solidFill>
              <a:srgbClr val="1CABE2">
                <a:alpha val="85098"/>
              </a:srgbClr>
            </a:solidFill>
          </p:spPr>
          <p:txBody>
            <a:bodyPr/>
            <a:lstStyle/>
            <a:p/>
          </p:txBody>
        </p:sp>
        <p:sp>
          <p:nvSpPr>
            <p:cNvPr id="43" name="rc43"/>
            <p:cNvSpPr/>
            <p:nvPr/>
          </p:nvSpPr>
          <p:spPr>
            <a:xfrm>
              <a:off x="6099047" y="3706148"/>
              <a:ext cx="239399" cy="409849"/>
            </a:xfrm>
            <a:prstGeom prst="rect">
              <a:avLst/>
            </a:prstGeom>
            <a:solidFill>
              <a:srgbClr val="1CABE2">
                <a:alpha val="85098"/>
              </a:srgbClr>
            </a:solidFill>
          </p:spPr>
          <p:txBody>
            <a:bodyPr/>
            <a:lstStyle/>
            <a:p/>
          </p:txBody>
        </p:sp>
        <p:sp>
          <p:nvSpPr>
            <p:cNvPr id="44" name="rc44"/>
            <p:cNvSpPr/>
            <p:nvPr/>
          </p:nvSpPr>
          <p:spPr>
            <a:xfrm>
              <a:off x="6365047" y="3723352"/>
              <a:ext cx="239399" cy="392644"/>
            </a:xfrm>
            <a:prstGeom prst="rect">
              <a:avLst/>
            </a:prstGeom>
            <a:solidFill>
              <a:srgbClr val="1CABE2">
                <a:alpha val="85098"/>
              </a:srgbClr>
            </a:solidFill>
          </p:spPr>
          <p:txBody>
            <a:bodyPr/>
            <a:lstStyle/>
            <a:p/>
          </p:txBody>
        </p:sp>
        <p:sp>
          <p:nvSpPr>
            <p:cNvPr id="45" name="rc45"/>
            <p:cNvSpPr/>
            <p:nvPr/>
          </p:nvSpPr>
          <p:spPr>
            <a:xfrm>
              <a:off x="6631046" y="3729810"/>
              <a:ext cx="239399" cy="386187"/>
            </a:xfrm>
            <a:prstGeom prst="rect">
              <a:avLst/>
            </a:prstGeom>
            <a:solidFill>
              <a:srgbClr val="1CABE2">
                <a:alpha val="85098"/>
              </a:srgbClr>
            </a:solidFill>
          </p:spPr>
          <p:txBody>
            <a:bodyPr/>
            <a:lstStyle/>
            <a:p/>
          </p:txBody>
        </p:sp>
        <p:sp>
          <p:nvSpPr>
            <p:cNvPr id="46" name="rc46"/>
            <p:cNvSpPr/>
            <p:nvPr/>
          </p:nvSpPr>
          <p:spPr>
            <a:xfrm>
              <a:off x="6897046" y="3750043"/>
              <a:ext cx="239399" cy="365953"/>
            </a:xfrm>
            <a:prstGeom prst="rect">
              <a:avLst/>
            </a:prstGeom>
            <a:solidFill>
              <a:srgbClr val="1CABE2">
                <a:alpha val="85098"/>
              </a:srgbClr>
            </a:solidFill>
          </p:spPr>
          <p:txBody>
            <a:bodyPr/>
            <a:lstStyle/>
            <a:p/>
          </p:txBody>
        </p:sp>
        <p:sp>
          <p:nvSpPr>
            <p:cNvPr id="47" name="rc47"/>
            <p:cNvSpPr/>
            <p:nvPr/>
          </p:nvSpPr>
          <p:spPr>
            <a:xfrm>
              <a:off x="7163045" y="3759277"/>
              <a:ext cx="239399" cy="356719"/>
            </a:xfrm>
            <a:prstGeom prst="rect">
              <a:avLst/>
            </a:prstGeom>
            <a:solidFill>
              <a:srgbClr val="1CABE2">
                <a:alpha val="85098"/>
              </a:srgbClr>
            </a:solidFill>
          </p:spPr>
          <p:txBody>
            <a:bodyPr/>
            <a:lstStyle/>
            <a:p/>
          </p:txBody>
        </p:sp>
        <p:sp>
          <p:nvSpPr>
            <p:cNvPr id="48" name="rc48"/>
            <p:cNvSpPr/>
            <p:nvPr/>
          </p:nvSpPr>
          <p:spPr>
            <a:xfrm>
              <a:off x="7429045" y="3780592"/>
              <a:ext cx="239399" cy="335405"/>
            </a:xfrm>
            <a:prstGeom prst="rect">
              <a:avLst/>
            </a:prstGeom>
            <a:solidFill>
              <a:srgbClr val="1CABE2">
                <a:alpha val="85098"/>
              </a:srgbClr>
            </a:solidFill>
          </p:spPr>
          <p:txBody>
            <a:bodyPr/>
            <a:lstStyle/>
            <a:p/>
          </p:txBody>
        </p:sp>
        <p:sp>
          <p:nvSpPr>
            <p:cNvPr id="49" name="rc49"/>
            <p:cNvSpPr/>
            <p:nvPr/>
          </p:nvSpPr>
          <p:spPr>
            <a:xfrm>
              <a:off x="7695045" y="3827731"/>
              <a:ext cx="239399" cy="288266"/>
            </a:xfrm>
            <a:prstGeom prst="rect">
              <a:avLst/>
            </a:prstGeom>
            <a:solidFill>
              <a:srgbClr val="1CABE2">
                <a:alpha val="85098"/>
              </a:srgbClr>
            </a:solidFill>
          </p:spPr>
          <p:txBody>
            <a:bodyPr/>
            <a:lstStyle/>
            <a:p/>
          </p:txBody>
        </p:sp>
        <p:sp>
          <p:nvSpPr>
            <p:cNvPr id="50" name="rc50"/>
            <p:cNvSpPr/>
            <p:nvPr/>
          </p:nvSpPr>
          <p:spPr>
            <a:xfrm>
              <a:off x="7961044" y="3838534"/>
              <a:ext cx="239399" cy="277462"/>
            </a:xfrm>
            <a:prstGeom prst="rect">
              <a:avLst/>
            </a:prstGeom>
            <a:solidFill>
              <a:srgbClr val="1CABE2">
                <a:alpha val="85098"/>
              </a:srgbClr>
            </a:solidFill>
          </p:spPr>
          <p:txBody>
            <a:bodyPr/>
            <a:lstStyle/>
            <a:p/>
          </p:txBody>
        </p:sp>
        <p:sp>
          <p:nvSpPr>
            <p:cNvPr id="51" name="rc51"/>
            <p:cNvSpPr/>
            <p:nvPr/>
          </p:nvSpPr>
          <p:spPr>
            <a:xfrm>
              <a:off x="1311054" y="3641225"/>
              <a:ext cx="239399" cy="131882"/>
            </a:xfrm>
            <a:prstGeom prst="rect">
              <a:avLst/>
            </a:prstGeom>
            <a:solidFill>
              <a:srgbClr val="B3B3B3">
                <a:alpha val="85098"/>
              </a:srgbClr>
            </a:solidFill>
          </p:spPr>
          <p:txBody>
            <a:bodyPr/>
            <a:lstStyle/>
            <a:p/>
          </p:txBody>
        </p:sp>
        <p:sp>
          <p:nvSpPr>
            <p:cNvPr id="52" name="rc52"/>
            <p:cNvSpPr/>
            <p:nvPr/>
          </p:nvSpPr>
          <p:spPr>
            <a:xfrm>
              <a:off x="1577053" y="3675122"/>
              <a:ext cx="239399" cy="123444"/>
            </a:xfrm>
            <a:prstGeom prst="rect">
              <a:avLst/>
            </a:prstGeom>
            <a:solidFill>
              <a:srgbClr val="B3B3B3">
                <a:alpha val="85098"/>
              </a:srgbClr>
            </a:solidFill>
          </p:spPr>
          <p:txBody>
            <a:bodyPr/>
            <a:lstStyle/>
            <a:p/>
          </p:txBody>
        </p:sp>
        <p:sp>
          <p:nvSpPr>
            <p:cNvPr id="53" name="rc53"/>
            <p:cNvSpPr/>
            <p:nvPr/>
          </p:nvSpPr>
          <p:spPr>
            <a:xfrm>
              <a:off x="1843053" y="3701981"/>
              <a:ext cx="239399" cy="132134"/>
            </a:xfrm>
            <a:prstGeom prst="rect">
              <a:avLst/>
            </a:prstGeom>
            <a:solidFill>
              <a:srgbClr val="B3B3B3">
                <a:alpha val="85098"/>
              </a:srgbClr>
            </a:solidFill>
          </p:spPr>
          <p:txBody>
            <a:bodyPr/>
            <a:lstStyle/>
            <a:p/>
          </p:txBody>
        </p:sp>
        <p:sp>
          <p:nvSpPr>
            <p:cNvPr id="54" name="rc54"/>
            <p:cNvSpPr/>
            <p:nvPr/>
          </p:nvSpPr>
          <p:spPr>
            <a:xfrm>
              <a:off x="2109053" y="3730800"/>
              <a:ext cx="239399" cy="125414"/>
            </a:xfrm>
            <a:prstGeom prst="rect">
              <a:avLst/>
            </a:prstGeom>
            <a:solidFill>
              <a:srgbClr val="B3B3B3">
                <a:alpha val="85098"/>
              </a:srgbClr>
            </a:solidFill>
          </p:spPr>
          <p:txBody>
            <a:bodyPr/>
            <a:lstStyle/>
            <a:p/>
          </p:txBody>
        </p:sp>
        <p:sp>
          <p:nvSpPr>
            <p:cNvPr id="55" name="rc55"/>
            <p:cNvSpPr/>
            <p:nvPr/>
          </p:nvSpPr>
          <p:spPr>
            <a:xfrm>
              <a:off x="2375052" y="3749866"/>
              <a:ext cx="239399" cy="137298"/>
            </a:xfrm>
            <a:prstGeom prst="rect">
              <a:avLst/>
            </a:prstGeom>
            <a:solidFill>
              <a:srgbClr val="B3B3B3">
                <a:alpha val="85098"/>
              </a:srgbClr>
            </a:solidFill>
          </p:spPr>
          <p:txBody>
            <a:bodyPr/>
            <a:lstStyle/>
            <a:p/>
          </p:txBody>
        </p:sp>
        <p:sp>
          <p:nvSpPr>
            <p:cNvPr id="56" name="rc56"/>
            <p:cNvSpPr/>
            <p:nvPr/>
          </p:nvSpPr>
          <p:spPr>
            <a:xfrm>
              <a:off x="2641052" y="3731122"/>
              <a:ext cx="239399" cy="150194"/>
            </a:xfrm>
            <a:prstGeom prst="rect">
              <a:avLst/>
            </a:prstGeom>
            <a:solidFill>
              <a:srgbClr val="B3B3B3">
                <a:alpha val="85098"/>
              </a:srgbClr>
            </a:solidFill>
          </p:spPr>
          <p:txBody>
            <a:bodyPr/>
            <a:lstStyle/>
            <a:p/>
          </p:txBody>
        </p:sp>
        <p:sp>
          <p:nvSpPr>
            <p:cNvPr id="57" name="rc57"/>
            <p:cNvSpPr/>
            <p:nvPr/>
          </p:nvSpPr>
          <p:spPr>
            <a:xfrm>
              <a:off x="2907052" y="3704460"/>
              <a:ext cx="239399" cy="172271"/>
            </a:xfrm>
            <a:prstGeom prst="rect">
              <a:avLst/>
            </a:prstGeom>
            <a:solidFill>
              <a:srgbClr val="B3B3B3">
                <a:alpha val="85098"/>
              </a:srgbClr>
            </a:solidFill>
          </p:spPr>
          <p:txBody>
            <a:bodyPr/>
            <a:lstStyle/>
            <a:p/>
          </p:txBody>
        </p:sp>
        <p:sp>
          <p:nvSpPr>
            <p:cNvPr id="58" name="rc58"/>
            <p:cNvSpPr/>
            <p:nvPr/>
          </p:nvSpPr>
          <p:spPr>
            <a:xfrm>
              <a:off x="3173051" y="3754159"/>
              <a:ext cx="239399" cy="127133"/>
            </a:xfrm>
            <a:prstGeom prst="rect">
              <a:avLst/>
            </a:prstGeom>
            <a:solidFill>
              <a:srgbClr val="B3B3B3">
                <a:alpha val="85098"/>
              </a:srgbClr>
            </a:solidFill>
          </p:spPr>
          <p:txBody>
            <a:bodyPr/>
            <a:lstStyle/>
            <a:p/>
          </p:txBody>
        </p:sp>
        <p:sp>
          <p:nvSpPr>
            <p:cNvPr id="59" name="rc59"/>
            <p:cNvSpPr/>
            <p:nvPr/>
          </p:nvSpPr>
          <p:spPr>
            <a:xfrm>
              <a:off x="3439051" y="3716138"/>
              <a:ext cx="239399" cy="39986"/>
            </a:xfrm>
            <a:prstGeom prst="rect">
              <a:avLst/>
            </a:prstGeom>
            <a:solidFill>
              <a:srgbClr val="B3B3B3">
                <a:alpha val="85098"/>
              </a:srgbClr>
            </a:solidFill>
          </p:spPr>
          <p:txBody>
            <a:bodyPr/>
            <a:lstStyle/>
            <a:p/>
          </p:txBody>
        </p:sp>
        <p:sp>
          <p:nvSpPr>
            <p:cNvPr id="60" name="rc60"/>
            <p:cNvSpPr/>
            <p:nvPr/>
          </p:nvSpPr>
          <p:spPr>
            <a:xfrm>
              <a:off x="3705050" y="3676849"/>
              <a:ext cx="239399" cy="194042"/>
            </a:xfrm>
            <a:prstGeom prst="rect">
              <a:avLst/>
            </a:prstGeom>
            <a:solidFill>
              <a:srgbClr val="B3B3B3">
                <a:alpha val="85098"/>
              </a:srgbClr>
            </a:solidFill>
          </p:spPr>
          <p:txBody>
            <a:bodyPr/>
            <a:lstStyle/>
            <a:p/>
          </p:txBody>
        </p:sp>
        <p:sp>
          <p:nvSpPr>
            <p:cNvPr id="61" name="rc61"/>
            <p:cNvSpPr/>
            <p:nvPr/>
          </p:nvSpPr>
          <p:spPr>
            <a:xfrm>
              <a:off x="3971050" y="3741676"/>
              <a:ext cx="239399" cy="228751"/>
            </a:xfrm>
            <a:prstGeom prst="rect">
              <a:avLst/>
            </a:prstGeom>
            <a:solidFill>
              <a:srgbClr val="B3B3B3">
                <a:alpha val="85098"/>
              </a:srgbClr>
            </a:solidFill>
          </p:spPr>
          <p:txBody>
            <a:bodyPr/>
            <a:lstStyle/>
            <a:p/>
          </p:txBody>
        </p:sp>
        <p:sp>
          <p:nvSpPr>
            <p:cNvPr id="62" name="rc62"/>
            <p:cNvSpPr/>
            <p:nvPr/>
          </p:nvSpPr>
          <p:spPr>
            <a:xfrm>
              <a:off x="4237050" y="3726030"/>
              <a:ext cx="239399" cy="137017"/>
            </a:xfrm>
            <a:prstGeom prst="rect">
              <a:avLst/>
            </a:prstGeom>
            <a:solidFill>
              <a:srgbClr val="B3B3B3">
                <a:alpha val="85098"/>
              </a:srgbClr>
            </a:solidFill>
          </p:spPr>
          <p:txBody>
            <a:bodyPr/>
            <a:lstStyle/>
            <a:p/>
          </p:txBody>
        </p:sp>
        <p:sp>
          <p:nvSpPr>
            <p:cNvPr id="63" name="rc63"/>
            <p:cNvSpPr/>
            <p:nvPr/>
          </p:nvSpPr>
          <p:spPr>
            <a:xfrm>
              <a:off x="4503049" y="3656763"/>
              <a:ext cx="239399" cy="138838"/>
            </a:xfrm>
            <a:prstGeom prst="rect">
              <a:avLst/>
            </a:prstGeom>
            <a:solidFill>
              <a:srgbClr val="B3B3B3">
                <a:alpha val="85098"/>
              </a:srgbClr>
            </a:solidFill>
          </p:spPr>
          <p:txBody>
            <a:bodyPr/>
            <a:lstStyle/>
            <a:p/>
          </p:txBody>
        </p:sp>
        <p:sp>
          <p:nvSpPr>
            <p:cNvPr id="64" name="rc64"/>
            <p:cNvSpPr/>
            <p:nvPr/>
          </p:nvSpPr>
          <p:spPr>
            <a:xfrm>
              <a:off x="4769049" y="3572964"/>
              <a:ext cx="239399" cy="152048"/>
            </a:xfrm>
            <a:prstGeom prst="rect">
              <a:avLst/>
            </a:prstGeom>
            <a:solidFill>
              <a:srgbClr val="B3B3B3">
                <a:alpha val="85098"/>
              </a:srgbClr>
            </a:solidFill>
          </p:spPr>
          <p:txBody>
            <a:bodyPr/>
            <a:lstStyle/>
            <a:p/>
          </p:txBody>
        </p:sp>
        <p:sp>
          <p:nvSpPr>
            <p:cNvPr id="65" name="rc65"/>
            <p:cNvSpPr/>
            <p:nvPr/>
          </p:nvSpPr>
          <p:spPr>
            <a:xfrm>
              <a:off x="5035049" y="3497643"/>
              <a:ext cx="239399" cy="154589"/>
            </a:xfrm>
            <a:prstGeom prst="rect">
              <a:avLst/>
            </a:prstGeom>
            <a:solidFill>
              <a:srgbClr val="B3B3B3">
                <a:alpha val="85098"/>
              </a:srgbClr>
            </a:solidFill>
          </p:spPr>
          <p:txBody>
            <a:bodyPr/>
            <a:lstStyle/>
            <a:p/>
          </p:txBody>
        </p:sp>
        <p:sp>
          <p:nvSpPr>
            <p:cNvPr id="66" name="rc66"/>
            <p:cNvSpPr/>
            <p:nvPr/>
          </p:nvSpPr>
          <p:spPr>
            <a:xfrm>
              <a:off x="5301048" y="3531027"/>
              <a:ext cx="239399" cy="179989"/>
            </a:xfrm>
            <a:prstGeom prst="rect">
              <a:avLst/>
            </a:prstGeom>
            <a:solidFill>
              <a:srgbClr val="B3B3B3">
                <a:alpha val="85098"/>
              </a:srgbClr>
            </a:solidFill>
          </p:spPr>
          <p:txBody>
            <a:bodyPr/>
            <a:lstStyle/>
            <a:p/>
          </p:txBody>
        </p:sp>
        <p:sp>
          <p:nvSpPr>
            <p:cNvPr id="67" name="rc67"/>
            <p:cNvSpPr/>
            <p:nvPr/>
          </p:nvSpPr>
          <p:spPr>
            <a:xfrm>
              <a:off x="5567048" y="3509479"/>
              <a:ext cx="239399" cy="171656"/>
            </a:xfrm>
            <a:prstGeom prst="rect">
              <a:avLst/>
            </a:prstGeom>
            <a:solidFill>
              <a:srgbClr val="B3B3B3">
                <a:alpha val="85098"/>
              </a:srgbClr>
            </a:solidFill>
          </p:spPr>
          <p:txBody>
            <a:bodyPr/>
            <a:lstStyle/>
            <a:p/>
          </p:txBody>
        </p:sp>
        <p:sp>
          <p:nvSpPr>
            <p:cNvPr id="68" name="rc68"/>
            <p:cNvSpPr/>
            <p:nvPr/>
          </p:nvSpPr>
          <p:spPr>
            <a:xfrm>
              <a:off x="5833047" y="3525214"/>
              <a:ext cx="239399" cy="173760"/>
            </a:xfrm>
            <a:prstGeom prst="rect">
              <a:avLst/>
            </a:prstGeom>
            <a:solidFill>
              <a:srgbClr val="B3B3B3">
                <a:alpha val="85098"/>
              </a:srgbClr>
            </a:solidFill>
          </p:spPr>
          <p:txBody>
            <a:bodyPr/>
            <a:lstStyle/>
            <a:p/>
          </p:txBody>
        </p:sp>
        <p:sp>
          <p:nvSpPr>
            <p:cNvPr id="69" name="rc69"/>
            <p:cNvSpPr/>
            <p:nvPr/>
          </p:nvSpPr>
          <p:spPr>
            <a:xfrm>
              <a:off x="6099047" y="3542206"/>
              <a:ext cx="239399" cy="163941"/>
            </a:xfrm>
            <a:prstGeom prst="rect">
              <a:avLst/>
            </a:prstGeom>
            <a:solidFill>
              <a:srgbClr val="B3B3B3">
                <a:alpha val="85098"/>
              </a:srgbClr>
            </a:solidFill>
          </p:spPr>
          <p:txBody>
            <a:bodyPr/>
            <a:lstStyle/>
            <a:p/>
          </p:txBody>
        </p:sp>
        <p:sp>
          <p:nvSpPr>
            <p:cNvPr id="70" name="rc70"/>
            <p:cNvSpPr/>
            <p:nvPr/>
          </p:nvSpPr>
          <p:spPr>
            <a:xfrm>
              <a:off x="6365047" y="3556777"/>
              <a:ext cx="239399" cy="166575"/>
            </a:xfrm>
            <a:prstGeom prst="rect">
              <a:avLst/>
            </a:prstGeom>
            <a:solidFill>
              <a:srgbClr val="B3B3B3">
                <a:alpha val="85098"/>
              </a:srgbClr>
            </a:solidFill>
          </p:spPr>
          <p:txBody>
            <a:bodyPr/>
            <a:lstStyle/>
            <a:p/>
          </p:txBody>
        </p:sp>
        <p:sp>
          <p:nvSpPr>
            <p:cNvPr id="71" name="rc71"/>
            <p:cNvSpPr/>
            <p:nvPr/>
          </p:nvSpPr>
          <p:spPr>
            <a:xfrm>
              <a:off x="6631046" y="3560852"/>
              <a:ext cx="239399" cy="168958"/>
            </a:xfrm>
            <a:prstGeom prst="rect">
              <a:avLst/>
            </a:prstGeom>
            <a:solidFill>
              <a:srgbClr val="B3B3B3">
                <a:alpha val="85098"/>
              </a:srgbClr>
            </a:solidFill>
          </p:spPr>
          <p:txBody>
            <a:bodyPr/>
            <a:lstStyle/>
            <a:p/>
          </p:txBody>
        </p:sp>
        <p:sp>
          <p:nvSpPr>
            <p:cNvPr id="72" name="rc72"/>
            <p:cNvSpPr/>
            <p:nvPr/>
          </p:nvSpPr>
          <p:spPr>
            <a:xfrm>
              <a:off x="6897046" y="3579264"/>
              <a:ext cx="239399" cy="170779"/>
            </a:xfrm>
            <a:prstGeom prst="rect">
              <a:avLst/>
            </a:prstGeom>
            <a:solidFill>
              <a:srgbClr val="B3B3B3">
                <a:alpha val="85098"/>
              </a:srgbClr>
            </a:solidFill>
          </p:spPr>
          <p:txBody>
            <a:bodyPr/>
            <a:lstStyle/>
            <a:p/>
          </p:txBody>
        </p:sp>
        <p:sp>
          <p:nvSpPr>
            <p:cNvPr id="73" name="rc73"/>
            <p:cNvSpPr/>
            <p:nvPr/>
          </p:nvSpPr>
          <p:spPr>
            <a:xfrm>
              <a:off x="7163045" y="3599368"/>
              <a:ext cx="239399" cy="159909"/>
            </a:xfrm>
            <a:prstGeom prst="rect">
              <a:avLst/>
            </a:prstGeom>
            <a:solidFill>
              <a:srgbClr val="B3B3B3">
                <a:alpha val="85098"/>
              </a:srgbClr>
            </a:solidFill>
          </p:spPr>
          <p:txBody>
            <a:bodyPr/>
            <a:lstStyle/>
            <a:p/>
          </p:txBody>
        </p:sp>
        <p:sp>
          <p:nvSpPr>
            <p:cNvPr id="74" name="rc74"/>
            <p:cNvSpPr/>
            <p:nvPr/>
          </p:nvSpPr>
          <p:spPr>
            <a:xfrm>
              <a:off x="7429045" y="3619100"/>
              <a:ext cx="239399" cy="161491"/>
            </a:xfrm>
            <a:prstGeom prst="rect">
              <a:avLst/>
            </a:prstGeom>
            <a:solidFill>
              <a:srgbClr val="B3B3B3">
                <a:alpha val="85098"/>
              </a:srgbClr>
            </a:solidFill>
          </p:spPr>
          <p:txBody>
            <a:bodyPr/>
            <a:lstStyle/>
            <a:p/>
          </p:txBody>
        </p:sp>
        <p:sp>
          <p:nvSpPr>
            <p:cNvPr id="75" name="rc75"/>
            <p:cNvSpPr/>
            <p:nvPr/>
          </p:nvSpPr>
          <p:spPr>
            <a:xfrm>
              <a:off x="7695045" y="3652264"/>
              <a:ext cx="239399" cy="175466"/>
            </a:xfrm>
            <a:prstGeom prst="rect">
              <a:avLst/>
            </a:prstGeom>
            <a:solidFill>
              <a:srgbClr val="B3B3B3">
                <a:alpha val="85098"/>
              </a:srgbClr>
            </a:solidFill>
          </p:spPr>
          <p:txBody>
            <a:bodyPr/>
            <a:lstStyle/>
            <a:p/>
          </p:txBody>
        </p:sp>
        <p:sp>
          <p:nvSpPr>
            <p:cNvPr id="76" name="rc76"/>
            <p:cNvSpPr/>
            <p:nvPr/>
          </p:nvSpPr>
          <p:spPr>
            <a:xfrm>
              <a:off x="7961044" y="3674580"/>
              <a:ext cx="239399" cy="163954"/>
            </a:xfrm>
            <a:prstGeom prst="rect">
              <a:avLst/>
            </a:prstGeom>
            <a:solidFill>
              <a:srgbClr val="B3B3B3">
                <a:alpha val="85098"/>
              </a:srgbClr>
            </a:solidFill>
          </p:spPr>
          <p:txBody>
            <a:bodyPr/>
            <a:lstStyle/>
            <a:p/>
          </p:txBody>
        </p:sp>
        <p:sp>
          <p:nvSpPr>
            <p:cNvPr id="77" name="pl77"/>
            <p:cNvSpPr/>
            <p:nvPr/>
          </p:nvSpPr>
          <p:spPr>
            <a:xfrm>
              <a:off x="1430754" y="2343382"/>
              <a:ext cx="6649990" cy="577130"/>
            </a:xfrm>
            <a:custGeom>
              <a:avLst/>
              <a:pathLst>
                <a:path w="6649990" h="577130">
                  <a:moveTo>
                    <a:pt x="0" y="515295"/>
                  </a:moveTo>
                  <a:lnTo>
                    <a:pt x="265999" y="453459"/>
                  </a:lnTo>
                  <a:lnTo>
                    <a:pt x="531999" y="371012"/>
                  </a:lnTo>
                  <a:lnTo>
                    <a:pt x="797998" y="309177"/>
                  </a:lnTo>
                  <a:lnTo>
                    <a:pt x="1063998" y="226729"/>
                  </a:lnTo>
                  <a:lnTo>
                    <a:pt x="1329998" y="226729"/>
                  </a:lnTo>
                  <a:lnTo>
                    <a:pt x="1595997" y="226729"/>
                  </a:lnTo>
                  <a:lnTo>
                    <a:pt x="1861997" y="206118"/>
                  </a:lnTo>
                  <a:lnTo>
                    <a:pt x="2127996" y="453459"/>
                  </a:lnTo>
                  <a:lnTo>
                    <a:pt x="2393996" y="206118"/>
                  </a:lnTo>
                  <a:lnTo>
                    <a:pt x="2659996" y="0"/>
                  </a:lnTo>
                  <a:lnTo>
                    <a:pt x="2925995" y="206118"/>
                  </a:lnTo>
                  <a:lnTo>
                    <a:pt x="3191995" y="329788"/>
                  </a:lnTo>
                  <a:lnTo>
                    <a:pt x="3457995" y="453459"/>
                  </a:lnTo>
                  <a:lnTo>
                    <a:pt x="3723994" y="577130"/>
                  </a:lnTo>
                  <a:lnTo>
                    <a:pt x="3989994" y="453459"/>
                  </a:lnTo>
                  <a:lnTo>
                    <a:pt x="4255993" y="494683"/>
                  </a:lnTo>
                  <a:lnTo>
                    <a:pt x="4521993" y="453459"/>
                  </a:lnTo>
                  <a:lnTo>
                    <a:pt x="4787993" y="432847"/>
                  </a:lnTo>
                  <a:lnTo>
                    <a:pt x="5053992" y="391624"/>
                  </a:lnTo>
                  <a:lnTo>
                    <a:pt x="5319992" y="371012"/>
                  </a:lnTo>
                  <a:lnTo>
                    <a:pt x="5585991" y="329788"/>
                  </a:lnTo>
                  <a:lnTo>
                    <a:pt x="5851991" y="309177"/>
                  </a:lnTo>
                  <a:lnTo>
                    <a:pt x="6117991" y="267953"/>
                  </a:lnTo>
                  <a:lnTo>
                    <a:pt x="6383990" y="185506"/>
                  </a:lnTo>
                  <a:lnTo>
                    <a:pt x="6649990" y="164894"/>
                  </a:lnTo>
                </a:path>
              </a:pathLst>
            </a:custGeom>
            <a:ln w="27101" cap="flat">
              <a:solidFill>
                <a:srgbClr val="0058AB">
                  <a:alpha val="100000"/>
                </a:srgbClr>
              </a:solidFill>
              <a:prstDash val="solid"/>
              <a:round/>
            </a:ln>
          </p:spPr>
          <p:txBody>
            <a:bodyPr/>
            <a:lstStyle/>
            <a:p/>
          </p:txBody>
        </p:sp>
        <p:sp>
          <p:nvSpPr>
            <p:cNvPr id="78" name="pl78"/>
            <p:cNvSpPr/>
            <p:nvPr/>
          </p:nvSpPr>
          <p:spPr>
            <a:xfrm>
              <a:off x="1430754" y="2776230"/>
              <a:ext cx="6649990" cy="432847"/>
            </a:xfrm>
            <a:custGeom>
              <a:avLst/>
              <a:pathLst>
                <a:path w="6649990" h="432847">
                  <a:moveTo>
                    <a:pt x="0" y="391624"/>
                  </a:moveTo>
                  <a:lnTo>
                    <a:pt x="265999" y="309177"/>
                  </a:lnTo>
                  <a:lnTo>
                    <a:pt x="531999" y="247341"/>
                  </a:lnTo>
                  <a:lnTo>
                    <a:pt x="797998" y="164894"/>
                  </a:lnTo>
                  <a:lnTo>
                    <a:pt x="1063998" y="103059"/>
                  </a:lnTo>
                  <a:lnTo>
                    <a:pt x="1329998" y="123670"/>
                  </a:lnTo>
                  <a:lnTo>
                    <a:pt x="1595997" y="164894"/>
                  </a:lnTo>
                  <a:lnTo>
                    <a:pt x="1861997" y="41223"/>
                  </a:lnTo>
                  <a:lnTo>
                    <a:pt x="2127996" y="103059"/>
                  </a:lnTo>
                  <a:lnTo>
                    <a:pt x="2393996" y="164894"/>
                  </a:lnTo>
                  <a:lnTo>
                    <a:pt x="2659996" y="20611"/>
                  </a:lnTo>
                  <a:lnTo>
                    <a:pt x="2925995" y="41223"/>
                  </a:lnTo>
                  <a:lnTo>
                    <a:pt x="3191995" y="164894"/>
                  </a:lnTo>
                  <a:lnTo>
                    <a:pt x="3457995" y="309177"/>
                  </a:lnTo>
                  <a:lnTo>
                    <a:pt x="3723994" y="432847"/>
                  </a:lnTo>
                  <a:lnTo>
                    <a:pt x="3989994" y="350400"/>
                  </a:lnTo>
                  <a:lnTo>
                    <a:pt x="4255993" y="371012"/>
                  </a:lnTo>
                  <a:lnTo>
                    <a:pt x="4521993" y="329788"/>
                  </a:lnTo>
                  <a:lnTo>
                    <a:pt x="4787993" y="288565"/>
                  </a:lnTo>
                  <a:lnTo>
                    <a:pt x="5053992" y="247341"/>
                  </a:lnTo>
                  <a:lnTo>
                    <a:pt x="5319992" y="226729"/>
                  </a:lnTo>
                  <a:lnTo>
                    <a:pt x="5585991" y="185506"/>
                  </a:lnTo>
                  <a:lnTo>
                    <a:pt x="5851991" y="144282"/>
                  </a:lnTo>
                  <a:lnTo>
                    <a:pt x="6117991" y="103059"/>
                  </a:lnTo>
                  <a:lnTo>
                    <a:pt x="6383990" y="41223"/>
                  </a:lnTo>
                  <a:lnTo>
                    <a:pt x="6649990" y="0"/>
                  </a:lnTo>
                </a:path>
              </a:pathLst>
            </a:custGeom>
            <a:ln w="27101" cap="flat">
              <a:solidFill>
                <a:srgbClr val="F26A21">
                  <a:alpha val="100000"/>
                </a:srgbClr>
              </a:solidFill>
              <a:prstDash val="solid"/>
              <a:round/>
            </a:ln>
          </p:spPr>
          <p:txBody>
            <a:bodyPr/>
            <a:lstStyle/>
            <a:p/>
          </p:txBody>
        </p:sp>
        <p:sp>
          <p:nvSpPr>
            <p:cNvPr id="79" name="tx79"/>
            <p:cNvSpPr/>
            <p:nvPr/>
          </p:nvSpPr>
          <p:spPr>
            <a:xfrm>
              <a:off x="1370464" y="2701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2700462" y="2414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4030460"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5360458" y="2640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3" name="tx83"/>
            <p:cNvSpPr/>
            <p:nvPr/>
          </p:nvSpPr>
          <p:spPr>
            <a:xfrm>
              <a:off x="6424457" y="2578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4" name="tx84"/>
            <p:cNvSpPr/>
            <p:nvPr/>
          </p:nvSpPr>
          <p:spPr>
            <a:xfrm>
              <a:off x="6690456" y="25575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6956456" y="2516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6" name="tx86"/>
            <p:cNvSpPr/>
            <p:nvPr/>
          </p:nvSpPr>
          <p:spPr>
            <a:xfrm>
              <a:off x="7222456" y="24970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7488455" y="24544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8" name="tx88"/>
            <p:cNvSpPr/>
            <p:nvPr/>
          </p:nvSpPr>
          <p:spPr>
            <a:xfrm>
              <a:off x="7754455"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9" name="tx89"/>
            <p:cNvSpPr/>
            <p:nvPr/>
          </p:nvSpPr>
          <p:spPr>
            <a:xfrm>
              <a:off x="8020454" y="23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90" name="tx90"/>
            <p:cNvSpPr/>
            <p:nvPr/>
          </p:nvSpPr>
          <p:spPr>
            <a:xfrm>
              <a:off x="1370464" y="3220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46</a:t>
              </a:r>
            </a:p>
          </p:txBody>
        </p:sp>
        <p:sp>
          <p:nvSpPr>
            <p:cNvPr id="91" name="tx91"/>
            <p:cNvSpPr/>
            <p:nvPr/>
          </p:nvSpPr>
          <p:spPr>
            <a:xfrm>
              <a:off x="2700462" y="2952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59</a:t>
              </a:r>
            </a:p>
          </p:txBody>
        </p:sp>
        <p:sp>
          <p:nvSpPr>
            <p:cNvPr id="92" name="tx92"/>
            <p:cNvSpPr/>
            <p:nvPr/>
          </p:nvSpPr>
          <p:spPr>
            <a:xfrm>
              <a:off x="4030460" y="28495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64</a:t>
              </a:r>
            </a:p>
          </p:txBody>
        </p:sp>
        <p:sp>
          <p:nvSpPr>
            <p:cNvPr id="93" name="tx93"/>
            <p:cNvSpPr/>
            <p:nvPr/>
          </p:nvSpPr>
          <p:spPr>
            <a:xfrm>
              <a:off x="5360458" y="3179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48</a:t>
              </a:r>
            </a:p>
          </p:txBody>
        </p:sp>
        <p:sp>
          <p:nvSpPr>
            <p:cNvPr id="94" name="tx94"/>
            <p:cNvSpPr/>
            <p:nvPr/>
          </p:nvSpPr>
          <p:spPr>
            <a:xfrm>
              <a:off x="6424457" y="30761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53</a:t>
              </a:r>
            </a:p>
          </p:txBody>
        </p:sp>
        <p:sp>
          <p:nvSpPr>
            <p:cNvPr id="95" name="tx95"/>
            <p:cNvSpPr/>
            <p:nvPr/>
          </p:nvSpPr>
          <p:spPr>
            <a:xfrm>
              <a:off x="6690456" y="30559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54</a:t>
              </a:r>
            </a:p>
          </p:txBody>
        </p:sp>
        <p:sp>
          <p:nvSpPr>
            <p:cNvPr id="96" name="tx96"/>
            <p:cNvSpPr/>
            <p:nvPr/>
          </p:nvSpPr>
          <p:spPr>
            <a:xfrm>
              <a:off x="6956456" y="3014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56</a:t>
              </a:r>
            </a:p>
          </p:txBody>
        </p:sp>
        <p:sp>
          <p:nvSpPr>
            <p:cNvPr id="97" name="tx97"/>
            <p:cNvSpPr/>
            <p:nvPr/>
          </p:nvSpPr>
          <p:spPr>
            <a:xfrm>
              <a:off x="7222456" y="2973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58</a:t>
              </a:r>
            </a:p>
          </p:txBody>
        </p:sp>
        <p:sp>
          <p:nvSpPr>
            <p:cNvPr id="98" name="tx98"/>
            <p:cNvSpPr/>
            <p:nvPr/>
          </p:nvSpPr>
          <p:spPr>
            <a:xfrm>
              <a:off x="7488455" y="29319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60</a:t>
              </a:r>
            </a:p>
          </p:txBody>
        </p:sp>
        <p:sp>
          <p:nvSpPr>
            <p:cNvPr id="99" name="tx99"/>
            <p:cNvSpPr/>
            <p:nvPr/>
          </p:nvSpPr>
          <p:spPr>
            <a:xfrm>
              <a:off x="7754455" y="2870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63</a:t>
              </a:r>
            </a:p>
          </p:txBody>
        </p:sp>
        <p:sp>
          <p:nvSpPr>
            <p:cNvPr id="100" name="tx100"/>
            <p:cNvSpPr/>
            <p:nvPr/>
          </p:nvSpPr>
          <p:spPr>
            <a:xfrm>
              <a:off x="8020454" y="2828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65</a:t>
              </a:r>
            </a:p>
          </p:txBody>
        </p:sp>
        <p:sp>
          <p:nvSpPr>
            <p:cNvPr id="101" name="tx101"/>
            <p:cNvSpPr/>
            <p:nvPr/>
          </p:nvSpPr>
          <p:spPr>
            <a:xfrm>
              <a:off x="1340319" y="39041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2" name="tx102"/>
            <p:cNvSpPr/>
            <p:nvPr/>
          </p:nvSpPr>
          <p:spPr>
            <a:xfrm>
              <a:off x="2700462" y="39582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03" name="tx103"/>
            <p:cNvSpPr/>
            <p:nvPr/>
          </p:nvSpPr>
          <p:spPr>
            <a:xfrm>
              <a:off x="4030460" y="400309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4" name="tx104"/>
            <p:cNvSpPr/>
            <p:nvPr/>
          </p:nvSpPr>
          <p:spPr>
            <a:xfrm>
              <a:off x="5330313" y="38730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5" name="tx105"/>
            <p:cNvSpPr/>
            <p:nvPr/>
          </p:nvSpPr>
          <p:spPr>
            <a:xfrm>
              <a:off x="6394312" y="3879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6" name="tx106"/>
            <p:cNvSpPr/>
            <p:nvPr/>
          </p:nvSpPr>
          <p:spPr>
            <a:xfrm>
              <a:off x="6660311" y="388378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7" name="tx107"/>
            <p:cNvSpPr/>
            <p:nvPr/>
          </p:nvSpPr>
          <p:spPr>
            <a:xfrm>
              <a:off x="6926311" y="38925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8" name="tx108"/>
            <p:cNvSpPr/>
            <p:nvPr/>
          </p:nvSpPr>
          <p:spPr>
            <a:xfrm>
              <a:off x="7192311" y="38971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109" name="tx109"/>
            <p:cNvSpPr/>
            <p:nvPr/>
          </p:nvSpPr>
          <p:spPr>
            <a:xfrm>
              <a:off x="7458310" y="390785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10" name="tx110"/>
            <p:cNvSpPr/>
            <p:nvPr/>
          </p:nvSpPr>
          <p:spPr>
            <a:xfrm>
              <a:off x="7724310" y="39314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11" name="tx111"/>
            <p:cNvSpPr/>
            <p:nvPr/>
          </p:nvSpPr>
          <p:spPr>
            <a:xfrm>
              <a:off x="7990310" y="39367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12" name="tx112"/>
            <p:cNvSpPr/>
            <p:nvPr/>
          </p:nvSpPr>
          <p:spPr>
            <a:xfrm>
              <a:off x="1370464" y="3666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 name="tx113"/>
            <p:cNvSpPr/>
            <p:nvPr/>
          </p:nvSpPr>
          <p:spPr>
            <a:xfrm>
              <a:off x="2700462" y="3765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 name="tx114"/>
            <p:cNvSpPr/>
            <p:nvPr/>
          </p:nvSpPr>
          <p:spPr>
            <a:xfrm>
              <a:off x="4030460" y="3815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15" name="tx115"/>
            <p:cNvSpPr/>
            <p:nvPr/>
          </p:nvSpPr>
          <p:spPr>
            <a:xfrm>
              <a:off x="5360458" y="35805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16" name="tx116"/>
            <p:cNvSpPr/>
            <p:nvPr/>
          </p:nvSpPr>
          <p:spPr>
            <a:xfrm>
              <a:off x="6424457" y="359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7" name="tx117"/>
            <p:cNvSpPr/>
            <p:nvPr/>
          </p:nvSpPr>
          <p:spPr>
            <a:xfrm>
              <a:off x="6690456" y="36048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18" name="tx118"/>
            <p:cNvSpPr/>
            <p:nvPr/>
          </p:nvSpPr>
          <p:spPr>
            <a:xfrm>
              <a:off x="6956456" y="3624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9" name="tx119"/>
            <p:cNvSpPr/>
            <p:nvPr/>
          </p:nvSpPr>
          <p:spPr>
            <a:xfrm>
              <a:off x="7222456" y="3638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20" name="tx120"/>
            <p:cNvSpPr/>
            <p:nvPr/>
          </p:nvSpPr>
          <p:spPr>
            <a:xfrm>
              <a:off x="7488455" y="3659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21" name="tx121"/>
            <p:cNvSpPr/>
            <p:nvPr/>
          </p:nvSpPr>
          <p:spPr>
            <a:xfrm>
              <a:off x="7754455" y="369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22" name="tx122"/>
            <p:cNvSpPr/>
            <p:nvPr/>
          </p:nvSpPr>
          <p:spPr>
            <a:xfrm>
              <a:off x="8020454" y="37161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23" name="tx123"/>
            <p:cNvSpPr/>
            <p:nvPr/>
          </p:nvSpPr>
          <p:spPr>
            <a:xfrm>
              <a:off x="1340319" y="352450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177</a:t>
              </a:r>
            </a:p>
          </p:txBody>
        </p:sp>
        <p:sp>
          <p:nvSpPr>
            <p:cNvPr id="124" name="tx124"/>
            <p:cNvSpPr/>
            <p:nvPr/>
          </p:nvSpPr>
          <p:spPr>
            <a:xfrm>
              <a:off x="2670317" y="36130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a:t>
              </a:r>
            </a:p>
          </p:txBody>
        </p:sp>
        <p:sp>
          <p:nvSpPr>
            <p:cNvPr id="125" name="tx125"/>
            <p:cNvSpPr/>
            <p:nvPr/>
          </p:nvSpPr>
          <p:spPr>
            <a:xfrm>
              <a:off x="4000315" y="36236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26" name="tx126"/>
            <p:cNvSpPr/>
            <p:nvPr/>
          </p:nvSpPr>
          <p:spPr>
            <a:xfrm>
              <a:off x="5330313" y="34129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27" name="tx127"/>
            <p:cNvSpPr/>
            <p:nvPr/>
          </p:nvSpPr>
          <p:spPr>
            <a:xfrm>
              <a:off x="6394312" y="34387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28" name="tx128"/>
            <p:cNvSpPr/>
            <p:nvPr/>
          </p:nvSpPr>
          <p:spPr>
            <a:xfrm>
              <a:off x="6660311" y="34428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207</a:t>
              </a:r>
            </a:p>
          </p:txBody>
        </p:sp>
        <p:sp>
          <p:nvSpPr>
            <p:cNvPr id="129" name="tx129"/>
            <p:cNvSpPr/>
            <p:nvPr/>
          </p:nvSpPr>
          <p:spPr>
            <a:xfrm>
              <a:off x="6926311" y="3461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200</a:t>
              </a:r>
            </a:p>
          </p:txBody>
        </p:sp>
        <p:sp>
          <p:nvSpPr>
            <p:cNvPr id="130" name="tx130"/>
            <p:cNvSpPr/>
            <p:nvPr/>
          </p:nvSpPr>
          <p:spPr>
            <a:xfrm>
              <a:off x="7192311" y="34812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31" name="tx131"/>
            <p:cNvSpPr/>
            <p:nvPr/>
          </p:nvSpPr>
          <p:spPr>
            <a:xfrm>
              <a:off x="7458310" y="35010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32" name="tx132"/>
            <p:cNvSpPr/>
            <p:nvPr/>
          </p:nvSpPr>
          <p:spPr>
            <a:xfrm>
              <a:off x="7724310" y="35341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33" name="tx133"/>
            <p:cNvSpPr/>
            <p:nvPr/>
          </p:nvSpPr>
          <p:spPr>
            <a:xfrm>
              <a:off x="7990310" y="35565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165</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52732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577692" y="29907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577692" y="24542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38" name="tx138"/>
            <p:cNvSpPr/>
            <p:nvPr/>
          </p:nvSpPr>
          <p:spPr>
            <a:xfrm>
              <a:off x="577692" y="19176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167" name="pl167"/>
            <p:cNvSpPr/>
            <p:nvPr/>
          </p:nvSpPr>
          <p:spPr>
            <a:xfrm>
              <a:off x="21373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78985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4423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09493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4" name="pl174"/>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6359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6161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26866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92119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311054" y="5726143"/>
              <a:ext cx="4837237" cy="119033"/>
            </a:xfrm>
            <a:prstGeom prst="rect">
              <a:avLst/>
            </a:prstGeom>
            <a:solidFill>
              <a:srgbClr val="1CABE2">
                <a:alpha val="85098"/>
              </a:srgbClr>
            </a:solidFill>
          </p:spPr>
          <p:txBody>
            <a:bodyPr/>
            <a:lstStyle/>
            <a:p/>
          </p:txBody>
        </p:sp>
        <p:sp>
          <p:nvSpPr>
            <p:cNvPr id="180" name="rc180"/>
            <p:cNvSpPr/>
            <p:nvPr/>
          </p:nvSpPr>
          <p:spPr>
            <a:xfrm>
              <a:off x="1311054" y="5577352"/>
              <a:ext cx="3551333" cy="119033"/>
            </a:xfrm>
            <a:prstGeom prst="rect">
              <a:avLst/>
            </a:prstGeom>
            <a:solidFill>
              <a:srgbClr val="1CABE2">
                <a:alpha val="85098"/>
              </a:srgbClr>
            </a:solidFill>
          </p:spPr>
          <p:txBody>
            <a:bodyPr/>
            <a:lstStyle/>
            <a:p/>
          </p:txBody>
        </p:sp>
        <p:sp>
          <p:nvSpPr>
            <p:cNvPr id="181" name="rc181"/>
            <p:cNvSpPr/>
            <p:nvPr/>
          </p:nvSpPr>
          <p:spPr>
            <a:xfrm>
              <a:off x="1311054" y="5428560"/>
              <a:ext cx="3418237" cy="119033"/>
            </a:xfrm>
            <a:prstGeom prst="rect">
              <a:avLst/>
            </a:prstGeom>
            <a:solidFill>
              <a:srgbClr val="1CABE2">
                <a:alpha val="85098"/>
              </a:srgbClr>
            </a:solidFill>
          </p:spPr>
          <p:txBody>
            <a:bodyPr/>
            <a:lstStyle/>
            <a:p/>
          </p:txBody>
        </p:sp>
        <p:sp>
          <p:nvSpPr>
            <p:cNvPr id="182" name="rc182"/>
            <p:cNvSpPr/>
            <p:nvPr/>
          </p:nvSpPr>
          <p:spPr>
            <a:xfrm>
              <a:off x="6148292" y="5726143"/>
              <a:ext cx="2052152" cy="119033"/>
            </a:xfrm>
            <a:prstGeom prst="rect">
              <a:avLst/>
            </a:prstGeom>
            <a:solidFill>
              <a:srgbClr val="B3B3B3">
                <a:alpha val="85098"/>
              </a:srgbClr>
            </a:solidFill>
          </p:spPr>
          <p:txBody>
            <a:bodyPr/>
            <a:lstStyle/>
            <a:p/>
          </p:txBody>
        </p:sp>
        <p:sp>
          <p:nvSpPr>
            <p:cNvPr id="183" name="rc183"/>
            <p:cNvSpPr/>
            <p:nvPr/>
          </p:nvSpPr>
          <p:spPr>
            <a:xfrm>
              <a:off x="4862387" y="5577352"/>
              <a:ext cx="2161682" cy="119033"/>
            </a:xfrm>
            <a:prstGeom prst="rect">
              <a:avLst/>
            </a:prstGeom>
            <a:solidFill>
              <a:srgbClr val="B3B3B3">
                <a:alpha val="85098"/>
              </a:srgbClr>
            </a:solidFill>
          </p:spPr>
          <p:txBody>
            <a:bodyPr/>
            <a:lstStyle/>
            <a:p/>
          </p:txBody>
        </p:sp>
        <p:sp>
          <p:nvSpPr>
            <p:cNvPr id="184" name="rc184"/>
            <p:cNvSpPr/>
            <p:nvPr/>
          </p:nvSpPr>
          <p:spPr>
            <a:xfrm>
              <a:off x="4729292" y="5428560"/>
              <a:ext cx="2019861" cy="119033"/>
            </a:xfrm>
            <a:prstGeom prst="rect">
              <a:avLst/>
            </a:prstGeom>
            <a:solidFill>
              <a:srgbClr val="B3B3B3">
                <a:alpha val="85098"/>
              </a:srgbClr>
            </a:solidFill>
          </p:spPr>
          <p:txBody>
            <a:bodyPr/>
            <a:lstStyle/>
            <a:p/>
          </p:txBody>
        </p:sp>
        <p:sp>
          <p:nvSpPr>
            <p:cNvPr id="185" name="tx185"/>
            <p:cNvSpPr/>
            <p:nvPr/>
          </p:nvSpPr>
          <p:spPr>
            <a:xfrm>
              <a:off x="8345125"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208.4</a:t>
              </a:r>
            </a:p>
          </p:txBody>
        </p:sp>
        <p:sp>
          <p:nvSpPr>
            <p:cNvPr id="186" name="tx186"/>
            <p:cNvSpPr/>
            <p:nvPr/>
          </p:nvSpPr>
          <p:spPr>
            <a:xfrm>
              <a:off x="7168751"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172.9</a:t>
              </a:r>
            </a:p>
          </p:txBody>
        </p:sp>
        <p:sp>
          <p:nvSpPr>
            <p:cNvPr id="187" name="tx187"/>
            <p:cNvSpPr/>
            <p:nvPr/>
          </p:nvSpPr>
          <p:spPr>
            <a:xfrm>
              <a:off x="689383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164.5</a:t>
              </a:r>
            </a:p>
          </p:txBody>
        </p:sp>
        <p:sp>
          <p:nvSpPr>
            <p:cNvPr id="188" name="tx188"/>
            <p:cNvSpPr/>
            <p:nvPr/>
          </p:nvSpPr>
          <p:spPr>
            <a:xfrm>
              <a:off x="358499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146.4</a:t>
              </a:r>
            </a:p>
          </p:txBody>
        </p:sp>
        <p:sp>
          <p:nvSpPr>
            <p:cNvPr id="189" name="tx189"/>
            <p:cNvSpPr/>
            <p:nvPr/>
          </p:nvSpPr>
          <p:spPr>
            <a:xfrm>
              <a:off x="294203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107.4</a:t>
              </a:r>
            </a:p>
          </p:txBody>
        </p:sp>
        <p:sp>
          <p:nvSpPr>
            <p:cNvPr id="190" name="tx190"/>
            <p:cNvSpPr/>
            <p:nvPr/>
          </p:nvSpPr>
          <p:spPr>
            <a:xfrm>
              <a:off x="2875492" y="544488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103.4</a:t>
              </a:r>
            </a:p>
          </p:txBody>
        </p:sp>
        <p:sp>
          <p:nvSpPr>
            <p:cNvPr id="191" name="tx191"/>
            <p:cNvSpPr/>
            <p:nvPr/>
          </p:nvSpPr>
          <p:spPr>
            <a:xfrm>
              <a:off x="7061841"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62.1</a:t>
              </a:r>
            </a:p>
          </p:txBody>
        </p:sp>
        <p:sp>
          <p:nvSpPr>
            <p:cNvPr id="192" name="tx192"/>
            <p:cNvSpPr/>
            <p:nvPr/>
          </p:nvSpPr>
          <p:spPr>
            <a:xfrm>
              <a:off x="583070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65.4</a:t>
              </a:r>
            </a:p>
          </p:txBody>
        </p:sp>
        <p:sp>
          <p:nvSpPr>
            <p:cNvPr id="193" name="tx193"/>
            <p:cNvSpPr/>
            <p:nvPr/>
          </p:nvSpPr>
          <p:spPr>
            <a:xfrm>
              <a:off x="562669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61.1</a:t>
              </a:r>
            </a:p>
          </p:txBody>
        </p:sp>
        <p:sp>
          <p:nvSpPr>
            <p:cNvPr id="194" name="tx194"/>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83930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9" name="tx199"/>
            <p:cNvSpPr/>
            <p:nvPr/>
          </p:nvSpPr>
          <p:spPr>
            <a:xfrm>
              <a:off x="4452995"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0" name="tx200"/>
            <p:cNvSpPr/>
            <p:nvPr/>
          </p:nvSpPr>
          <p:spPr>
            <a:xfrm>
              <a:off x="610553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201" name="tx201"/>
            <p:cNvSpPr/>
            <p:nvPr/>
          </p:nvSpPr>
          <p:spPr>
            <a:xfrm>
              <a:off x="775806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2" name="tx202"/>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Guinea.
In 2025, DTP1 coverage in Guinea remained relatively constant within 1% at 78%. The number of children missing out on any DTP vaccination (zero-dose children) improved from 107,000 in 2024 to 103,000 in 2025.
DTP3 coverage increased to 65% in 2025, leaving 165,000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78% and DTP3 was 65%, leaving 165,000 children un- or under-vaccinated, including 103,000 zero-dose and 61,000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178758"/>
              <a:ext cx="3397293" cy="612397"/>
            </a:xfrm>
            <a:custGeom>
              <a:avLst/>
              <a:pathLst>
                <a:path w="3397293" h="612397">
                  <a:moveTo>
                    <a:pt x="0" y="546783"/>
                  </a:moveTo>
                  <a:lnTo>
                    <a:pt x="135891" y="481169"/>
                  </a:lnTo>
                  <a:lnTo>
                    <a:pt x="271783" y="393684"/>
                  </a:lnTo>
                  <a:lnTo>
                    <a:pt x="407675" y="328070"/>
                  </a:lnTo>
                  <a:lnTo>
                    <a:pt x="543566" y="240584"/>
                  </a:lnTo>
                  <a:lnTo>
                    <a:pt x="679458" y="240584"/>
                  </a:lnTo>
                  <a:lnTo>
                    <a:pt x="815350" y="240584"/>
                  </a:lnTo>
                  <a:lnTo>
                    <a:pt x="951242" y="218713"/>
                  </a:lnTo>
                  <a:lnTo>
                    <a:pt x="1087133" y="481169"/>
                  </a:lnTo>
                  <a:lnTo>
                    <a:pt x="1223025" y="218713"/>
                  </a:lnTo>
                  <a:lnTo>
                    <a:pt x="1358917" y="0"/>
                  </a:lnTo>
                  <a:lnTo>
                    <a:pt x="1494809" y="218713"/>
                  </a:lnTo>
                  <a:lnTo>
                    <a:pt x="1630700" y="349941"/>
                  </a:lnTo>
                  <a:lnTo>
                    <a:pt x="1766592" y="481169"/>
                  </a:lnTo>
                  <a:lnTo>
                    <a:pt x="1902484" y="612397"/>
                  </a:lnTo>
                  <a:lnTo>
                    <a:pt x="2038375" y="481169"/>
                  </a:lnTo>
                  <a:lnTo>
                    <a:pt x="2174267" y="524912"/>
                  </a:lnTo>
                  <a:lnTo>
                    <a:pt x="2310159" y="481169"/>
                  </a:lnTo>
                  <a:lnTo>
                    <a:pt x="2446051" y="459298"/>
                  </a:lnTo>
                  <a:lnTo>
                    <a:pt x="2581942" y="415555"/>
                  </a:lnTo>
                  <a:lnTo>
                    <a:pt x="2717834" y="393684"/>
                  </a:lnTo>
                  <a:lnTo>
                    <a:pt x="2853726" y="349941"/>
                  </a:lnTo>
                  <a:lnTo>
                    <a:pt x="2989618" y="328070"/>
                  </a:lnTo>
                  <a:lnTo>
                    <a:pt x="3125509" y="284327"/>
                  </a:lnTo>
                  <a:lnTo>
                    <a:pt x="3261401" y="196842"/>
                  </a:lnTo>
                  <a:lnTo>
                    <a:pt x="3397293" y="1749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178758"/>
              <a:ext cx="3397293" cy="612397"/>
            </a:xfrm>
            <a:custGeom>
              <a:avLst/>
              <a:pathLst>
                <a:path w="3397293" h="612397">
                  <a:moveTo>
                    <a:pt x="0" y="546783"/>
                  </a:moveTo>
                  <a:lnTo>
                    <a:pt x="135891" y="481169"/>
                  </a:lnTo>
                  <a:lnTo>
                    <a:pt x="271783" y="393684"/>
                  </a:lnTo>
                  <a:lnTo>
                    <a:pt x="407675" y="328070"/>
                  </a:lnTo>
                  <a:lnTo>
                    <a:pt x="543566" y="240584"/>
                  </a:lnTo>
                  <a:lnTo>
                    <a:pt x="679458" y="240584"/>
                  </a:lnTo>
                  <a:lnTo>
                    <a:pt x="815350" y="240584"/>
                  </a:lnTo>
                  <a:lnTo>
                    <a:pt x="951242" y="218713"/>
                  </a:lnTo>
                  <a:lnTo>
                    <a:pt x="1087133" y="481169"/>
                  </a:lnTo>
                  <a:lnTo>
                    <a:pt x="1223025" y="218713"/>
                  </a:lnTo>
                  <a:lnTo>
                    <a:pt x="1358917" y="0"/>
                  </a:lnTo>
                  <a:lnTo>
                    <a:pt x="1494809" y="218713"/>
                  </a:lnTo>
                  <a:lnTo>
                    <a:pt x="1630700" y="349941"/>
                  </a:lnTo>
                  <a:lnTo>
                    <a:pt x="1766592" y="481169"/>
                  </a:lnTo>
                  <a:lnTo>
                    <a:pt x="1902484" y="612397"/>
                  </a:lnTo>
                  <a:lnTo>
                    <a:pt x="2038375" y="481169"/>
                  </a:lnTo>
                  <a:lnTo>
                    <a:pt x="2174267" y="524912"/>
                  </a:lnTo>
                  <a:lnTo>
                    <a:pt x="2310159" y="481169"/>
                  </a:lnTo>
                  <a:lnTo>
                    <a:pt x="2446051" y="459298"/>
                  </a:lnTo>
                  <a:lnTo>
                    <a:pt x="2581942" y="415555"/>
                  </a:lnTo>
                  <a:lnTo>
                    <a:pt x="2717834" y="393684"/>
                  </a:lnTo>
                  <a:lnTo>
                    <a:pt x="2853726" y="349941"/>
                  </a:lnTo>
                  <a:lnTo>
                    <a:pt x="2989618" y="328070"/>
                  </a:lnTo>
                  <a:lnTo>
                    <a:pt x="3125509" y="284327"/>
                  </a:lnTo>
                  <a:lnTo>
                    <a:pt x="3261401" y="196842"/>
                  </a:lnTo>
                  <a:lnTo>
                    <a:pt x="3397293" y="1749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2" name="pl32"/>
            <p:cNvSpPr/>
            <p:nvPr/>
          </p:nvSpPr>
          <p:spPr>
            <a:xfrm>
              <a:off x="1120965" y="2178758"/>
              <a:ext cx="3397293" cy="612397"/>
            </a:xfrm>
            <a:custGeom>
              <a:avLst/>
              <a:pathLst>
                <a:path w="3397293" h="612397">
                  <a:moveTo>
                    <a:pt x="0" y="546783"/>
                  </a:moveTo>
                  <a:lnTo>
                    <a:pt x="135891" y="481169"/>
                  </a:lnTo>
                  <a:lnTo>
                    <a:pt x="271783" y="393684"/>
                  </a:lnTo>
                  <a:lnTo>
                    <a:pt x="407675" y="328070"/>
                  </a:lnTo>
                  <a:lnTo>
                    <a:pt x="543566" y="240584"/>
                  </a:lnTo>
                  <a:lnTo>
                    <a:pt x="679458" y="240584"/>
                  </a:lnTo>
                  <a:lnTo>
                    <a:pt x="815350" y="240584"/>
                  </a:lnTo>
                  <a:lnTo>
                    <a:pt x="951242" y="218713"/>
                  </a:lnTo>
                  <a:lnTo>
                    <a:pt x="1087133" y="481169"/>
                  </a:lnTo>
                  <a:lnTo>
                    <a:pt x="1223025" y="218713"/>
                  </a:lnTo>
                  <a:lnTo>
                    <a:pt x="1358917" y="0"/>
                  </a:lnTo>
                  <a:lnTo>
                    <a:pt x="1494809" y="218713"/>
                  </a:lnTo>
                  <a:lnTo>
                    <a:pt x="1630700" y="349941"/>
                  </a:lnTo>
                  <a:lnTo>
                    <a:pt x="1766592" y="481169"/>
                  </a:lnTo>
                  <a:lnTo>
                    <a:pt x="1902484" y="612397"/>
                  </a:lnTo>
                  <a:lnTo>
                    <a:pt x="2038375" y="481169"/>
                  </a:lnTo>
                  <a:lnTo>
                    <a:pt x="2174267" y="524912"/>
                  </a:lnTo>
                  <a:lnTo>
                    <a:pt x="2310159" y="481169"/>
                  </a:lnTo>
                  <a:lnTo>
                    <a:pt x="2446051" y="459298"/>
                  </a:lnTo>
                  <a:lnTo>
                    <a:pt x="2581942" y="415555"/>
                  </a:lnTo>
                  <a:lnTo>
                    <a:pt x="2717834" y="393684"/>
                  </a:lnTo>
                  <a:lnTo>
                    <a:pt x="2853726" y="349941"/>
                  </a:lnTo>
                  <a:lnTo>
                    <a:pt x="2989618" y="328070"/>
                  </a:lnTo>
                  <a:lnTo>
                    <a:pt x="3125509" y="284327"/>
                  </a:lnTo>
                  <a:lnTo>
                    <a:pt x="3261401" y="196842"/>
                  </a:lnTo>
                  <a:lnTo>
                    <a:pt x="3397293" y="1749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40134"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22076"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1403693"/>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Guinea, 2000-2025</a:t>
              </a:r>
            </a:p>
          </p:txBody>
        </p:sp>
        <p:sp>
          <p:nvSpPr>
            <p:cNvPr id="63" name="pl63"/>
            <p:cNvSpPr/>
            <p:nvPr/>
          </p:nvSpPr>
          <p:spPr>
            <a:xfrm>
              <a:off x="5267799" y="41480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706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2647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8231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3814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9398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27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0439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602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160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7190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04836"/>
              <a:ext cx="3397293" cy="1236572"/>
            </a:xfrm>
            <a:custGeom>
              <a:avLst/>
              <a:pathLst>
                <a:path w="3397293" h="1236572">
                  <a:moveTo>
                    <a:pt x="0" y="1104082"/>
                  </a:moveTo>
                  <a:lnTo>
                    <a:pt x="135891" y="971592"/>
                  </a:lnTo>
                  <a:lnTo>
                    <a:pt x="271783" y="794939"/>
                  </a:lnTo>
                  <a:lnTo>
                    <a:pt x="407675" y="662449"/>
                  </a:lnTo>
                  <a:lnTo>
                    <a:pt x="543566" y="485796"/>
                  </a:lnTo>
                  <a:lnTo>
                    <a:pt x="679458" y="485796"/>
                  </a:lnTo>
                  <a:lnTo>
                    <a:pt x="815350" y="485796"/>
                  </a:lnTo>
                  <a:lnTo>
                    <a:pt x="951242" y="441633"/>
                  </a:lnTo>
                  <a:lnTo>
                    <a:pt x="1087133" y="971592"/>
                  </a:lnTo>
                  <a:lnTo>
                    <a:pt x="1223025" y="441633"/>
                  </a:lnTo>
                  <a:lnTo>
                    <a:pt x="1358917" y="0"/>
                  </a:lnTo>
                  <a:lnTo>
                    <a:pt x="1494809" y="441633"/>
                  </a:lnTo>
                  <a:lnTo>
                    <a:pt x="1630700" y="706612"/>
                  </a:lnTo>
                  <a:lnTo>
                    <a:pt x="1766592" y="971592"/>
                  </a:lnTo>
                  <a:lnTo>
                    <a:pt x="1902484" y="1236572"/>
                  </a:lnTo>
                  <a:lnTo>
                    <a:pt x="2038375" y="971592"/>
                  </a:lnTo>
                  <a:lnTo>
                    <a:pt x="2174267" y="1059919"/>
                  </a:lnTo>
                  <a:lnTo>
                    <a:pt x="2310159" y="971592"/>
                  </a:lnTo>
                  <a:lnTo>
                    <a:pt x="2446051" y="927429"/>
                  </a:lnTo>
                  <a:lnTo>
                    <a:pt x="2581942" y="839102"/>
                  </a:lnTo>
                  <a:lnTo>
                    <a:pt x="2717834" y="794939"/>
                  </a:lnTo>
                  <a:lnTo>
                    <a:pt x="2853726" y="706612"/>
                  </a:lnTo>
                  <a:lnTo>
                    <a:pt x="2989618" y="662449"/>
                  </a:lnTo>
                  <a:lnTo>
                    <a:pt x="3125509" y="574122"/>
                  </a:lnTo>
                  <a:lnTo>
                    <a:pt x="3261401" y="397469"/>
                  </a:lnTo>
                  <a:lnTo>
                    <a:pt x="3397293" y="353306"/>
                  </a:lnTo>
                </a:path>
              </a:pathLst>
            </a:custGeom>
            <a:ln w="27101" cap="flat">
              <a:solidFill>
                <a:srgbClr val="0058AB">
                  <a:alpha val="100000"/>
                </a:srgbClr>
              </a:solidFill>
              <a:prstDash val="solid"/>
              <a:round/>
            </a:ln>
          </p:spPr>
          <p:txBody>
            <a:bodyPr/>
            <a:lstStyle/>
            <a:p/>
          </p:txBody>
        </p:sp>
        <p:sp>
          <p:nvSpPr>
            <p:cNvPr id="83" name="pl83"/>
            <p:cNvSpPr/>
            <p:nvPr/>
          </p:nvSpPr>
          <p:spPr>
            <a:xfrm>
              <a:off x="5437664" y="3043938"/>
              <a:ext cx="3397293" cy="397469"/>
            </a:xfrm>
            <a:custGeom>
              <a:avLst/>
              <a:pathLst>
                <a:path w="3397293" h="397469">
                  <a:moveTo>
                    <a:pt x="0" y="397469"/>
                  </a:moveTo>
                  <a:lnTo>
                    <a:pt x="135891" y="353306"/>
                  </a:lnTo>
                  <a:lnTo>
                    <a:pt x="271783" y="353306"/>
                  </a:lnTo>
                  <a:lnTo>
                    <a:pt x="407675" y="309143"/>
                  </a:lnTo>
                  <a:lnTo>
                    <a:pt x="543566" y="264979"/>
                  </a:lnTo>
                  <a:lnTo>
                    <a:pt x="679458" y="220816"/>
                  </a:lnTo>
                  <a:lnTo>
                    <a:pt x="815350" y="176653"/>
                  </a:lnTo>
                  <a:lnTo>
                    <a:pt x="951242" y="176653"/>
                  </a:lnTo>
                  <a:lnTo>
                    <a:pt x="1087133" y="132489"/>
                  </a:lnTo>
                  <a:lnTo>
                    <a:pt x="1223025" y="88326"/>
                  </a:lnTo>
                  <a:lnTo>
                    <a:pt x="1358917" y="88326"/>
                  </a:lnTo>
                  <a:lnTo>
                    <a:pt x="1494809" y="44163"/>
                  </a:lnTo>
                  <a:lnTo>
                    <a:pt x="1630700" y="88326"/>
                  </a:lnTo>
                  <a:lnTo>
                    <a:pt x="1766592" y="88326"/>
                  </a:lnTo>
                  <a:lnTo>
                    <a:pt x="1902484" y="88326"/>
                  </a:lnTo>
                  <a:lnTo>
                    <a:pt x="2038375" y="88326"/>
                  </a:lnTo>
                  <a:lnTo>
                    <a:pt x="2174267" y="44163"/>
                  </a:lnTo>
                  <a:lnTo>
                    <a:pt x="2310159" y="44163"/>
                  </a:lnTo>
                  <a:lnTo>
                    <a:pt x="2446051" y="44163"/>
                  </a:lnTo>
                  <a:lnTo>
                    <a:pt x="2581942" y="0"/>
                  </a:lnTo>
                  <a:lnTo>
                    <a:pt x="2717834" y="132489"/>
                  </a:lnTo>
                  <a:lnTo>
                    <a:pt x="2853726" y="220816"/>
                  </a:lnTo>
                  <a:lnTo>
                    <a:pt x="2989618" y="88326"/>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999775"/>
              <a:ext cx="3397293" cy="1059919"/>
            </a:xfrm>
            <a:custGeom>
              <a:avLst/>
              <a:pathLst>
                <a:path w="3397293" h="1059919">
                  <a:moveTo>
                    <a:pt x="0" y="1059919"/>
                  </a:moveTo>
                  <a:lnTo>
                    <a:pt x="135891" y="1059919"/>
                  </a:lnTo>
                  <a:lnTo>
                    <a:pt x="271783" y="1015755"/>
                  </a:lnTo>
                  <a:lnTo>
                    <a:pt x="407675" y="927429"/>
                  </a:lnTo>
                  <a:lnTo>
                    <a:pt x="543566" y="794939"/>
                  </a:lnTo>
                  <a:lnTo>
                    <a:pt x="679458" y="662449"/>
                  </a:lnTo>
                  <a:lnTo>
                    <a:pt x="815350" y="574122"/>
                  </a:lnTo>
                  <a:lnTo>
                    <a:pt x="951242" y="485796"/>
                  </a:lnTo>
                  <a:lnTo>
                    <a:pt x="1087133" y="264979"/>
                  </a:lnTo>
                  <a:lnTo>
                    <a:pt x="1223025" y="88326"/>
                  </a:lnTo>
                  <a:lnTo>
                    <a:pt x="1358917" y="353306"/>
                  </a:lnTo>
                  <a:lnTo>
                    <a:pt x="1494809" y="397469"/>
                  </a:lnTo>
                  <a:lnTo>
                    <a:pt x="1630700" y="441633"/>
                  </a:lnTo>
                  <a:lnTo>
                    <a:pt x="1766592" y="529959"/>
                  </a:lnTo>
                  <a:lnTo>
                    <a:pt x="1902484" y="485796"/>
                  </a:lnTo>
                  <a:lnTo>
                    <a:pt x="2038375" y="441633"/>
                  </a:lnTo>
                  <a:lnTo>
                    <a:pt x="2174267" y="220816"/>
                  </a:lnTo>
                  <a:lnTo>
                    <a:pt x="2310159" y="176653"/>
                  </a:lnTo>
                  <a:lnTo>
                    <a:pt x="2446051" y="88326"/>
                  </a:lnTo>
                  <a:lnTo>
                    <a:pt x="2581942" y="44163"/>
                  </a:lnTo>
                  <a:lnTo>
                    <a:pt x="2717834" y="88326"/>
                  </a:lnTo>
                  <a:lnTo>
                    <a:pt x="2853726" y="309143"/>
                  </a:lnTo>
                  <a:lnTo>
                    <a:pt x="2989618" y="176653"/>
                  </a:lnTo>
                  <a:lnTo>
                    <a:pt x="3125509" y="44163"/>
                  </a:lnTo>
                  <a:lnTo>
                    <a:pt x="3261401" y="0"/>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304393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04836"/>
              <a:ext cx="3397293" cy="1236572"/>
            </a:xfrm>
            <a:custGeom>
              <a:avLst/>
              <a:pathLst>
                <a:path w="3397293" h="1236572">
                  <a:moveTo>
                    <a:pt x="0" y="1104082"/>
                  </a:moveTo>
                  <a:lnTo>
                    <a:pt x="135891" y="971592"/>
                  </a:lnTo>
                  <a:lnTo>
                    <a:pt x="271783" y="794939"/>
                  </a:lnTo>
                  <a:lnTo>
                    <a:pt x="407675" y="662449"/>
                  </a:lnTo>
                  <a:lnTo>
                    <a:pt x="543566" y="485796"/>
                  </a:lnTo>
                  <a:lnTo>
                    <a:pt x="679458" y="485796"/>
                  </a:lnTo>
                  <a:lnTo>
                    <a:pt x="815350" y="485796"/>
                  </a:lnTo>
                  <a:lnTo>
                    <a:pt x="951242" y="441633"/>
                  </a:lnTo>
                  <a:lnTo>
                    <a:pt x="1087133" y="971592"/>
                  </a:lnTo>
                  <a:lnTo>
                    <a:pt x="1223025" y="441633"/>
                  </a:lnTo>
                  <a:lnTo>
                    <a:pt x="1358917" y="0"/>
                  </a:lnTo>
                  <a:lnTo>
                    <a:pt x="1494809" y="441633"/>
                  </a:lnTo>
                  <a:lnTo>
                    <a:pt x="1630700" y="706612"/>
                  </a:lnTo>
                  <a:lnTo>
                    <a:pt x="1766592" y="971592"/>
                  </a:lnTo>
                  <a:lnTo>
                    <a:pt x="1902484" y="1236572"/>
                  </a:lnTo>
                  <a:lnTo>
                    <a:pt x="2038375" y="971592"/>
                  </a:lnTo>
                  <a:lnTo>
                    <a:pt x="2174267" y="1059919"/>
                  </a:lnTo>
                  <a:lnTo>
                    <a:pt x="2310159" y="971592"/>
                  </a:lnTo>
                  <a:lnTo>
                    <a:pt x="2446051" y="927429"/>
                  </a:lnTo>
                  <a:lnTo>
                    <a:pt x="2581942" y="839102"/>
                  </a:lnTo>
                  <a:lnTo>
                    <a:pt x="2717834" y="794939"/>
                  </a:lnTo>
                  <a:lnTo>
                    <a:pt x="2853726" y="706612"/>
                  </a:lnTo>
                  <a:lnTo>
                    <a:pt x="2989618" y="662449"/>
                  </a:lnTo>
                  <a:lnTo>
                    <a:pt x="3125509" y="574122"/>
                  </a:lnTo>
                  <a:lnTo>
                    <a:pt x="3261401" y="397469"/>
                  </a:lnTo>
                  <a:lnTo>
                    <a:pt x="3397293" y="35330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43318"/>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43318"/>
              <a:ext cx="0" cy="247314"/>
            </a:xfrm>
            <a:custGeom>
              <a:avLst/>
              <a:pathLst>
                <a:path w="0" h="247314">
                  <a:moveTo>
                    <a:pt x="0" y="2473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204836"/>
              <a:ext cx="0" cy="238481"/>
            </a:xfrm>
            <a:custGeom>
              <a:avLst/>
              <a:pathLst>
                <a:path w="0" h="238481">
                  <a:moveTo>
                    <a:pt x="0" y="0"/>
                  </a:moveTo>
                  <a:lnTo>
                    <a:pt x="0" y="238481"/>
                  </a:lnTo>
                </a:path>
              </a:pathLst>
            </a:custGeom>
            <a:ln w="13550" cap="flat">
              <a:solidFill>
                <a:srgbClr val="0058AB">
                  <a:alpha val="100000"/>
                </a:srgbClr>
              </a:solidFill>
              <a:prstDash val="dot"/>
              <a:round/>
            </a:ln>
          </p:spPr>
          <p:txBody>
            <a:bodyPr/>
            <a:lstStyle/>
            <a:p/>
          </p:txBody>
        </p:sp>
        <p:sp>
          <p:nvSpPr>
            <p:cNvPr id="90" name="pl90"/>
            <p:cNvSpPr/>
            <p:nvPr/>
          </p:nvSpPr>
          <p:spPr>
            <a:xfrm>
              <a:off x="7476039" y="2443318"/>
              <a:ext cx="0" cy="733110"/>
            </a:xfrm>
            <a:custGeom>
              <a:avLst/>
              <a:pathLst>
                <a:path w="0" h="733110">
                  <a:moveTo>
                    <a:pt x="0" y="73311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43318"/>
              <a:ext cx="0" cy="600620"/>
            </a:xfrm>
            <a:custGeom>
              <a:avLst/>
              <a:pathLst>
                <a:path w="0" h="600620">
                  <a:moveTo>
                    <a:pt x="0" y="6006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43318"/>
              <a:ext cx="0" cy="158987"/>
            </a:xfrm>
            <a:custGeom>
              <a:avLst/>
              <a:pathLst>
                <a:path w="0" h="158987">
                  <a:moveTo>
                    <a:pt x="0" y="15898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43318"/>
              <a:ext cx="0" cy="114824"/>
            </a:xfrm>
            <a:custGeom>
              <a:avLst/>
              <a:pathLst>
                <a:path w="0" h="114824">
                  <a:moveTo>
                    <a:pt x="0" y="11482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04836"/>
              <a:ext cx="3397293" cy="1236572"/>
            </a:xfrm>
            <a:custGeom>
              <a:avLst/>
              <a:pathLst>
                <a:path w="3397293" h="1236572">
                  <a:moveTo>
                    <a:pt x="0" y="1104082"/>
                  </a:moveTo>
                  <a:lnTo>
                    <a:pt x="135891" y="971592"/>
                  </a:lnTo>
                  <a:lnTo>
                    <a:pt x="271783" y="794939"/>
                  </a:lnTo>
                  <a:lnTo>
                    <a:pt x="407675" y="662449"/>
                  </a:lnTo>
                  <a:lnTo>
                    <a:pt x="543566" y="485796"/>
                  </a:lnTo>
                  <a:lnTo>
                    <a:pt x="679458" y="485796"/>
                  </a:lnTo>
                  <a:lnTo>
                    <a:pt x="815350" y="485796"/>
                  </a:lnTo>
                  <a:lnTo>
                    <a:pt x="951242" y="441633"/>
                  </a:lnTo>
                  <a:lnTo>
                    <a:pt x="1087133" y="971592"/>
                  </a:lnTo>
                  <a:lnTo>
                    <a:pt x="1223025" y="441633"/>
                  </a:lnTo>
                  <a:lnTo>
                    <a:pt x="1358917" y="0"/>
                  </a:lnTo>
                  <a:lnTo>
                    <a:pt x="1494809" y="441633"/>
                  </a:lnTo>
                  <a:lnTo>
                    <a:pt x="1630700" y="706612"/>
                  </a:lnTo>
                  <a:lnTo>
                    <a:pt x="1766592" y="971592"/>
                  </a:lnTo>
                  <a:lnTo>
                    <a:pt x="1902484" y="1236572"/>
                  </a:lnTo>
                  <a:lnTo>
                    <a:pt x="2038375" y="971592"/>
                  </a:lnTo>
                  <a:lnTo>
                    <a:pt x="2174267" y="1059919"/>
                  </a:lnTo>
                  <a:lnTo>
                    <a:pt x="2310159" y="971592"/>
                  </a:lnTo>
                  <a:lnTo>
                    <a:pt x="2446051" y="927429"/>
                  </a:lnTo>
                  <a:lnTo>
                    <a:pt x="2581942" y="839102"/>
                  </a:lnTo>
                  <a:lnTo>
                    <a:pt x="2717834" y="794939"/>
                  </a:lnTo>
                  <a:lnTo>
                    <a:pt x="2853726" y="706612"/>
                  </a:lnTo>
                  <a:lnTo>
                    <a:pt x="2989618" y="662449"/>
                  </a:lnTo>
                  <a:lnTo>
                    <a:pt x="3125509" y="574122"/>
                  </a:lnTo>
                  <a:lnTo>
                    <a:pt x="3261401" y="397469"/>
                  </a:lnTo>
                  <a:lnTo>
                    <a:pt x="3397293" y="35330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8521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86977" y="23852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36291" y="23852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7427845" y="238515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7989462" y="23852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8775" y="23852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2386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2" name="tx102"/>
            <p:cNvSpPr/>
            <p:nvPr/>
          </p:nvSpPr>
          <p:spPr>
            <a:xfrm>
              <a:off x="8902429" y="30489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9606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8750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99182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550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21085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166685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236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61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81645"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3" name="tx123"/>
            <p:cNvSpPr/>
            <p:nvPr/>
          </p:nvSpPr>
          <p:spPr>
            <a:xfrm>
              <a:off x="70907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532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67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690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7030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184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196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209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1CABE2">
                <a:alpha val="80000"/>
              </a:srgbClr>
            </a:solidFill>
          </p:spPr>
          <p:txBody>
            <a:bodyPr/>
            <a:lstStyle/>
            <a:p/>
          </p:txBody>
        </p:sp>
        <p:sp>
          <p:nvSpPr>
            <p:cNvPr id="137" name="rc137"/>
            <p:cNvSpPr/>
            <p:nvPr/>
          </p:nvSpPr>
          <p:spPr>
            <a:xfrm>
              <a:off x="1317178" y="5743865"/>
              <a:ext cx="5375240" cy="114824"/>
            </a:xfrm>
            <a:prstGeom prst="rect">
              <a:avLst/>
            </a:prstGeom>
            <a:solidFill>
              <a:srgbClr val="1CABE2">
                <a:alpha val="80000"/>
              </a:srgbClr>
            </a:solidFill>
          </p:spPr>
          <p:txBody>
            <a:bodyPr/>
            <a:lstStyle/>
            <a:p/>
          </p:txBody>
        </p:sp>
        <p:sp>
          <p:nvSpPr>
            <p:cNvPr id="138" name="rc138"/>
            <p:cNvSpPr/>
            <p:nvPr/>
          </p:nvSpPr>
          <p:spPr>
            <a:xfrm>
              <a:off x="1317178" y="5600334"/>
              <a:ext cx="5173789" cy="114824"/>
            </a:xfrm>
            <a:prstGeom prst="rect">
              <a:avLst/>
            </a:prstGeom>
            <a:solidFill>
              <a:srgbClr val="1CABE2">
                <a:alpha val="80000"/>
              </a:srgbClr>
            </a:solidFill>
          </p:spPr>
          <p:txBody>
            <a:bodyPr/>
            <a:lstStyle/>
            <a:p/>
          </p:txBody>
        </p:sp>
        <p:sp>
          <p:nvSpPr>
            <p:cNvPr id="139" name="tx139"/>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146,000</a:t>
              </a:r>
            </a:p>
          </p:txBody>
        </p:sp>
        <p:sp>
          <p:nvSpPr>
            <p:cNvPr id="140" name="tx140"/>
            <p:cNvSpPr/>
            <p:nvPr/>
          </p:nvSpPr>
          <p:spPr>
            <a:xfrm>
              <a:off x="6183005"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41" name="tx141"/>
            <p:cNvSpPr/>
            <p:nvPr/>
          </p:nvSpPr>
          <p:spPr>
            <a:xfrm>
              <a:off x="598155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9114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81470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31595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Guinea (78%) was 12 percentage points lower than the global average (90%) and 3 percentage points lower than the average across all WCAR countries (81%).
National DTP1 coverage was 11 percentage points higher than in 2019 (67%).
This equates to 103,000 zero-dose children in 2025 compared to 146,000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DTP1 coverage was 78% - this is 11 percentage points higher than in 2019 and lower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Guinea ranked number 4 out of 24 countries for lowest DTP1 coverage (based on tied ranks).
Guinea was in the top 10 countries with the most zero-dose children (rank=6).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F26A21">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Guinea ranked number 7 out of 24 countries with 136,000 zero-dose children.
In 2025, Guinea ranked number 6 out of 24 countries with 103,000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243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765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706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647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794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0735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2676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199421"/>
              <a:ext cx="203168" cy="485966"/>
            </a:xfrm>
            <a:prstGeom prst="rect">
              <a:avLst/>
            </a:prstGeom>
            <a:solidFill>
              <a:srgbClr val="80BD41">
                <a:alpha val="100000"/>
              </a:srgbClr>
            </a:solidFill>
          </p:spPr>
          <p:txBody>
            <a:bodyPr/>
            <a:lstStyle/>
            <a:p/>
          </p:txBody>
        </p:sp>
        <p:sp>
          <p:nvSpPr>
            <p:cNvPr id="27" name="rc27"/>
            <p:cNvSpPr/>
            <p:nvPr/>
          </p:nvSpPr>
          <p:spPr>
            <a:xfrm>
              <a:off x="1332670" y="3628939"/>
              <a:ext cx="203168" cy="412013"/>
            </a:xfrm>
            <a:prstGeom prst="rect">
              <a:avLst/>
            </a:prstGeom>
            <a:solidFill>
              <a:srgbClr val="0058AB">
                <a:alpha val="100000"/>
              </a:srgbClr>
            </a:solidFill>
          </p:spPr>
          <p:txBody>
            <a:bodyPr/>
            <a:lstStyle/>
            <a:p/>
          </p:txBody>
        </p:sp>
        <p:sp>
          <p:nvSpPr>
            <p:cNvPr id="28" name="rc28"/>
            <p:cNvSpPr/>
            <p:nvPr/>
          </p:nvSpPr>
          <p:spPr>
            <a:xfrm>
              <a:off x="1332670" y="4040952"/>
              <a:ext cx="203168" cy="158468"/>
            </a:xfrm>
            <a:prstGeom prst="rect">
              <a:avLst/>
            </a:prstGeom>
            <a:solidFill>
              <a:srgbClr val="1CABE2">
                <a:alpha val="100000"/>
              </a:srgbClr>
            </a:solidFill>
          </p:spPr>
          <p:txBody>
            <a:bodyPr/>
            <a:lstStyle/>
            <a:p/>
          </p:txBody>
        </p:sp>
        <p:sp>
          <p:nvSpPr>
            <p:cNvPr id="29" name="rc29"/>
            <p:cNvSpPr/>
            <p:nvPr/>
          </p:nvSpPr>
          <p:spPr>
            <a:xfrm>
              <a:off x="1558413" y="4155635"/>
              <a:ext cx="203168" cy="529752"/>
            </a:xfrm>
            <a:prstGeom prst="rect">
              <a:avLst/>
            </a:prstGeom>
            <a:solidFill>
              <a:srgbClr val="80BD41">
                <a:alpha val="100000"/>
              </a:srgbClr>
            </a:solidFill>
          </p:spPr>
          <p:txBody>
            <a:bodyPr/>
            <a:lstStyle/>
            <a:p/>
          </p:txBody>
        </p:sp>
        <p:sp>
          <p:nvSpPr>
            <p:cNvPr id="30" name="rc30"/>
            <p:cNvSpPr/>
            <p:nvPr/>
          </p:nvSpPr>
          <p:spPr>
            <a:xfrm>
              <a:off x="1558413" y="3625883"/>
              <a:ext cx="203168" cy="381421"/>
            </a:xfrm>
            <a:prstGeom prst="rect">
              <a:avLst/>
            </a:prstGeom>
            <a:solidFill>
              <a:srgbClr val="0058AB">
                <a:alpha val="100000"/>
              </a:srgbClr>
            </a:solidFill>
          </p:spPr>
          <p:txBody>
            <a:bodyPr/>
            <a:lstStyle/>
            <a:p/>
          </p:txBody>
        </p:sp>
        <p:sp>
          <p:nvSpPr>
            <p:cNvPr id="31" name="rc31"/>
            <p:cNvSpPr/>
            <p:nvPr/>
          </p:nvSpPr>
          <p:spPr>
            <a:xfrm>
              <a:off x="1558413" y="4007304"/>
              <a:ext cx="203168" cy="148330"/>
            </a:xfrm>
            <a:prstGeom prst="rect">
              <a:avLst/>
            </a:prstGeom>
            <a:solidFill>
              <a:srgbClr val="1CABE2">
                <a:alpha val="100000"/>
              </a:srgbClr>
            </a:solidFill>
          </p:spPr>
          <p:txBody>
            <a:bodyPr/>
            <a:lstStyle/>
            <a:p/>
          </p:txBody>
        </p:sp>
        <p:sp>
          <p:nvSpPr>
            <p:cNvPr id="32" name="rc32"/>
            <p:cNvSpPr/>
            <p:nvPr/>
          </p:nvSpPr>
          <p:spPr>
            <a:xfrm>
              <a:off x="1784155" y="4124404"/>
              <a:ext cx="203168" cy="560982"/>
            </a:xfrm>
            <a:prstGeom prst="rect">
              <a:avLst/>
            </a:prstGeom>
            <a:solidFill>
              <a:srgbClr val="80BD41">
                <a:alpha val="100000"/>
              </a:srgbClr>
            </a:solidFill>
          </p:spPr>
          <p:txBody>
            <a:bodyPr/>
            <a:lstStyle/>
            <a:p/>
          </p:txBody>
        </p:sp>
        <p:sp>
          <p:nvSpPr>
            <p:cNvPr id="33" name="rc33"/>
            <p:cNvSpPr/>
            <p:nvPr/>
          </p:nvSpPr>
          <p:spPr>
            <a:xfrm>
              <a:off x="1784155" y="3626927"/>
              <a:ext cx="203168" cy="338705"/>
            </a:xfrm>
            <a:prstGeom prst="rect">
              <a:avLst/>
            </a:prstGeom>
            <a:solidFill>
              <a:srgbClr val="0058AB">
                <a:alpha val="100000"/>
              </a:srgbClr>
            </a:solidFill>
          </p:spPr>
          <p:txBody>
            <a:bodyPr/>
            <a:lstStyle/>
            <a:p/>
          </p:txBody>
        </p:sp>
        <p:sp>
          <p:nvSpPr>
            <p:cNvPr id="34" name="rc34"/>
            <p:cNvSpPr/>
            <p:nvPr/>
          </p:nvSpPr>
          <p:spPr>
            <a:xfrm>
              <a:off x="1784155" y="3965633"/>
              <a:ext cx="203168" cy="158771"/>
            </a:xfrm>
            <a:prstGeom prst="rect">
              <a:avLst/>
            </a:prstGeom>
            <a:solidFill>
              <a:srgbClr val="1CABE2">
                <a:alpha val="100000"/>
              </a:srgbClr>
            </a:solidFill>
          </p:spPr>
          <p:txBody>
            <a:bodyPr/>
            <a:lstStyle/>
            <a:p/>
          </p:txBody>
        </p:sp>
        <p:sp>
          <p:nvSpPr>
            <p:cNvPr id="35" name="rc35"/>
            <p:cNvSpPr/>
            <p:nvPr/>
          </p:nvSpPr>
          <p:spPr>
            <a:xfrm>
              <a:off x="2009898" y="4071841"/>
              <a:ext cx="203168" cy="613546"/>
            </a:xfrm>
            <a:prstGeom prst="rect">
              <a:avLst/>
            </a:prstGeom>
            <a:solidFill>
              <a:srgbClr val="80BD41">
                <a:alpha val="100000"/>
              </a:srgbClr>
            </a:solidFill>
          </p:spPr>
          <p:txBody>
            <a:bodyPr/>
            <a:lstStyle/>
            <a:p/>
          </p:txBody>
        </p:sp>
        <p:sp>
          <p:nvSpPr>
            <p:cNvPr id="36" name="rc36"/>
            <p:cNvSpPr/>
            <p:nvPr/>
          </p:nvSpPr>
          <p:spPr>
            <a:xfrm>
              <a:off x="2009898" y="3608991"/>
              <a:ext cx="203168" cy="312153"/>
            </a:xfrm>
            <a:prstGeom prst="rect">
              <a:avLst/>
            </a:prstGeom>
            <a:solidFill>
              <a:srgbClr val="0058AB">
                <a:alpha val="100000"/>
              </a:srgbClr>
            </a:solidFill>
          </p:spPr>
          <p:txBody>
            <a:bodyPr/>
            <a:lstStyle/>
            <a:p/>
          </p:txBody>
        </p:sp>
        <p:sp>
          <p:nvSpPr>
            <p:cNvPr id="37" name="rc37"/>
            <p:cNvSpPr/>
            <p:nvPr/>
          </p:nvSpPr>
          <p:spPr>
            <a:xfrm>
              <a:off x="2009898" y="3921144"/>
              <a:ext cx="203168" cy="150696"/>
            </a:xfrm>
            <a:prstGeom prst="rect">
              <a:avLst/>
            </a:prstGeom>
            <a:solidFill>
              <a:srgbClr val="1CABE2">
                <a:alpha val="100000"/>
              </a:srgbClr>
            </a:solidFill>
          </p:spPr>
          <p:txBody>
            <a:bodyPr/>
            <a:lstStyle/>
            <a:p/>
          </p:txBody>
        </p:sp>
        <p:sp>
          <p:nvSpPr>
            <p:cNvPr id="38" name="rc38"/>
            <p:cNvSpPr/>
            <p:nvPr/>
          </p:nvSpPr>
          <p:spPr>
            <a:xfrm>
              <a:off x="2235640" y="4025479"/>
              <a:ext cx="203168" cy="659907"/>
            </a:xfrm>
            <a:prstGeom prst="rect">
              <a:avLst/>
            </a:prstGeom>
            <a:solidFill>
              <a:srgbClr val="80BD41">
                <a:alpha val="100000"/>
              </a:srgbClr>
            </a:solidFill>
          </p:spPr>
          <p:txBody>
            <a:bodyPr/>
            <a:lstStyle/>
            <a:p/>
          </p:txBody>
        </p:sp>
        <p:sp>
          <p:nvSpPr>
            <p:cNvPr id="39" name="rc39"/>
            <p:cNvSpPr/>
            <p:nvPr/>
          </p:nvSpPr>
          <p:spPr>
            <a:xfrm>
              <a:off x="2235640" y="3585539"/>
              <a:ext cx="203168" cy="274962"/>
            </a:xfrm>
            <a:prstGeom prst="rect">
              <a:avLst/>
            </a:prstGeom>
            <a:solidFill>
              <a:srgbClr val="0058AB">
                <a:alpha val="100000"/>
              </a:srgbClr>
            </a:solidFill>
          </p:spPr>
          <p:txBody>
            <a:bodyPr/>
            <a:lstStyle/>
            <a:p/>
          </p:txBody>
        </p:sp>
        <p:sp>
          <p:nvSpPr>
            <p:cNvPr id="40" name="rc40"/>
            <p:cNvSpPr/>
            <p:nvPr/>
          </p:nvSpPr>
          <p:spPr>
            <a:xfrm>
              <a:off x="2235640" y="3860502"/>
              <a:ext cx="203168" cy="164976"/>
            </a:xfrm>
            <a:prstGeom prst="rect">
              <a:avLst/>
            </a:prstGeom>
            <a:solidFill>
              <a:srgbClr val="1CABE2">
                <a:alpha val="100000"/>
              </a:srgbClr>
            </a:solidFill>
          </p:spPr>
          <p:txBody>
            <a:bodyPr/>
            <a:lstStyle/>
            <a:p/>
          </p:txBody>
        </p:sp>
        <p:sp>
          <p:nvSpPr>
            <p:cNvPr id="41" name="rc41"/>
            <p:cNvSpPr/>
            <p:nvPr/>
          </p:nvSpPr>
          <p:spPr>
            <a:xfrm>
              <a:off x="2461382" y="4019889"/>
              <a:ext cx="203168" cy="665497"/>
            </a:xfrm>
            <a:prstGeom prst="rect">
              <a:avLst/>
            </a:prstGeom>
            <a:solidFill>
              <a:srgbClr val="80BD41">
                <a:alpha val="100000"/>
              </a:srgbClr>
            </a:solidFill>
          </p:spPr>
          <p:txBody>
            <a:bodyPr/>
            <a:lstStyle/>
            <a:p/>
          </p:txBody>
        </p:sp>
        <p:sp>
          <p:nvSpPr>
            <p:cNvPr id="42" name="rc42"/>
            <p:cNvSpPr/>
            <p:nvPr/>
          </p:nvSpPr>
          <p:spPr>
            <a:xfrm>
              <a:off x="2461382" y="3557426"/>
              <a:ext cx="203168" cy="281990"/>
            </a:xfrm>
            <a:prstGeom prst="rect">
              <a:avLst/>
            </a:prstGeom>
            <a:solidFill>
              <a:srgbClr val="0058AB">
                <a:alpha val="100000"/>
              </a:srgbClr>
            </a:solidFill>
          </p:spPr>
          <p:txBody>
            <a:bodyPr/>
            <a:lstStyle/>
            <a:p/>
          </p:txBody>
        </p:sp>
        <p:sp>
          <p:nvSpPr>
            <p:cNvPr id="43" name="rc43"/>
            <p:cNvSpPr/>
            <p:nvPr/>
          </p:nvSpPr>
          <p:spPr>
            <a:xfrm>
              <a:off x="2461382" y="3839416"/>
              <a:ext cx="203168" cy="180472"/>
            </a:xfrm>
            <a:prstGeom prst="rect">
              <a:avLst/>
            </a:prstGeom>
            <a:solidFill>
              <a:srgbClr val="1CABE2">
                <a:alpha val="100000"/>
              </a:srgbClr>
            </a:solidFill>
          </p:spPr>
          <p:txBody>
            <a:bodyPr/>
            <a:lstStyle/>
            <a:p/>
          </p:txBody>
        </p:sp>
        <p:sp>
          <p:nvSpPr>
            <p:cNvPr id="44" name="rc44"/>
            <p:cNvSpPr/>
            <p:nvPr/>
          </p:nvSpPr>
          <p:spPr>
            <a:xfrm>
              <a:off x="2687125" y="4029889"/>
              <a:ext cx="203168" cy="655497"/>
            </a:xfrm>
            <a:prstGeom prst="rect">
              <a:avLst/>
            </a:prstGeom>
            <a:solidFill>
              <a:srgbClr val="80BD41">
                <a:alpha val="100000"/>
              </a:srgbClr>
            </a:solidFill>
          </p:spPr>
          <p:txBody>
            <a:bodyPr/>
            <a:lstStyle/>
            <a:p/>
          </p:txBody>
        </p:sp>
        <p:sp>
          <p:nvSpPr>
            <p:cNvPr id="45" name="rc45"/>
            <p:cNvSpPr/>
            <p:nvPr/>
          </p:nvSpPr>
          <p:spPr>
            <a:xfrm>
              <a:off x="2687125" y="3535390"/>
              <a:ext cx="203168" cy="287499"/>
            </a:xfrm>
            <a:prstGeom prst="rect">
              <a:avLst/>
            </a:prstGeom>
            <a:solidFill>
              <a:srgbClr val="0058AB">
                <a:alpha val="100000"/>
              </a:srgbClr>
            </a:solidFill>
          </p:spPr>
          <p:txBody>
            <a:bodyPr/>
            <a:lstStyle/>
            <a:p/>
          </p:txBody>
        </p:sp>
        <p:sp>
          <p:nvSpPr>
            <p:cNvPr id="46" name="rc46"/>
            <p:cNvSpPr/>
            <p:nvPr/>
          </p:nvSpPr>
          <p:spPr>
            <a:xfrm>
              <a:off x="2687125" y="3822889"/>
              <a:ext cx="203168" cy="206999"/>
            </a:xfrm>
            <a:prstGeom prst="rect">
              <a:avLst/>
            </a:prstGeom>
            <a:solidFill>
              <a:srgbClr val="1CABE2">
                <a:alpha val="100000"/>
              </a:srgbClr>
            </a:solidFill>
          </p:spPr>
          <p:txBody>
            <a:bodyPr/>
            <a:lstStyle/>
            <a:p/>
          </p:txBody>
        </p:sp>
        <p:sp>
          <p:nvSpPr>
            <p:cNvPr id="47" name="rc47"/>
            <p:cNvSpPr/>
            <p:nvPr/>
          </p:nvSpPr>
          <p:spPr>
            <a:xfrm>
              <a:off x="2912867" y="3945086"/>
              <a:ext cx="203168" cy="740300"/>
            </a:xfrm>
            <a:prstGeom prst="rect">
              <a:avLst/>
            </a:prstGeom>
            <a:solidFill>
              <a:srgbClr val="80BD41">
                <a:alpha val="100000"/>
              </a:srgbClr>
            </a:solidFill>
          </p:spPr>
          <p:txBody>
            <a:bodyPr/>
            <a:lstStyle/>
            <a:p/>
          </p:txBody>
        </p:sp>
        <p:sp>
          <p:nvSpPr>
            <p:cNvPr id="48" name="rc48"/>
            <p:cNvSpPr/>
            <p:nvPr/>
          </p:nvSpPr>
          <p:spPr>
            <a:xfrm>
              <a:off x="2912867" y="3510304"/>
              <a:ext cx="203168" cy="282019"/>
            </a:xfrm>
            <a:prstGeom prst="rect">
              <a:avLst/>
            </a:prstGeom>
            <a:solidFill>
              <a:srgbClr val="0058AB">
                <a:alpha val="100000"/>
              </a:srgbClr>
            </a:solidFill>
          </p:spPr>
          <p:txBody>
            <a:bodyPr/>
            <a:lstStyle/>
            <a:p/>
          </p:txBody>
        </p:sp>
        <p:sp>
          <p:nvSpPr>
            <p:cNvPr id="49" name="rc49"/>
            <p:cNvSpPr/>
            <p:nvPr/>
          </p:nvSpPr>
          <p:spPr>
            <a:xfrm>
              <a:off x="2912867" y="3792323"/>
              <a:ext cx="203168" cy="152762"/>
            </a:xfrm>
            <a:prstGeom prst="rect">
              <a:avLst/>
            </a:prstGeom>
            <a:solidFill>
              <a:srgbClr val="1CABE2">
                <a:alpha val="100000"/>
              </a:srgbClr>
            </a:solidFill>
          </p:spPr>
          <p:txBody>
            <a:bodyPr/>
            <a:lstStyle/>
            <a:p/>
          </p:txBody>
        </p:sp>
        <p:sp>
          <p:nvSpPr>
            <p:cNvPr id="50" name="rc50"/>
            <p:cNvSpPr/>
            <p:nvPr/>
          </p:nvSpPr>
          <p:spPr>
            <a:xfrm>
              <a:off x="3138609" y="3964685"/>
              <a:ext cx="203168" cy="720701"/>
            </a:xfrm>
            <a:prstGeom prst="rect">
              <a:avLst/>
            </a:prstGeom>
            <a:solidFill>
              <a:srgbClr val="80BD41">
                <a:alpha val="100000"/>
              </a:srgbClr>
            </a:solidFill>
          </p:spPr>
          <p:txBody>
            <a:bodyPr/>
            <a:lstStyle/>
            <a:p/>
          </p:txBody>
        </p:sp>
        <p:sp>
          <p:nvSpPr>
            <p:cNvPr id="51" name="rc51"/>
            <p:cNvSpPr/>
            <p:nvPr/>
          </p:nvSpPr>
          <p:spPr>
            <a:xfrm>
              <a:off x="3138609" y="3484219"/>
              <a:ext cx="203168" cy="432418"/>
            </a:xfrm>
            <a:prstGeom prst="rect">
              <a:avLst/>
            </a:prstGeom>
            <a:solidFill>
              <a:srgbClr val="0058AB">
                <a:alpha val="100000"/>
              </a:srgbClr>
            </a:solidFill>
          </p:spPr>
          <p:txBody>
            <a:bodyPr/>
            <a:lstStyle/>
            <a:p/>
          </p:txBody>
        </p:sp>
        <p:sp>
          <p:nvSpPr>
            <p:cNvPr id="52" name="rc52"/>
            <p:cNvSpPr/>
            <p:nvPr/>
          </p:nvSpPr>
          <p:spPr>
            <a:xfrm>
              <a:off x="3138609" y="3916638"/>
              <a:ext cx="203168" cy="48047"/>
            </a:xfrm>
            <a:prstGeom prst="rect">
              <a:avLst/>
            </a:prstGeom>
            <a:solidFill>
              <a:srgbClr val="1CABE2">
                <a:alpha val="100000"/>
              </a:srgbClr>
            </a:solidFill>
          </p:spPr>
          <p:txBody>
            <a:bodyPr/>
            <a:lstStyle/>
            <a:p/>
          </p:txBody>
        </p:sp>
        <p:sp>
          <p:nvSpPr>
            <p:cNvPr id="53" name="rc53"/>
            <p:cNvSpPr/>
            <p:nvPr/>
          </p:nvSpPr>
          <p:spPr>
            <a:xfrm>
              <a:off x="3364352" y="3985913"/>
              <a:ext cx="203168" cy="699474"/>
            </a:xfrm>
            <a:prstGeom prst="rect">
              <a:avLst/>
            </a:prstGeom>
            <a:solidFill>
              <a:srgbClr val="80BD41">
                <a:alpha val="100000"/>
              </a:srgbClr>
            </a:solidFill>
          </p:spPr>
          <p:txBody>
            <a:bodyPr/>
            <a:lstStyle/>
            <a:p/>
          </p:txBody>
        </p:sp>
        <p:sp>
          <p:nvSpPr>
            <p:cNvPr id="54" name="rc54"/>
            <p:cNvSpPr/>
            <p:nvPr/>
          </p:nvSpPr>
          <p:spPr>
            <a:xfrm>
              <a:off x="3364352" y="3458237"/>
              <a:ext cx="203168" cy="294516"/>
            </a:xfrm>
            <a:prstGeom prst="rect">
              <a:avLst/>
            </a:prstGeom>
            <a:solidFill>
              <a:srgbClr val="0058AB">
                <a:alpha val="100000"/>
              </a:srgbClr>
            </a:solidFill>
          </p:spPr>
          <p:txBody>
            <a:bodyPr/>
            <a:lstStyle/>
            <a:p/>
          </p:txBody>
        </p:sp>
        <p:sp>
          <p:nvSpPr>
            <p:cNvPr id="55" name="rc55"/>
            <p:cNvSpPr/>
            <p:nvPr/>
          </p:nvSpPr>
          <p:spPr>
            <a:xfrm>
              <a:off x="3364352" y="3752753"/>
              <a:ext cx="203168" cy="233159"/>
            </a:xfrm>
            <a:prstGeom prst="rect">
              <a:avLst/>
            </a:prstGeom>
            <a:solidFill>
              <a:srgbClr val="1CABE2">
                <a:alpha val="100000"/>
              </a:srgbClr>
            </a:solidFill>
          </p:spPr>
          <p:txBody>
            <a:bodyPr/>
            <a:lstStyle/>
            <a:p/>
          </p:txBody>
        </p:sp>
        <p:sp>
          <p:nvSpPr>
            <p:cNvPr id="56" name="rc56"/>
            <p:cNvSpPr/>
            <p:nvPr/>
          </p:nvSpPr>
          <p:spPr>
            <a:xfrm>
              <a:off x="3590094" y="3885772"/>
              <a:ext cx="203168" cy="799614"/>
            </a:xfrm>
            <a:prstGeom prst="rect">
              <a:avLst/>
            </a:prstGeom>
            <a:solidFill>
              <a:srgbClr val="80BD41">
                <a:alpha val="100000"/>
              </a:srgbClr>
            </a:solidFill>
          </p:spPr>
          <p:txBody>
            <a:bodyPr/>
            <a:lstStyle/>
            <a:p/>
          </p:txBody>
        </p:sp>
        <p:sp>
          <p:nvSpPr>
            <p:cNvPr id="57" name="rc57"/>
            <p:cNvSpPr/>
            <p:nvPr/>
          </p:nvSpPr>
          <p:spPr>
            <a:xfrm>
              <a:off x="3590094" y="3435991"/>
              <a:ext cx="203168" cy="174915"/>
            </a:xfrm>
            <a:prstGeom prst="rect">
              <a:avLst/>
            </a:prstGeom>
            <a:solidFill>
              <a:srgbClr val="0058AB">
                <a:alpha val="100000"/>
              </a:srgbClr>
            </a:solidFill>
          </p:spPr>
          <p:txBody>
            <a:bodyPr/>
            <a:lstStyle/>
            <a:p/>
          </p:txBody>
        </p:sp>
        <p:sp>
          <p:nvSpPr>
            <p:cNvPr id="58" name="rc58"/>
            <p:cNvSpPr/>
            <p:nvPr/>
          </p:nvSpPr>
          <p:spPr>
            <a:xfrm>
              <a:off x="3590094" y="3610906"/>
              <a:ext cx="203168" cy="274865"/>
            </a:xfrm>
            <a:prstGeom prst="rect">
              <a:avLst/>
            </a:prstGeom>
            <a:solidFill>
              <a:srgbClr val="1CABE2">
                <a:alpha val="100000"/>
              </a:srgbClr>
            </a:solidFill>
          </p:spPr>
          <p:txBody>
            <a:bodyPr/>
            <a:lstStyle/>
            <a:p/>
          </p:txBody>
        </p:sp>
        <p:sp>
          <p:nvSpPr>
            <p:cNvPr id="59" name="rc59"/>
            <p:cNvSpPr/>
            <p:nvPr/>
          </p:nvSpPr>
          <p:spPr>
            <a:xfrm>
              <a:off x="3815836" y="3887535"/>
              <a:ext cx="203168" cy="797851"/>
            </a:xfrm>
            <a:prstGeom prst="rect">
              <a:avLst/>
            </a:prstGeom>
            <a:solidFill>
              <a:srgbClr val="80BD41">
                <a:alpha val="100000"/>
              </a:srgbClr>
            </a:solidFill>
          </p:spPr>
          <p:txBody>
            <a:bodyPr/>
            <a:lstStyle/>
            <a:p/>
          </p:txBody>
        </p:sp>
        <p:sp>
          <p:nvSpPr>
            <p:cNvPr id="60" name="rc60"/>
            <p:cNvSpPr/>
            <p:nvPr/>
          </p:nvSpPr>
          <p:spPr>
            <a:xfrm>
              <a:off x="3815836" y="3418954"/>
              <a:ext cx="203168" cy="303942"/>
            </a:xfrm>
            <a:prstGeom prst="rect">
              <a:avLst/>
            </a:prstGeom>
            <a:solidFill>
              <a:srgbClr val="0058AB">
                <a:alpha val="100000"/>
              </a:srgbClr>
            </a:solidFill>
          </p:spPr>
          <p:txBody>
            <a:bodyPr/>
            <a:lstStyle/>
            <a:p/>
          </p:txBody>
        </p:sp>
        <p:sp>
          <p:nvSpPr>
            <p:cNvPr id="61" name="rc61"/>
            <p:cNvSpPr/>
            <p:nvPr/>
          </p:nvSpPr>
          <p:spPr>
            <a:xfrm>
              <a:off x="3815836" y="3722897"/>
              <a:ext cx="203168" cy="164638"/>
            </a:xfrm>
            <a:prstGeom prst="rect">
              <a:avLst/>
            </a:prstGeom>
            <a:solidFill>
              <a:srgbClr val="1CABE2">
                <a:alpha val="100000"/>
              </a:srgbClr>
            </a:solidFill>
          </p:spPr>
          <p:txBody>
            <a:bodyPr/>
            <a:lstStyle/>
            <a:p/>
          </p:txBody>
        </p:sp>
        <p:sp>
          <p:nvSpPr>
            <p:cNvPr id="62" name="rc62"/>
            <p:cNvSpPr/>
            <p:nvPr/>
          </p:nvSpPr>
          <p:spPr>
            <a:xfrm>
              <a:off x="4041579" y="3953915"/>
              <a:ext cx="203168" cy="731471"/>
            </a:xfrm>
            <a:prstGeom prst="rect">
              <a:avLst/>
            </a:prstGeom>
            <a:solidFill>
              <a:srgbClr val="80BD41">
                <a:alpha val="100000"/>
              </a:srgbClr>
            </a:solidFill>
          </p:spPr>
          <p:txBody>
            <a:bodyPr/>
            <a:lstStyle/>
            <a:p/>
          </p:txBody>
        </p:sp>
        <p:sp>
          <p:nvSpPr>
            <p:cNvPr id="63" name="rc63"/>
            <p:cNvSpPr/>
            <p:nvPr/>
          </p:nvSpPr>
          <p:spPr>
            <a:xfrm>
              <a:off x="4041579" y="3402104"/>
              <a:ext cx="203168" cy="384983"/>
            </a:xfrm>
            <a:prstGeom prst="rect">
              <a:avLst/>
            </a:prstGeom>
            <a:solidFill>
              <a:srgbClr val="0058AB">
                <a:alpha val="100000"/>
              </a:srgbClr>
            </a:solidFill>
          </p:spPr>
          <p:txBody>
            <a:bodyPr/>
            <a:lstStyle/>
            <a:p/>
          </p:txBody>
        </p:sp>
        <p:sp>
          <p:nvSpPr>
            <p:cNvPr id="64" name="rc64"/>
            <p:cNvSpPr/>
            <p:nvPr/>
          </p:nvSpPr>
          <p:spPr>
            <a:xfrm>
              <a:off x="4041579" y="3787088"/>
              <a:ext cx="203168" cy="166827"/>
            </a:xfrm>
            <a:prstGeom prst="rect">
              <a:avLst/>
            </a:prstGeom>
            <a:solidFill>
              <a:srgbClr val="1CABE2">
                <a:alpha val="100000"/>
              </a:srgbClr>
            </a:solidFill>
          </p:spPr>
          <p:txBody>
            <a:bodyPr/>
            <a:lstStyle/>
            <a:p/>
          </p:txBody>
        </p:sp>
        <p:sp>
          <p:nvSpPr>
            <p:cNvPr id="65" name="rc65"/>
            <p:cNvSpPr/>
            <p:nvPr/>
          </p:nvSpPr>
          <p:spPr>
            <a:xfrm>
              <a:off x="4267321" y="4032884"/>
              <a:ext cx="203168" cy="652503"/>
            </a:xfrm>
            <a:prstGeom prst="rect">
              <a:avLst/>
            </a:prstGeom>
            <a:solidFill>
              <a:srgbClr val="80BD41">
                <a:alpha val="100000"/>
              </a:srgbClr>
            </a:solidFill>
          </p:spPr>
          <p:txBody>
            <a:bodyPr/>
            <a:lstStyle/>
            <a:p/>
          </p:txBody>
        </p:sp>
        <p:sp>
          <p:nvSpPr>
            <p:cNvPr id="66" name="rc66"/>
            <p:cNvSpPr/>
            <p:nvPr/>
          </p:nvSpPr>
          <p:spPr>
            <a:xfrm>
              <a:off x="4267321" y="3380380"/>
              <a:ext cx="203168" cy="469802"/>
            </a:xfrm>
            <a:prstGeom prst="rect">
              <a:avLst/>
            </a:prstGeom>
            <a:solidFill>
              <a:srgbClr val="0058AB">
                <a:alpha val="100000"/>
              </a:srgbClr>
            </a:solidFill>
          </p:spPr>
          <p:txBody>
            <a:bodyPr/>
            <a:lstStyle/>
            <a:p/>
          </p:txBody>
        </p:sp>
        <p:sp>
          <p:nvSpPr>
            <p:cNvPr id="67" name="rc67"/>
            <p:cNvSpPr/>
            <p:nvPr/>
          </p:nvSpPr>
          <p:spPr>
            <a:xfrm>
              <a:off x="4267321" y="3850183"/>
              <a:ext cx="203168" cy="182700"/>
            </a:xfrm>
            <a:prstGeom prst="rect">
              <a:avLst/>
            </a:prstGeom>
            <a:solidFill>
              <a:srgbClr val="1CABE2">
                <a:alpha val="100000"/>
              </a:srgbClr>
            </a:solidFill>
          </p:spPr>
          <p:txBody>
            <a:bodyPr/>
            <a:lstStyle/>
            <a:p/>
          </p:txBody>
        </p:sp>
        <p:sp>
          <p:nvSpPr>
            <p:cNvPr id="68" name="rc68"/>
            <p:cNvSpPr/>
            <p:nvPr/>
          </p:nvSpPr>
          <p:spPr>
            <a:xfrm>
              <a:off x="4493063" y="4101594"/>
              <a:ext cx="203168" cy="583792"/>
            </a:xfrm>
            <a:prstGeom prst="rect">
              <a:avLst/>
            </a:prstGeom>
            <a:solidFill>
              <a:srgbClr val="80BD41">
                <a:alpha val="100000"/>
              </a:srgbClr>
            </a:solidFill>
          </p:spPr>
          <p:txBody>
            <a:bodyPr/>
            <a:lstStyle/>
            <a:p/>
          </p:txBody>
        </p:sp>
        <p:sp>
          <p:nvSpPr>
            <p:cNvPr id="69" name="rc69"/>
            <p:cNvSpPr/>
            <p:nvPr/>
          </p:nvSpPr>
          <p:spPr>
            <a:xfrm>
              <a:off x="4493063" y="3358586"/>
              <a:ext cx="203168" cy="557255"/>
            </a:xfrm>
            <a:prstGeom prst="rect">
              <a:avLst/>
            </a:prstGeom>
            <a:solidFill>
              <a:srgbClr val="0058AB">
                <a:alpha val="100000"/>
              </a:srgbClr>
            </a:solidFill>
          </p:spPr>
          <p:txBody>
            <a:bodyPr/>
            <a:lstStyle/>
            <a:p/>
          </p:txBody>
        </p:sp>
        <p:sp>
          <p:nvSpPr>
            <p:cNvPr id="70" name="rc70"/>
            <p:cNvSpPr/>
            <p:nvPr/>
          </p:nvSpPr>
          <p:spPr>
            <a:xfrm>
              <a:off x="4493063" y="3915841"/>
              <a:ext cx="203168" cy="185752"/>
            </a:xfrm>
            <a:prstGeom prst="rect">
              <a:avLst/>
            </a:prstGeom>
            <a:solidFill>
              <a:srgbClr val="1CABE2">
                <a:alpha val="100000"/>
              </a:srgbClr>
            </a:solidFill>
          </p:spPr>
          <p:txBody>
            <a:bodyPr/>
            <a:lstStyle/>
            <a:p/>
          </p:txBody>
        </p:sp>
        <p:sp>
          <p:nvSpPr>
            <p:cNvPr id="71" name="rc71"/>
            <p:cNvSpPr/>
            <p:nvPr/>
          </p:nvSpPr>
          <p:spPr>
            <a:xfrm>
              <a:off x="4718806" y="4036562"/>
              <a:ext cx="203168" cy="648825"/>
            </a:xfrm>
            <a:prstGeom prst="rect">
              <a:avLst/>
            </a:prstGeom>
            <a:solidFill>
              <a:srgbClr val="80BD41">
                <a:alpha val="100000"/>
              </a:srgbClr>
            </a:solidFill>
          </p:spPr>
          <p:txBody>
            <a:bodyPr/>
            <a:lstStyle/>
            <a:p/>
          </p:txBody>
        </p:sp>
        <p:sp>
          <p:nvSpPr>
            <p:cNvPr id="72" name="rc72"/>
            <p:cNvSpPr/>
            <p:nvPr/>
          </p:nvSpPr>
          <p:spPr>
            <a:xfrm>
              <a:off x="4718806" y="3333667"/>
              <a:ext cx="203168" cy="486620"/>
            </a:xfrm>
            <a:prstGeom prst="rect">
              <a:avLst/>
            </a:prstGeom>
            <a:solidFill>
              <a:srgbClr val="0058AB">
                <a:alpha val="100000"/>
              </a:srgbClr>
            </a:solidFill>
          </p:spPr>
          <p:txBody>
            <a:bodyPr/>
            <a:lstStyle/>
            <a:p/>
          </p:txBody>
        </p:sp>
        <p:sp>
          <p:nvSpPr>
            <p:cNvPr id="73" name="rc73"/>
            <p:cNvSpPr/>
            <p:nvPr/>
          </p:nvSpPr>
          <p:spPr>
            <a:xfrm>
              <a:off x="4718806" y="3820288"/>
              <a:ext cx="203168" cy="216273"/>
            </a:xfrm>
            <a:prstGeom prst="rect">
              <a:avLst/>
            </a:prstGeom>
            <a:solidFill>
              <a:srgbClr val="1CABE2">
                <a:alpha val="100000"/>
              </a:srgbClr>
            </a:solidFill>
          </p:spPr>
          <p:txBody>
            <a:bodyPr/>
            <a:lstStyle/>
            <a:p/>
          </p:txBody>
        </p:sp>
        <p:sp>
          <p:nvSpPr>
            <p:cNvPr id="74" name="rc74"/>
            <p:cNvSpPr/>
            <p:nvPr/>
          </p:nvSpPr>
          <p:spPr>
            <a:xfrm>
              <a:off x="4944548" y="4039105"/>
              <a:ext cx="203168" cy="646281"/>
            </a:xfrm>
            <a:prstGeom prst="rect">
              <a:avLst/>
            </a:prstGeom>
            <a:solidFill>
              <a:srgbClr val="80BD41">
                <a:alpha val="100000"/>
              </a:srgbClr>
            </a:solidFill>
          </p:spPr>
          <p:txBody>
            <a:bodyPr/>
            <a:lstStyle/>
            <a:p/>
          </p:txBody>
        </p:sp>
        <p:sp>
          <p:nvSpPr>
            <p:cNvPr id="75" name="rc75"/>
            <p:cNvSpPr/>
            <p:nvPr/>
          </p:nvSpPr>
          <p:spPr>
            <a:xfrm>
              <a:off x="4944548" y="3310319"/>
              <a:ext cx="203168" cy="522524"/>
            </a:xfrm>
            <a:prstGeom prst="rect">
              <a:avLst/>
            </a:prstGeom>
            <a:solidFill>
              <a:srgbClr val="0058AB">
                <a:alpha val="100000"/>
              </a:srgbClr>
            </a:solidFill>
          </p:spPr>
          <p:txBody>
            <a:bodyPr/>
            <a:lstStyle/>
            <a:p/>
          </p:txBody>
        </p:sp>
        <p:sp>
          <p:nvSpPr>
            <p:cNvPr id="76" name="rc76"/>
            <p:cNvSpPr/>
            <p:nvPr/>
          </p:nvSpPr>
          <p:spPr>
            <a:xfrm>
              <a:off x="4944548" y="3832844"/>
              <a:ext cx="203168" cy="206261"/>
            </a:xfrm>
            <a:prstGeom prst="rect">
              <a:avLst/>
            </a:prstGeom>
            <a:solidFill>
              <a:srgbClr val="1CABE2">
                <a:alpha val="100000"/>
              </a:srgbClr>
            </a:solidFill>
          </p:spPr>
          <p:txBody>
            <a:bodyPr/>
            <a:lstStyle/>
            <a:p/>
          </p:txBody>
        </p:sp>
        <p:sp>
          <p:nvSpPr>
            <p:cNvPr id="77" name="rc77"/>
            <p:cNvSpPr/>
            <p:nvPr/>
          </p:nvSpPr>
          <p:spPr>
            <a:xfrm>
              <a:off x="5170291" y="4003343"/>
              <a:ext cx="203168" cy="682044"/>
            </a:xfrm>
            <a:prstGeom prst="rect">
              <a:avLst/>
            </a:prstGeom>
            <a:solidFill>
              <a:srgbClr val="80BD41">
                <a:alpha val="100000"/>
              </a:srgbClr>
            </a:solidFill>
          </p:spPr>
          <p:txBody>
            <a:bodyPr/>
            <a:lstStyle/>
            <a:p/>
          </p:txBody>
        </p:sp>
        <p:sp>
          <p:nvSpPr>
            <p:cNvPr id="78" name="rc78"/>
            <p:cNvSpPr/>
            <p:nvPr/>
          </p:nvSpPr>
          <p:spPr>
            <a:xfrm>
              <a:off x="5170291" y="3293463"/>
              <a:ext cx="203168" cy="501091"/>
            </a:xfrm>
            <a:prstGeom prst="rect">
              <a:avLst/>
            </a:prstGeom>
            <a:solidFill>
              <a:srgbClr val="0058AB">
                <a:alpha val="100000"/>
              </a:srgbClr>
            </a:solidFill>
          </p:spPr>
          <p:txBody>
            <a:bodyPr/>
            <a:lstStyle/>
            <a:p/>
          </p:txBody>
        </p:sp>
        <p:sp>
          <p:nvSpPr>
            <p:cNvPr id="79" name="rc79"/>
            <p:cNvSpPr/>
            <p:nvPr/>
          </p:nvSpPr>
          <p:spPr>
            <a:xfrm>
              <a:off x="5170291" y="3794554"/>
              <a:ext cx="203168" cy="208788"/>
            </a:xfrm>
            <a:prstGeom prst="rect">
              <a:avLst/>
            </a:prstGeom>
            <a:solidFill>
              <a:srgbClr val="1CABE2">
                <a:alpha val="100000"/>
              </a:srgbClr>
            </a:solidFill>
          </p:spPr>
          <p:txBody>
            <a:bodyPr/>
            <a:lstStyle/>
            <a:p/>
          </p:txBody>
        </p:sp>
        <p:sp>
          <p:nvSpPr>
            <p:cNvPr id="80" name="rc80"/>
            <p:cNvSpPr/>
            <p:nvPr/>
          </p:nvSpPr>
          <p:spPr>
            <a:xfrm>
              <a:off x="5396033" y="3967786"/>
              <a:ext cx="203168" cy="717600"/>
            </a:xfrm>
            <a:prstGeom prst="rect">
              <a:avLst/>
            </a:prstGeom>
            <a:solidFill>
              <a:srgbClr val="80BD41">
                <a:alpha val="100000"/>
              </a:srgbClr>
            </a:solidFill>
          </p:spPr>
          <p:txBody>
            <a:bodyPr/>
            <a:lstStyle/>
            <a:p/>
          </p:txBody>
        </p:sp>
        <p:sp>
          <p:nvSpPr>
            <p:cNvPr id="81" name="rc81"/>
            <p:cNvSpPr/>
            <p:nvPr/>
          </p:nvSpPr>
          <p:spPr>
            <a:xfrm>
              <a:off x="5396033" y="3278325"/>
              <a:ext cx="203168" cy="492471"/>
            </a:xfrm>
            <a:prstGeom prst="rect">
              <a:avLst/>
            </a:prstGeom>
            <a:solidFill>
              <a:srgbClr val="0058AB">
                <a:alpha val="100000"/>
              </a:srgbClr>
            </a:solidFill>
          </p:spPr>
          <p:txBody>
            <a:bodyPr/>
            <a:lstStyle/>
            <a:p/>
          </p:txBody>
        </p:sp>
        <p:sp>
          <p:nvSpPr>
            <p:cNvPr id="82" name="rc82"/>
            <p:cNvSpPr/>
            <p:nvPr/>
          </p:nvSpPr>
          <p:spPr>
            <a:xfrm>
              <a:off x="5396033" y="3770796"/>
              <a:ext cx="203168" cy="196990"/>
            </a:xfrm>
            <a:prstGeom prst="rect">
              <a:avLst/>
            </a:prstGeom>
            <a:solidFill>
              <a:srgbClr val="1CABE2">
                <a:alpha val="100000"/>
              </a:srgbClr>
            </a:solidFill>
          </p:spPr>
          <p:txBody>
            <a:bodyPr/>
            <a:lstStyle/>
            <a:p/>
          </p:txBody>
        </p:sp>
        <p:sp>
          <p:nvSpPr>
            <p:cNvPr id="83" name="rc83"/>
            <p:cNvSpPr/>
            <p:nvPr/>
          </p:nvSpPr>
          <p:spPr>
            <a:xfrm>
              <a:off x="5621775" y="3927649"/>
              <a:ext cx="203168" cy="757737"/>
            </a:xfrm>
            <a:prstGeom prst="rect">
              <a:avLst/>
            </a:prstGeom>
            <a:solidFill>
              <a:srgbClr val="80BD41">
                <a:alpha val="100000"/>
              </a:srgbClr>
            </a:solidFill>
          </p:spPr>
          <p:txBody>
            <a:bodyPr/>
            <a:lstStyle/>
            <a:p/>
          </p:txBody>
        </p:sp>
        <p:sp>
          <p:nvSpPr>
            <p:cNvPr id="84" name="rc84"/>
            <p:cNvSpPr/>
            <p:nvPr/>
          </p:nvSpPr>
          <p:spPr>
            <a:xfrm>
              <a:off x="5621775" y="3255695"/>
              <a:ext cx="203168" cy="471798"/>
            </a:xfrm>
            <a:prstGeom prst="rect">
              <a:avLst/>
            </a:prstGeom>
            <a:solidFill>
              <a:srgbClr val="0058AB">
                <a:alpha val="100000"/>
              </a:srgbClr>
            </a:solidFill>
          </p:spPr>
          <p:txBody>
            <a:bodyPr/>
            <a:lstStyle/>
            <a:p/>
          </p:txBody>
        </p:sp>
        <p:sp>
          <p:nvSpPr>
            <p:cNvPr id="85" name="rc85"/>
            <p:cNvSpPr/>
            <p:nvPr/>
          </p:nvSpPr>
          <p:spPr>
            <a:xfrm>
              <a:off x="5621775" y="3727493"/>
              <a:ext cx="203168" cy="200155"/>
            </a:xfrm>
            <a:prstGeom prst="rect">
              <a:avLst/>
            </a:prstGeom>
            <a:solidFill>
              <a:srgbClr val="1CABE2">
                <a:alpha val="100000"/>
              </a:srgbClr>
            </a:solidFill>
          </p:spPr>
          <p:txBody>
            <a:bodyPr/>
            <a:lstStyle/>
            <a:p/>
          </p:txBody>
        </p:sp>
        <p:sp>
          <p:nvSpPr>
            <p:cNvPr id="86" name="rc86"/>
            <p:cNvSpPr/>
            <p:nvPr/>
          </p:nvSpPr>
          <p:spPr>
            <a:xfrm>
              <a:off x="5847518" y="3902322"/>
              <a:ext cx="203168" cy="783065"/>
            </a:xfrm>
            <a:prstGeom prst="rect">
              <a:avLst/>
            </a:prstGeom>
            <a:solidFill>
              <a:srgbClr val="80BD41">
                <a:alpha val="100000"/>
              </a:srgbClr>
            </a:solidFill>
          </p:spPr>
          <p:txBody>
            <a:bodyPr/>
            <a:lstStyle/>
            <a:p/>
          </p:txBody>
        </p:sp>
        <p:sp>
          <p:nvSpPr>
            <p:cNvPr id="87" name="rc87"/>
            <p:cNvSpPr/>
            <p:nvPr/>
          </p:nvSpPr>
          <p:spPr>
            <a:xfrm>
              <a:off x="5847518" y="3235264"/>
              <a:ext cx="203168" cy="464039"/>
            </a:xfrm>
            <a:prstGeom prst="rect">
              <a:avLst/>
            </a:prstGeom>
            <a:solidFill>
              <a:srgbClr val="0058AB">
                <a:alpha val="100000"/>
              </a:srgbClr>
            </a:solidFill>
          </p:spPr>
          <p:txBody>
            <a:bodyPr/>
            <a:lstStyle/>
            <a:p/>
          </p:txBody>
        </p:sp>
        <p:sp>
          <p:nvSpPr>
            <p:cNvPr id="88" name="rc88"/>
            <p:cNvSpPr/>
            <p:nvPr/>
          </p:nvSpPr>
          <p:spPr>
            <a:xfrm>
              <a:off x="5847518" y="3699303"/>
              <a:ext cx="203168" cy="203018"/>
            </a:xfrm>
            <a:prstGeom prst="rect">
              <a:avLst/>
            </a:prstGeom>
            <a:solidFill>
              <a:srgbClr val="1CABE2">
                <a:alpha val="100000"/>
              </a:srgbClr>
            </a:solidFill>
          </p:spPr>
          <p:txBody>
            <a:bodyPr/>
            <a:lstStyle/>
            <a:p/>
          </p:txBody>
        </p:sp>
        <p:sp>
          <p:nvSpPr>
            <p:cNvPr id="89" name="rc89"/>
            <p:cNvSpPr/>
            <p:nvPr/>
          </p:nvSpPr>
          <p:spPr>
            <a:xfrm>
              <a:off x="6073260" y="3864560"/>
              <a:ext cx="203168" cy="820826"/>
            </a:xfrm>
            <a:prstGeom prst="rect">
              <a:avLst/>
            </a:prstGeom>
            <a:solidFill>
              <a:srgbClr val="80BD41">
                <a:alpha val="100000"/>
              </a:srgbClr>
            </a:solidFill>
          </p:spPr>
          <p:txBody>
            <a:bodyPr/>
            <a:lstStyle/>
            <a:p/>
          </p:txBody>
        </p:sp>
        <p:sp>
          <p:nvSpPr>
            <p:cNvPr id="90" name="rc90"/>
            <p:cNvSpPr/>
            <p:nvPr/>
          </p:nvSpPr>
          <p:spPr>
            <a:xfrm>
              <a:off x="6073260" y="3219626"/>
              <a:ext cx="203168" cy="439726"/>
            </a:xfrm>
            <a:prstGeom prst="rect">
              <a:avLst/>
            </a:prstGeom>
            <a:solidFill>
              <a:srgbClr val="0058AB">
                <a:alpha val="100000"/>
              </a:srgbClr>
            </a:solidFill>
          </p:spPr>
          <p:txBody>
            <a:bodyPr/>
            <a:lstStyle/>
            <a:p/>
          </p:txBody>
        </p:sp>
        <p:sp>
          <p:nvSpPr>
            <p:cNvPr id="91" name="rc91"/>
            <p:cNvSpPr/>
            <p:nvPr/>
          </p:nvSpPr>
          <p:spPr>
            <a:xfrm>
              <a:off x="6073260" y="3659353"/>
              <a:ext cx="203168" cy="205207"/>
            </a:xfrm>
            <a:prstGeom prst="rect">
              <a:avLst/>
            </a:prstGeom>
            <a:solidFill>
              <a:srgbClr val="1CABE2">
                <a:alpha val="100000"/>
              </a:srgbClr>
            </a:solidFill>
          </p:spPr>
          <p:txBody>
            <a:bodyPr/>
            <a:lstStyle/>
            <a:p/>
          </p:txBody>
        </p:sp>
        <p:sp>
          <p:nvSpPr>
            <p:cNvPr id="92" name="rc92"/>
            <p:cNvSpPr/>
            <p:nvPr/>
          </p:nvSpPr>
          <p:spPr>
            <a:xfrm>
              <a:off x="6299002" y="3828127"/>
              <a:ext cx="203168" cy="857259"/>
            </a:xfrm>
            <a:prstGeom prst="rect">
              <a:avLst/>
            </a:prstGeom>
            <a:solidFill>
              <a:srgbClr val="80BD41">
                <a:alpha val="100000"/>
              </a:srgbClr>
            </a:solidFill>
          </p:spPr>
          <p:txBody>
            <a:bodyPr/>
            <a:lstStyle/>
            <a:p/>
          </p:txBody>
        </p:sp>
        <p:sp>
          <p:nvSpPr>
            <p:cNvPr id="93" name="rc93"/>
            <p:cNvSpPr/>
            <p:nvPr/>
          </p:nvSpPr>
          <p:spPr>
            <a:xfrm>
              <a:off x="6299002" y="3207351"/>
              <a:ext cx="203168" cy="428631"/>
            </a:xfrm>
            <a:prstGeom prst="rect">
              <a:avLst/>
            </a:prstGeom>
            <a:solidFill>
              <a:srgbClr val="0058AB">
                <a:alpha val="100000"/>
              </a:srgbClr>
            </a:solidFill>
          </p:spPr>
          <p:txBody>
            <a:bodyPr/>
            <a:lstStyle/>
            <a:p/>
          </p:txBody>
        </p:sp>
        <p:sp>
          <p:nvSpPr>
            <p:cNvPr id="94" name="rc94"/>
            <p:cNvSpPr/>
            <p:nvPr/>
          </p:nvSpPr>
          <p:spPr>
            <a:xfrm>
              <a:off x="6299002" y="3635982"/>
              <a:ext cx="203168" cy="192145"/>
            </a:xfrm>
            <a:prstGeom prst="rect">
              <a:avLst/>
            </a:prstGeom>
            <a:solidFill>
              <a:srgbClr val="1CABE2">
                <a:alpha val="100000"/>
              </a:srgbClr>
            </a:solidFill>
          </p:spPr>
          <p:txBody>
            <a:bodyPr/>
            <a:lstStyle/>
            <a:p/>
          </p:txBody>
        </p:sp>
        <p:sp>
          <p:nvSpPr>
            <p:cNvPr id="95" name="rc95"/>
            <p:cNvSpPr/>
            <p:nvPr/>
          </p:nvSpPr>
          <p:spPr>
            <a:xfrm>
              <a:off x="6524745" y="3789783"/>
              <a:ext cx="203168" cy="895603"/>
            </a:xfrm>
            <a:prstGeom prst="rect">
              <a:avLst/>
            </a:prstGeom>
            <a:solidFill>
              <a:srgbClr val="80BD41">
                <a:alpha val="100000"/>
              </a:srgbClr>
            </a:solidFill>
          </p:spPr>
          <p:txBody>
            <a:bodyPr/>
            <a:lstStyle/>
            <a:p/>
          </p:txBody>
        </p:sp>
        <p:sp>
          <p:nvSpPr>
            <p:cNvPr id="96" name="rc96"/>
            <p:cNvSpPr/>
            <p:nvPr/>
          </p:nvSpPr>
          <p:spPr>
            <a:xfrm>
              <a:off x="6524745" y="3192716"/>
              <a:ext cx="203168" cy="403019"/>
            </a:xfrm>
            <a:prstGeom prst="rect">
              <a:avLst/>
            </a:prstGeom>
            <a:solidFill>
              <a:srgbClr val="0058AB">
                <a:alpha val="100000"/>
              </a:srgbClr>
            </a:solidFill>
          </p:spPr>
          <p:txBody>
            <a:bodyPr/>
            <a:lstStyle/>
            <a:p/>
          </p:txBody>
        </p:sp>
        <p:sp>
          <p:nvSpPr>
            <p:cNvPr id="97" name="rc97"/>
            <p:cNvSpPr/>
            <p:nvPr/>
          </p:nvSpPr>
          <p:spPr>
            <a:xfrm>
              <a:off x="6524745" y="3595736"/>
              <a:ext cx="203168" cy="194047"/>
            </a:xfrm>
            <a:prstGeom prst="rect">
              <a:avLst/>
            </a:prstGeom>
            <a:solidFill>
              <a:srgbClr val="1CABE2">
                <a:alpha val="100000"/>
              </a:srgbClr>
            </a:solidFill>
          </p:spPr>
          <p:txBody>
            <a:bodyPr/>
            <a:lstStyle/>
            <a:p/>
          </p:txBody>
        </p:sp>
        <p:sp>
          <p:nvSpPr>
            <p:cNvPr id="98" name="rc98"/>
            <p:cNvSpPr/>
            <p:nvPr/>
          </p:nvSpPr>
          <p:spPr>
            <a:xfrm>
              <a:off x="6750487" y="3736613"/>
              <a:ext cx="203168" cy="948773"/>
            </a:xfrm>
            <a:prstGeom prst="rect">
              <a:avLst/>
            </a:prstGeom>
            <a:solidFill>
              <a:srgbClr val="80BD41">
                <a:alpha val="100000"/>
              </a:srgbClr>
            </a:solidFill>
          </p:spPr>
          <p:txBody>
            <a:bodyPr/>
            <a:lstStyle/>
            <a:p/>
          </p:txBody>
        </p:sp>
        <p:sp>
          <p:nvSpPr>
            <p:cNvPr id="99" name="rc99"/>
            <p:cNvSpPr/>
            <p:nvPr/>
          </p:nvSpPr>
          <p:spPr>
            <a:xfrm>
              <a:off x="6750487" y="3179396"/>
              <a:ext cx="203168" cy="346378"/>
            </a:xfrm>
            <a:prstGeom prst="rect">
              <a:avLst/>
            </a:prstGeom>
            <a:solidFill>
              <a:srgbClr val="0058AB">
                <a:alpha val="100000"/>
              </a:srgbClr>
            </a:solidFill>
          </p:spPr>
          <p:txBody>
            <a:bodyPr/>
            <a:lstStyle/>
            <a:p/>
          </p:txBody>
        </p:sp>
        <p:sp>
          <p:nvSpPr>
            <p:cNvPr id="100" name="rc100"/>
            <p:cNvSpPr/>
            <p:nvPr/>
          </p:nvSpPr>
          <p:spPr>
            <a:xfrm>
              <a:off x="6750487" y="3525774"/>
              <a:ext cx="203168" cy="210838"/>
            </a:xfrm>
            <a:prstGeom prst="rect">
              <a:avLst/>
            </a:prstGeom>
            <a:solidFill>
              <a:srgbClr val="1CABE2">
                <a:alpha val="100000"/>
              </a:srgbClr>
            </a:solidFill>
          </p:spPr>
          <p:txBody>
            <a:bodyPr/>
            <a:lstStyle/>
            <a:p/>
          </p:txBody>
        </p:sp>
        <p:sp>
          <p:nvSpPr>
            <p:cNvPr id="101" name="rc101"/>
            <p:cNvSpPr/>
            <p:nvPr/>
          </p:nvSpPr>
          <p:spPr>
            <a:xfrm>
              <a:off x="6976229" y="3700354"/>
              <a:ext cx="203168" cy="985032"/>
            </a:xfrm>
            <a:prstGeom prst="rect">
              <a:avLst/>
            </a:prstGeom>
            <a:solidFill>
              <a:srgbClr val="80BD41">
                <a:alpha val="100000"/>
              </a:srgbClr>
            </a:solidFill>
          </p:spPr>
          <p:txBody>
            <a:bodyPr/>
            <a:lstStyle/>
            <a:p/>
          </p:txBody>
        </p:sp>
        <p:sp>
          <p:nvSpPr>
            <p:cNvPr id="102" name="rc102"/>
            <p:cNvSpPr/>
            <p:nvPr/>
          </p:nvSpPr>
          <p:spPr>
            <a:xfrm>
              <a:off x="6976229" y="3169951"/>
              <a:ext cx="203168" cy="333396"/>
            </a:xfrm>
            <a:prstGeom prst="rect">
              <a:avLst/>
            </a:prstGeom>
            <a:solidFill>
              <a:srgbClr val="0058AB">
                <a:alpha val="100000"/>
              </a:srgbClr>
            </a:solidFill>
          </p:spPr>
          <p:txBody>
            <a:bodyPr/>
            <a:lstStyle/>
            <a:p/>
          </p:txBody>
        </p:sp>
        <p:sp>
          <p:nvSpPr>
            <p:cNvPr id="103" name="rc103"/>
            <p:cNvSpPr/>
            <p:nvPr/>
          </p:nvSpPr>
          <p:spPr>
            <a:xfrm>
              <a:off x="6976229" y="3503347"/>
              <a:ext cx="203168" cy="197006"/>
            </a:xfrm>
            <a:prstGeom prst="rect">
              <a:avLst/>
            </a:prstGeom>
            <a:solidFill>
              <a:srgbClr val="1CABE2">
                <a:alpha val="100000"/>
              </a:srgbClr>
            </a:solidFill>
          </p:spPr>
          <p:txBody>
            <a:bodyPr/>
            <a:lstStyle/>
            <a:p/>
          </p:txBody>
        </p:sp>
        <p:sp>
          <p:nvSpPr>
            <p:cNvPr id="104" name="rc104"/>
            <p:cNvSpPr/>
            <p:nvPr/>
          </p:nvSpPr>
          <p:spPr>
            <a:xfrm>
              <a:off x="7201972" y="3160589"/>
              <a:ext cx="203168" cy="311110"/>
            </a:xfrm>
            <a:prstGeom prst="rect">
              <a:avLst/>
            </a:prstGeom>
            <a:solidFill>
              <a:srgbClr val="F26A21">
                <a:alpha val="100000"/>
              </a:srgbClr>
            </a:solidFill>
          </p:spPr>
          <p:txBody>
            <a:bodyPr/>
            <a:lstStyle/>
            <a:p/>
          </p:txBody>
        </p:sp>
        <p:sp>
          <p:nvSpPr>
            <p:cNvPr id="105" name="rc105"/>
            <p:cNvSpPr/>
            <p:nvPr/>
          </p:nvSpPr>
          <p:spPr>
            <a:xfrm>
              <a:off x="7201972" y="3471700"/>
              <a:ext cx="203168" cy="1213687"/>
            </a:xfrm>
            <a:prstGeom prst="rect">
              <a:avLst/>
            </a:prstGeom>
            <a:solidFill>
              <a:srgbClr val="FFC20E">
                <a:alpha val="100000"/>
              </a:srgbClr>
            </a:solidFill>
          </p:spPr>
          <p:txBody>
            <a:bodyPr/>
            <a:lstStyle/>
            <a:p/>
          </p:txBody>
        </p:sp>
        <p:sp>
          <p:nvSpPr>
            <p:cNvPr id="106" name="rc106"/>
            <p:cNvSpPr/>
            <p:nvPr/>
          </p:nvSpPr>
          <p:spPr>
            <a:xfrm>
              <a:off x="7427714" y="3146863"/>
              <a:ext cx="203168" cy="290313"/>
            </a:xfrm>
            <a:prstGeom prst="rect">
              <a:avLst/>
            </a:prstGeom>
            <a:solidFill>
              <a:srgbClr val="F26A21">
                <a:alpha val="100000"/>
              </a:srgbClr>
            </a:solidFill>
          </p:spPr>
          <p:txBody>
            <a:bodyPr/>
            <a:lstStyle/>
            <a:p/>
          </p:txBody>
        </p:sp>
        <p:sp>
          <p:nvSpPr>
            <p:cNvPr id="107" name="rc107"/>
            <p:cNvSpPr/>
            <p:nvPr/>
          </p:nvSpPr>
          <p:spPr>
            <a:xfrm>
              <a:off x="7427714" y="3437177"/>
              <a:ext cx="203168" cy="1248209"/>
            </a:xfrm>
            <a:prstGeom prst="rect">
              <a:avLst/>
            </a:prstGeom>
            <a:solidFill>
              <a:srgbClr val="FFC20E">
                <a:alpha val="100000"/>
              </a:srgbClr>
            </a:solidFill>
          </p:spPr>
          <p:txBody>
            <a:bodyPr/>
            <a:lstStyle/>
            <a:p/>
          </p:txBody>
        </p:sp>
        <p:sp>
          <p:nvSpPr>
            <p:cNvPr id="108" name="rc108"/>
            <p:cNvSpPr/>
            <p:nvPr/>
          </p:nvSpPr>
          <p:spPr>
            <a:xfrm>
              <a:off x="7653457" y="3141096"/>
              <a:ext cx="203168" cy="270907"/>
            </a:xfrm>
            <a:prstGeom prst="rect">
              <a:avLst/>
            </a:prstGeom>
            <a:solidFill>
              <a:srgbClr val="F26A21">
                <a:alpha val="100000"/>
              </a:srgbClr>
            </a:solidFill>
          </p:spPr>
          <p:txBody>
            <a:bodyPr/>
            <a:lstStyle/>
            <a:p/>
          </p:txBody>
        </p:sp>
        <p:sp>
          <p:nvSpPr>
            <p:cNvPr id="109" name="rc109"/>
            <p:cNvSpPr/>
            <p:nvPr/>
          </p:nvSpPr>
          <p:spPr>
            <a:xfrm>
              <a:off x="7653457" y="3412003"/>
              <a:ext cx="203168" cy="1273383"/>
            </a:xfrm>
            <a:prstGeom prst="rect">
              <a:avLst/>
            </a:prstGeom>
            <a:solidFill>
              <a:srgbClr val="FFC20E">
                <a:alpha val="100000"/>
              </a:srgbClr>
            </a:solidFill>
          </p:spPr>
          <p:txBody>
            <a:bodyPr/>
            <a:lstStyle/>
            <a:p/>
          </p:txBody>
        </p:sp>
        <p:sp>
          <p:nvSpPr>
            <p:cNvPr id="110" name="rc110"/>
            <p:cNvSpPr/>
            <p:nvPr/>
          </p:nvSpPr>
          <p:spPr>
            <a:xfrm>
              <a:off x="7879199" y="3136000"/>
              <a:ext cx="203168" cy="252797"/>
            </a:xfrm>
            <a:prstGeom prst="rect">
              <a:avLst/>
            </a:prstGeom>
            <a:solidFill>
              <a:srgbClr val="F26A21">
                <a:alpha val="100000"/>
              </a:srgbClr>
            </a:solidFill>
          </p:spPr>
          <p:txBody>
            <a:bodyPr/>
            <a:lstStyle/>
            <a:p/>
          </p:txBody>
        </p:sp>
        <p:sp>
          <p:nvSpPr>
            <p:cNvPr id="111" name="rc111"/>
            <p:cNvSpPr/>
            <p:nvPr/>
          </p:nvSpPr>
          <p:spPr>
            <a:xfrm>
              <a:off x="7879199" y="3388798"/>
              <a:ext cx="203168" cy="1296588"/>
            </a:xfrm>
            <a:prstGeom prst="rect">
              <a:avLst/>
            </a:prstGeom>
            <a:solidFill>
              <a:srgbClr val="FFC20E">
                <a:alpha val="100000"/>
              </a:srgbClr>
            </a:solidFill>
          </p:spPr>
          <p:txBody>
            <a:bodyPr/>
            <a:lstStyle/>
            <a:p/>
          </p:txBody>
        </p:sp>
        <p:sp>
          <p:nvSpPr>
            <p:cNvPr id="112" name="rc112"/>
            <p:cNvSpPr/>
            <p:nvPr/>
          </p:nvSpPr>
          <p:spPr>
            <a:xfrm>
              <a:off x="8104941" y="3129111"/>
              <a:ext cx="203168" cy="235899"/>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414339"/>
              <a:ext cx="5643558" cy="739410"/>
            </a:xfrm>
            <a:custGeom>
              <a:avLst/>
              <a:pathLst>
                <a:path w="5643558" h="739410">
                  <a:moveTo>
                    <a:pt x="0" y="660188"/>
                  </a:moveTo>
                  <a:lnTo>
                    <a:pt x="225742" y="580965"/>
                  </a:lnTo>
                  <a:lnTo>
                    <a:pt x="451484" y="475335"/>
                  </a:lnTo>
                  <a:lnTo>
                    <a:pt x="677227" y="396112"/>
                  </a:lnTo>
                  <a:lnTo>
                    <a:pt x="902969" y="290482"/>
                  </a:lnTo>
                  <a:lnTo>
                    <a:pt x="1128711" y="290482"/>
                  </a:lnTo>
                  <a:lnTo>
                    <a:pt x="1354454" y="290482"/>
                  </a:lnTo>
                  <a:lnTo>
                    <a:pt x="1580196" y="264075"/>
                  </a:lnTo>
                  <a:lnTo>
                    <a:pt x="1805938" y="580965"/>
                  </a:lnTo>
                  <a:lnTo>
                    <a:pt x="2031681" y="264075"/>
                  </a:lnTo>
                  <a:lnTo>
                    <a:pt x="2257423" y="0"/>
                  </a:lnTo>
                  <a:lnTo>
                    <a:pt x="2483165" y="264075"/>
                  </a:lnTo>
                  <a:lnTo>
                    <a:pt x="2708908" y="422520"/>
                  </a:lnTo>
                  <a:lnTo>
                    <a:pt x="2934650" y="580965"/>
                  </a:lnTo>
                  <a:lnTo>
                    <a:pt x="3160393" y="739410"/>
                  </a:lnTo>
                  <a:lnTo>
                    <a:pt x="3386135" y="580965"/>
                  </a:lnTo>
                  <a:lnTo>
                    <a:pt x="3611877" y="633780"/>
                  </a:lnTo>
                  <a:lnTo>
                    <a:pt x="3837620" y="580965"/>
                  </a:lnTo>
                  <a:lnTo>
                    <a:pt x="4063362" y="554558"/>
                  </a:lnTo>
                  <a:lnTo>
                    <a:pt x="4289104" y="501743"/>
                  </a:lnTo>
                  <a:lnTo>
                    <a:pt x="4514847" y="475335"/>
                  </a:lnTo>
                  <a:lnTo>
                    <a:pt x="4740589" y="422520"/>
                  </a:lnTo>
                  <a:lnTo>
                    <a:pt x="4966331" y="396112"/>
                  </a:lnTo>
                  <a:lnTo>
                    <a:pt x="5192074" y="343297"/>
                  </a:lnTo>
                  <a:lnTo>
                    <a:pt x="5417816" y="237667"/>
                  </a:lnTo>
                  <a:lnTo>
                    <a:pt x="5643558" y="21126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968897"/>
              <a:ext cx="5643558" cy="554558"/>
            </a:xfrm>
            <a:custGeom>
              <a:avLst/>
              <a:pathLst>
                <a:path w="5643558" h="554558">
                  <a:moveTo>
                    <a:pt x="0" y="501743"/>
                  </a:moveTo>
                  <a:lnTo>
                    <a:pt x="225742" y="396112"/>
                  </a:lnTo>
                  <a:lnTo>
                    <a:pt x="451484" y="316890"/>
                  </a:lnTo>
                  <a:lnTo>
                    <a:pt x="677227" y="211260"/>
                  </a:lnTo>
                  <a:lnTo>
                    <a:pt x="902969" y="132037"/>
                  </a:lnTo>
                  <a:lnTo>
                    <a:pt x="1128711" y="158445"/>
                  </a:lnTo>
                  <a:lnTo>
                    <a:pt x="1354454" y="211260"/>
                  </a:lnTo>
                  <a:lnTo>
                    <a:pt x="1580196" y="52815"/>
                  </a:lnTo>
                  <a:lnTo>
                    <a:pt x="1805938" y="132037"/>
                  </a:lnTo>
                  <a:lnTo>
                    <a:pt x="2031681" y="211260"/>
                  </a:lnTo>
                  <a:lnTo>
                    <a:pt x="2257423" y="26407"/>
                  </a:lnTo>
                  <a:lnTo>
                    <a:pt x="2483165" y="52815"/>
                  </a:lnTo>
                  <a:lnTo>
                    <a:pt x="2708908" y="211260"/>
                  </a:lnTo>
                  <a:lnTo>
                    <a:pt x="2934650" y="396112"/>
                  </a:lnTo>
                  <a:lnTo>
                    <a:pt x="3160393" y="554558"/>
                  </a:lnTo>
                  <a:lnTo>
                    <a:pt x="3386135" y="448927"/>
                  </a:lnTo>
                  <a:lnTo>
                    <a:pt x="3611877" y="475335"/>
                  </a:lnTo>
                  <a:lnTo>
                    <a:pt x="3837620" y="422520"/>
                  </a:lnTo>
                  <a:lnTo>
                    <a:pt x="4063362" y="369705"/>
                  </a:lnTo>
                  <a:lnTo>
                    <a:pt x="4289104" y="316890"/>
                  </a:lnTo>
                  <a:lnTo>
                    <a:pt x="4514847" y="290482"/>
                  </a:lnTo>
                  <a:lnTo>
                    <a:pt x="4740589" y="237667"/>
                  </a:lnTo>
                  <a:lnTo>
                    <a:pt x="4966331" y="184852"/>
                  </a:lnTo>
                  <a:lnTo>
                    <a:pt x="5192074" y="132037"/>
                  </a:lnTo>
                  <a:lnTo>
                    <a:pt x="5417816" y="52815"/>
                  </a:lnTo>
                  <a:lnTo>
                    <a:pt x="5643558" y="0"/>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870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7" name="tx117"/>
            <p:cNvSpPr/>
            <p:nvPr/>
          </p:nvSpPr>
          <p:spPr>
            <a:xfrm>
              <a:off x="2494638" y="250218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8" name="tx118"/>
            <p:cNvSpPr/>
            <p:nvPr/>
          </p:nvSpPr>
          <p:spPr>
            <a:xfrm>
              <a:off x="3623350"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9" name="tx119"/>
            <p:cNvSpPr/>
            <p:nvPr/>
          </p:nvSpPr>
          <p:spPr>
            <a:xfrm>
              <a:off x="4752062" y="27911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20" name="tx120"/>
            <p:cNvSpPr/>
            <p:nvPr/>
          </p:nvSpPr>
          <p:spPr>
            <a:xfrm>
              <a:off x="5655031" y="27119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21" name="tx121"/>
            <p:cNvSpPr/>
            <p:nvPr/>
          </p:nvSpPr>
          <p:spPr>
            <a:xfrm>
              <a:off x="5880773" y="26855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2" name="tx122"/>
            <p:cNvSpPr/>
            <p:nvPr/>
          </p:nvSpPr>
          <p:spPr>
            <a:xfrm>
              <a:off x="6106516" y="2632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3" name="tx123"/>
            <p:cNvSpPr/>
            <p:nvPr/>
          </p:nvSpPr>
          <p:spPr>
            <a:xfrm>
              <a:off x="6332258" y="260781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4" name="tx124"/>
            <p:cNvSpPr/>
            <p:nvPr/>
          </p:nvSpPr>
          <p:spPr>
            <a:xfrm>
              <a:off x="6558000" y="255344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5" name="tx125"/>
            <p:cNvSpPr/>
            <p:nvPr/>
          </p:nvSpPr>
          <p:spPr>
            <a:xfrm>
              <a:off x="678374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6" name="tx126"/>
            <p:cNvSpPr/>
            <p:nvPr/>
          </p:nvSpPr>
          <p:spPr>
            <a:xfrm>
              <a:off x="7009485" y="2421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78</a:t>
              </a:r>
            </a:p>
          </p:txBody>
        </p:sp>
        <p:sp>
          <p:nvSpPr>
            <p:cNvPr id="127" name="tx127"/>
            <p:cNvSpPr/>
            <p:nvPr/>
          </p:nvSpPr>
          <p:spPr>
            <a:xfrm>
              <a:off x="1365926" y="35391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8" name="tx128"/>
            <p:cNvSpPr/>
            <p:nvPr/>
          </p:nvSpPr>
          <p:spPr>
            <a:xfrm>
              <a:off x="2494638" y="31958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9" name="tx129"/>
            <p:cNvSpPr/>
            <p:nvPr/>
          </p:nvSpPr>
          <p:spPr>
            <a:xfrm>
              <a:off x="3623350" y="306380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30" name="tx130"/>
            <p:cNvSpPr/>
            <p:nvPr/>
          </p:nvSpPr>
          <p:spPr>
            <a:xfrm>
              <a:off x="4752062" y="348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31" name="tx131"/>
            <p:cNvSpPr/>
            <p:nvPr/>
          </p:nvSpPr>
          <p:spPr>
            <a:xfrm>
              <a:off x="5655031" y="335422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32" name="tx132"/>
            <p:cNvSpPr/>
            <p:nvPr/>
          </p:nvSpPr>
          <p:spPr>
            <a:xfrm>
              <a:off x="5880773" y="332823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3" name="tx133"/>
            <p:cNvSpPr/>
            <p:nvPr/>
          </p:nvSpPr>
          <p:spPr>
            <a:xfrm>
              <a:off x="6106516" y="3275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4" name="tx134"/>
            <p:cNvSpPr/>
            <p:nvPr/>
          </p:nvSpPr>
          <p:spPr>
            <a:xfrm>
              <a:off x="6332258" y="32222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5" name="tx135"/>
            <p:cNvSpPr/>
            <p:nvPr/>
          </p:nvSpPr>
          <p:spPr>
            <a:xfrm>
              <a:off x="6558000" y="3169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6" name="tx136"/>
            <p:cNvSpPr/>
            <p:nvPr/>
          </p:nvSpPr>
          <p:spPr>
            <a:xfrm>
              <a:off x="6783743" y="309014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7" name="tx137"/>
            <p:cNvSpPr/>
            <p:nvPr/>
          </p:nvSpPr>
          <p:spPr>
            <a:xfrm>
              <a:off x="7009485" y="30373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220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0161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2102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1762"/>
              <a:ext cx="42126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Guinea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Guinea is projected to have a  small increase (&lt;10,000) in the number of surviving infants by 2030. Therefore, to achieve the IA2030 ZD target, more (~2.24%) children need to be vaccinated with DTP1 each year.</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7437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218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694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71694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0981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14565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19318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2615853"/>
              <a:ext cx="214223" cy="2434757"/>
            </a:xfrm>
            <a:prstGeom prst="rect">
              <a:avLst/>
            </a:prstGeom>
            <a:solidFill>
              <a:srgbClr val="0058AB">
                <a:alpha val="100000"/>
              </a:srgbClr>
            </a:solidFill>
          </p:spPr>
          <p:txBody>
            <a:bodyPr/>
            <a:lstStyle/>
            <a:p/>
          </p:txBody>
        </p:sp>
        <p:sp>
          <p:nvSpPr>
            <p:cNvPr id="41" name="rc41"/>
            <p:cNvSpPr/>
            <p:nvPr/>
          </p:nvSpPr>
          <p:spPr>
            <a:xfrm>
              <a:off x="1589675" y="2796633"/>
              <a:ext cx="214223" cy="2253977"/>
            </a:xfrm>
            <a:prstGeom prst="rect">
              <a:avLst/>
            </a:prstGeom>
            <a:solidFill>
              <a:srgbClr val="0058AB">
                <a:alpha val="100000"/>
              </a:srgbClr>
            </a:solidFill>
          </p:spPr>
          <p:txBody>
            <a:bodyPr/>
            <a:lstStyle/>
            <a:p/>
          </p:txBody>
        </p:sp>
        <p:sp>
          <p:nvSpPr>
            <p:cNvPr id="42" name="rc42"/>
            <p:cNvSpPr/>
            <p:nvPr/>
          </p:nvSpPr>
          <p:spPr>
            <a:xfrm>
              <a:off x="1827702" y="3049059"/>
              <a:ext cx="214223" cy="2001552"/>
            </a:xfrm>
            <a:prstGeom prst="rect">
              <a:avLst/>
            </a:prstGeom>
            <a:solidFill>
              <a:srgbClr val="0058AB">
                <a:alpha val="100000"/>
              </a:srgbClr>
            </a:solidFill>
          </p:spPr>
          <p:txBody>
            <a:bodyPr/>
            <a:lstStyle/>
            <a:p/>
          </p:txBody>
        </p:sp>
        <p:sp>
          <p:nvSpPr>
            <p:cNvPr id="43" name="rc43"/>
            <p:cNvSpPr/>
            <p:nvPr/>
          </p:nvSpPr>
          <p:spPr>
            <a:xfrm>
              <a:off x="2065728" y="3205970"/>
              <a:ext cx="214223" cy="1844641"/>
            </a:xfrm>
            <a:prstGeom prst="rect">
              <a:avLst/>
            </a:prstGeom>
            <a:solidFill>
              <a:srgbClr val="0058AB">
                <a:alpha val="100000"/>
              </a:srgbClr>
            </a:solidFill>
          </p:spPr>
          <p:txBody>
            <a:bodyPr/>
            <a:lstStyle/>
            <a:p/>
          </p:txBody>
        </p:sp>
        <p:sp>
          <p:nvSpPr>
            <p:cNvPr id="44" name="rc44"/>
            <p:cNvSpPr/>
            <p:nvPr/>
          </p:nvSpPr>
          <p:spPr>
            <a:xfrm>
              <a:off x="2303754" y="3425744"/>
              <a:ext cx="214223" cy="1624867"/>
            </a:xfrm>
            <a:prstGeom prst="rect">
              <a:avLst/>
            </a:prstGeom>
            <a:solidFill>
              <a:srgbClr val="0058AB">
                <a:alpha val="100000"/>
              </a:srgbClr>
            </a:solidFill>
          </p:spPr>
          <p:txBody>
            <a:bodyPr/>
            <a:lstStyle/>
            <a:p/>
          </p:txBody>
        </p:sp>
        <p:sp>
          <p:nvSpPr>
            <p:cNvPr id="45" name="rc45"/>
            <p:cNvSpPr/>
            <p:nvPr/>
          </p:nvSpPr>
          <p:spPr>
            <a:xfrm>
              <a:off x="2541780" y="3384216"/>
              <a:ext cx="214223" cy="1666395"/>
            </a:xfrm>
            <a:prstGeom prst="rect">
              <a:avLst/>
            </a:prstGeom>
            <a:solidFill>
              <a:srgbClr val="0058AB">
                <a:alpha val="100000"/>
              </a:srgbClr>
            </a:solidFill>
          </p:spPr>
          <p:txBody>
            <a:bodyPr/>
            <a:lstStyle/>
            <a:p/>
          </p:txBody>
        </p:sp>
        <p:sp>
          <p:nvSpPr>
            <p:cNvPr id="46" name="rc46"/>
            <p:cNvSpPr/>
            <p:nvPr/>
          </p:nvSpPr>
          <p:spPr>
            <a:xfrm>
              <a:off x="2779807" y="3351660"/>
              <a:ext cx="214223" cy="1698950"/>
            </a:xfrm>
            <a:prstGeom prst="rect">
              <a:avLst/>
            </a:prstGeom>
            <a:solidFill>
              <a:srgbClr val="0058AB">
                <a:alpha val="100000"/>
              </a:srgbClr>
            </a:solidFill>
          </p:spPr>
          <p:txBody>
            <a:bodyPr/>
            <a:lstStyle/>
            <a:p/>
          </p:txBody>
        </p:sp>
        <p:sp>
          <p:nvSpPr>
            <p:cNvPr id="47" name="rc47"/>
            <p:cNvSpPr/>
            <p:nvPr/>
          </p:nvSpPr>
          <p:spPr>
            <a:xfrm>
              <a:off x="3017833" y="3384045"/>
              <a:ext cx="214223" cy="1666566"/>
            </a:xfrm>
            <a:prstGeom prst="rect">
              <a:avLst/>
            </a:prstGeom>
            <a:solidFill>
              <a:srgbClr val="0058AB">
                <a:alpha val="100000"/>
              </a:srgbClr>
            </a:solidFill>
          </p:spPr>
          <p:txBody>
            <a:bodyPr/>
            <a:lstStyle/>
            <a:p/>
          </p:txBody>
        </p:sp>
        <p:sp>
          <p:nvSpPr>
            <p:cNvPr id="48" name="rc48"/>
            <p:cNvSpPr/>
            <p:nvPr/>
          </p:nvSpPr>
          <p:spPr>
            <a:xfrm>
              <a:off x="3255859" y="2495270"/>
              <a:ext cx="214223" cy="2555341"/>
            </a:xfrm>
            <a:prstGeom prst="rect">
              <a:avLst/>
            </a:prstGeom>
            <a:solidFill>
              <a:srgbClr val="0058AB">
                <a:alpha val="100000"/>
              </a:srgbClr>
            </a:solidFill>
          </p:spPr>
          <p:txBody>
            <a:bodyPr/>
            <a:lstStyle/>
            <a:p/>
          </p:txBody>
        </p:sp>
        <p:sp>
          <p:nvSpPr>
            <p:cNvPr id="49" name="rc49"/>
            <p:cNvSpPr/>
            <p:nvPr/>
          </p:nvSpPr>
          <p:spPr>
            <a:xfrm>
              <a:off x="3493885" y="3310190"/>
              <a:ext cx="214223" cy="1740421"/>
            </a:xfrm>
            <a:prstGeom prst="rect">
              <a:avLst/>
            </a:prstGeom>
            <a:solidFill>
              <a:srgbClr val="0058AB">
                <a:alpha val="100000"/>
              </a:srgbClr>
            </a:solidFill>
          </p:spPr>
          <p:txBody>
            <a:bodyPr/>
            <a:lstStyle/>
            <a:p/>
          </p:txBody>
        </p:sp>
        <p:sp>
          <p:nvSpPr>
            <p:cNvPr id="50" name="rc50"/>
            <p:cNvSpPr/>
            <p:nvPr/>
          </p:nvSpPr>
          <p:spPr>
            <a:xfrm>
              <a:off x="3731911" y="4016965"/>
              <a:ext cx="214223" cy="1033646"/>
            </a:xfrm>
            <a:prstGeom prst="rect">
              <a:avLst/>
            </a:prstGeom>
            <a:solidFill>
              <a:srgbClr val="0058AB">
                <a:alpha val="100000"/>
              </a:srgbClr>
            </a:solidFill>
          </p:spPr>
          <p:txBody>
            <a:bodyPr/>
            <a:lstStyle/>
            <a:p/>
          </p:txBody>
        </p:sp>
        <p:sp>
          <p:nvSpPr>
            <p:cNvPr id="51" name="rc51"/>
            <p:cNvSpPr/>
            <p:nvPr/>
          </p:nvSpPr>
          <p:spPr>
            <a:xfrm>
              <a:off x="3969938" y="3254489"/>
              <a:ext cx="214223" cy="1796122"/>
            </a:xfrm>
            <a:prstGeom prst="rect">
              <a:avLst/>
            </a:prstGeom>
            <a:solidFill>
              <a:srgbClr val="0058AB">
                <a:alpha val="100000"/>
              </a:srgbClr>
            </a:solidFill>
          </p:spPr>
          <p:txBody>
            <a:bodyPr/>
            <a:lstStyle/>
            <a:p/>
          </p:txBody>
        </p:sp>
        <p:sp>
          <p:nvSpPr>
            <p:cNvPr id="52" name="rc52"/>
            <p:cNvSpPr/>
            <p:nvPr/>
          </p:nvSpPr>
          <p:spPr>
            <a:xfrm>
              <a:off x="4207964" y="2775584"/>
              <a:ext cx="214223" cy="2275027"/>
            </a:xfrm>
            <a:prstGeom prst="rect">
              <a:avLst/>
            </a:prstGeom>
            <a:solidFill>
              <a:srgbClr val="0058AB">
                <a:alpha val="100000"/>
              </a:srgbClr>
            </a:solidFill>
          </p:spPr>
          <p:txBody>
            <a:bodyPr/>
            <a:lstStyle/>
            <a:p/>
          </p:txBody>
        </p:sp>
        <p:sp>
          <p:nvSpPr>
            <p:cNvPr id="53" name="rc53"/>
            <p:cNvSpPr/>
            <p:nvPr/>
          </p:nvSpPr>
          <p:spPr>
            <a:xfrm>
              <a:off x="4445990" y="2274353"/>
              <a:ext cx="214223" cy="2776258"/>
            </a:xfrm>
            <a:prstGeom prst="rect">
              <a:avLst/>
            </a:prstGeom>
            <a:solidFill>
              <a:srgbClr val="0058AB">
                <a:alpha val="100000"/>
              </a:srgbClr>
            </a:solidFill>
          </p:spPr>
          <p:txBody>
            <a:bodyPr/>
            <a:lstStyle/>
            <a:p/>
          </p:txBody>
        </p:sp>
        <p:sp>
          <p:nvSpPr>
            <p:cNvPr id="54" name="rc54"/>
            <p:cNvSpPr/>
            <p:nvPr/>
          </p:nvSpPr>
          <p:spPr>
            <a:xfrm>
              <a:off x="4684016" y="1757558"/>
              <a:ext cx="214223" cy="3293053"/>
            </a:xfrm>
            <a:prstGeom prst="rect">
              <a:avLst/>
            </a:prstGeom>
            <a:solidFill>
              <a:srgbClr val="0058AB">
                <a:alpha val="100000"/>
              </a:srgbClr>
            </a:solidFill>
          </p:spPr>
          <p:txBody>
            <a:bodyPr/>
            <a:lstStyle/>
            <a:p/>
          </p:txBody>
        </p:sp>
        <p:sp>
          <p:nvSpPr>
            <p:cNvPr id="55" name="rc55"/>
            <p:cNvSpPr/>
            <p:nvPr/>
          </p:nvSpPr>
          <p:spPr>
            <a:xfrm>
              <a:off x="4922043" y="2174971"/>
              <a:ext cx="214223" cy="2875639"/>
            </a:xfrm>
            <a:prstGeom prst="rect">
              <a:avLst/>
            </a:prstGeom>
            <a:solidFill>
              <a:srgbClr val="0058AB">
                <a:alpha val="100000"/>
              </a:srgbClr>
            </a:solidFill>
          </p:spPr>
          <p:txBody>
            <a:bodyPr/>
            <a:lstStyle/>
            <a:p/>
          </p:txBody>
        </p:sp>
        <p:sp>
          <p:nvSpPr>
            <p:cNvPr id="56" name="rc56"/>
            <p:cNvSpPr/>
            <p:nvPr/>
          </p:nvSpPr>
          <p:spPr>
            <a:xfrm>
              <a:off x="5160069" y="1962798"/>
              <a:ext cx="214223" cy="3087813"/>
            </a:xfrm>
            <a:prstGeom prst="rect">
              <a:avLst/>
            </a:prstGeom>
            <a:solidFill>
              <a:srgbClr val="0058AB">
                <a:alpha val="100000"/>
              </a:srgbClr>
            </a:solidFill>
          </p:spPr>
          <p:txBody>
            <a:bodyPr/>
            <a:lstStyle/>
            <a:p/>
          </p:txBody>
        </p:sp>
        <p:sp>
          <p:nvSpPr>
            <p:cNvPr id="57" name="rc57"/>
            <p:cNvSpPr/>
            <p:nvPr/>
          </p:nvSpPr>
          <p:spPr>
            <a:xfrm>
              <a:off x="5398095" y="2089458"/>
              <a:ext cx="214223" cy="2961153"/>
            </a:xfrm>
            <a:prstGeom prst="rect">
              <a:avLst/>
            </a:prstGeom>
            <a:solidFill>
              <a:srgbClr val="0058AB">
                <a:alpha val="100000"/>
              </a:srgbClr>
            </a:solidFill>
          </p:spPr>
          <p:txBody>
            <a:bodyPr/>
            <a:lstStyle/>
            <a:p/>
          </p:txBody>
        </p:sp>
        <p:sp>
          <p:nvSpPr>
            <p:cNvPr id="58" name="rc58"/>
            <p:cNvSpPr/>
            <p:nvPr/>
          </p:nvSpPr>
          <p:spPr>
            <a:xfrm>
              <a:off x="5636121" y="2140396"/>
              <a:ext cx="214223" cy="2910214"/>
            </a:xfrm>
            <a:prstGeom prst="rect">
              <a:avLst/>
            </a:prstGeom>
            <a:solidFill>
              <a:srgbClr val="0058AB">
                <a:alpha val="100000"/>
              </a:srgbClr>
            </a:solidFill>
          </p:spPr>
          <p:txBody>
            <a:bodyPr/>
            <a:lstStyle/>
            <a:p/>
          </p:txBody>
        </p:sp>
        <p:sp>
          <p:nvSpPr>
            <p:cNvPr id="59" name="rc59"/>
            <p:cNvSpPr/>
            <p:nvPr/>
          </p:nvSpPr>
          <p:spPr>
            <a:xfrm>
              <a:off x="5874148" y="2262561"/>
              <a:ext cx="214223" cy="2788050"/>
            </a:xfrm>
            <a:prstGeom prst="rect">
              <a:avLst/>
            </a:prstGeom>
            <a:solidFill>
              <a:srgbClr val="0058AB">
                <a:alpha val="100000"/>
              </a:srgbClr>
            </a:solidFill>
          </p:spPr>
          <p:txBody>
            <a:bodyPr/>
            <a:lstStyle/>
            <a:p/>
          </p:txBody>
        </p:sp>
        <p:sp>
          <p:nvSpPr>
            <p:cNvPr id="60" name="rc60"/>
            <p:cNvSpPr/>
            <p:nvPr/>
          </p:nvSpPr>
          <p:spPr>
            <a:xfrm>
              <a:off x="6112174" y="2308413"/>
              <a:ext cx="214223" cy="2742198"/>
            </a:xfrm>
            <a:prstGeom prst="rect">
              <a:avLst/>
            </a:prstGeom>
            <a:solidFill>
              <a:srgbClr val="0058AB">
                <a:alpha val="100000"/>
              </a:srgbClr>
            </a:solidFill>
          </p:spPr>
          <p:txBody>
            <a:bodyPr/>
            <a:lstStyle/>
            <a:p/>
          </p:txBody>
        </p:sp>
        <p:sp>
          <p:nvSpPr>
            <p:cNvPr id="61" name="rc61"/>
            <p:cNvSpPr/>
            <p:nvPr/>
          </p:nvSpPr>
          <p:spPr>
            <a:xfrm>
              <a:off x="6350200" y="2452085"/>
              <a:ext cx="214223" cy="2598526"/>
            </a:xfrm>
            <a:prstGeom prst="rect">
              <a:avLst/>
            </a:prstGeom>
            <a:solidFill>
              <a:srgbClr val="0058AB">
                <a:alpha val="100000"/>
              </a:srgbClr>
            </a:solidFill>
          </p:spPr>
          <p:txBody>
            <a:bodyPr/>
            <a:lstStyle/>
            <a:p/>
          </p:txBody>
        </p:sp>
        <p:sp>
          <p:nvSpPr>
            <p:cNvPr id="62" name="rc62"/>
            <p:cNvSpPr/>
            <p:nvPr/>
          </p:nvSpPr>
          <p:spPr>
            <a:xfrm>
              <a:off x="6588226" y="2517653"/>
              <a:ext cx="214223" cy="2532958"/>
            </a:xfrm>
            <a:prstGeom prst="rect">
              <a:avLst/>
            </a:prstGeom>
            <a:solidFill>
              <a:srgbClr val="0058AB">
                <a:alpha val="100000"/>
              </a:srgbClr>
            </a:solidFill>
          </p:spPr>
          <p:txBody>
            <a:bodyPr/>
            <a:lstStyle/>
            <a:p/>
          </p:txBody>
        </p:sp>
        <p:sp>
          <p:nvSpPr>
            <p:cNvPr id="63" name="rc63"/>
            <p:cNvSpPr/>
            <p:nvPr/>
          </p:nvSpPr>
          <p:spPr>
            <a:xfrm>
              <a:off x="6826253" y="2669002"/>
              <a:ext cx="214223" cy="2381609"/>
            </a:xfrm>
            <a:prstGeom prst="rect">
              <a:avLst/>
            </a:prstGeom>
            <a:solidFill>
              <a:srgbClr val="0058AB">
                <a:alpha val="100000"/>
              </a:srgbClr>
            </a:solidFill>
          </p:spPr>
          <p:txBody>
            <a:bodyPr/>
            <a:lstStyle/>
            <a:p/>
          </p:txBody>
        </p:sp>
        <p:sp>
          <p:nvSpPr>
            <p:cNvPr id="64" name="rc64"/>
            <p:cNvSpPr/>
            <p:nvPr/>
          </p:nvSpPr>
          <p:spPr>
            <a:xfrm>
              <a:off x="7064279" y="3003721"/>
              <a:ext cx="214223" cy="2046890"/>
            </a:xfrm>
            <a:prstGeom prst="rect">
              <a:avLst/>
            </a:prstGeom>
            <a:solidFill>
              <a:srgbClr val="0058AB">
                <a:alpha val="100000"/>
              </a:srgbClr>
            </a:solidFill>
          </p:spPr>
          <p:txBody>
            <a:bodyPr/>
            <a:lstStyle/>
            <a:p/>
          </p:txBody>
        </p:sp>
        <p:sp>
          <p:nvSpPr>
            <p:cNvPr id="65" name="rc65"/>
            <p:cNvSpPr/>
            <p:nvPr/>
          </p:nvSpPr>
          <p:spPr>
            <a:xfrm>
              <a:off x="7302305" y="3080433"/>
              <a:ext cx="214223" cy="1970177"/>
            </a:xfrm>
            <a:prstGeom prst="rect">
              <a:avLst/>
            </a:prstGeom>
            <a:solidFill>
              <a:srgbClr val="0058AB">
                <a:alpha val="100000"/>
              </a:srgbClr>
            </a:solidFill>
          </p:spPr>
          <p:txBody>
            <a:bodyPr/>
            <a:lstStyle/>
            <a:p/>
          </p:txBody>
        </p:sp>
        <p:sp>
          <p:nvSpPr>
            <p:cNvPr id="66" name="rc66"/>
            <p:cNvSpPr/>
            <p:nvPr/>
          </p:nvSpPr>
          <p:spPr>
            <a:xfrm>
              <a:off x="8492436" y="3656586"/>
              <a:ext cx="214223" cy="1394025"/>
            </a:xfrm>
            <a:prstGeom prst="rect">
              <a:avLst/>
            </a:prstGeom>
            <a:solidFill>
              <a:srgbClr val="69DBFF">
                <a:alpha val="100000"/>
              </a:srgbClr>
            </a:solidFill>
          </p:spPr>
          <p:txBody>
            <a:bodyPr/>
            <a:lstStyle/>
            <a:p/>
          </p:txBody>
        </p:sp>
        <p:sp>
          <p:nvSpPr>
            <p:cNvPr id="67" name="pl67"/>
            <p:cNvSpPr/>
            <p:nvPr/>
          </p:nvSpPr>
          <p:spPr>
            <a:xfrm>
              <a:off x="6219286" y="2262561"/>
              <a:ext cx="2380262" cy="1394025"/>
            </a:xfrm>
            <a:custGeom>
              <a:avLst/>
              <a:pathLst>
                <a:path w="2380262" h="1394025">
                  <a:moveTo>
                    <a:pt x="0" y="0"/>
                  </a:moveTo>
                  <a:lnTo>
                    <a:pt x="238026" y="139402"/>
                  </a:lnTo>
                  <a:lnTo>
                    <a:pt x="476052" y="278805"/>
                  </a:lnTo>
                  <a:lnTo>
                    <a:pt x="714078" y="418207"/>
                  </a:lnTo>
                  <a:lnTo>
                    <a:pt x="952104" y="557610"/>
                  </a:lnTo>
                  <a:lnTo>
                    <a:pt x="1190131" y="697012"/>
                  </a:lnTo>
                  <a:lnTo>
                    <a:pt x="1428157" y="836415"/>
                  </a:lnTo>
                  <a:lnTo>
                    <a:pt x="1666183" y="975817"/>
                  </a:lnTo>
                  <a:lnTo>
                    <a:pt x="1904209" y="1115220"/>
                  </a:lnTo>
                  <a:lnTo>
                    <a:pt x="2142236" y="1254622"/>
                  </a:lnTo>
                  <a:lnTo>
                    <a:pt x="2380262" y="1394025"/>
                  </a:lnTo>
                </a:path>
              </a:pathLst>
            </a:custGeom>
            <a:ln w="13550" cap="flat">
              <a:solidFill>
                <a:srgbClr val="000000">
                  <a:alpha val="100000"/>
                </a:srgbClr>
              </a:solidFill>
              <a:prstDash val="solid"/>
              <a:round/>
            </a:ln>
          </p:spPr>
          <p:txBody>
            <a:bodyPr/>
            <a:lstStyle/>
            <a:p/>
          </p:txBody>
        </p:sp>
        <p:sp>
          <p:nvSpPr>
            <p:cNvPr id="68" name="pt68"/>
            <p:cNvSpPr/>
            <p:nvPr/>
          </p:nvSpPr>
          <p:spPr>
            <a:xfrm>
              <a:off x="6194460" y="22377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23771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25165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26559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2795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2934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074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213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352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3492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36317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407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0882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13575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900002"/>
              <a:ext cx="201456" cy="201456"/>
            </a:xfrm>
            <a:prstGeom prst="rect">
              <a:avLst/>
            </a:prstGeom>
            <a:solidFill>
              <a:srgbClr val="0058AB">
                <a:alpha val="100000"/>
              </a:srgbClr>
            </a:solidFill>
          </p:spPr>
          <p:txBody>
            <a:bodyPr/>
            <a:lstStyle/>
            <a:p/>
          </p:txBody>
        </p:sp>
        <p:sp>
          <p:nvSpPr>
            <p:cNvPr id="113" name="rc113"/>
            <p:cNvSpPr/>
            <p:nvPr/>
          </p:nvSpPr>
          <p:spPr>
            <a:xfrm>
              <a:off x="4595254" y="5900002"/>
              <a:ext cx="201456" cy="201456"/>
            </a:xfrm>
            <a:prstGeom prst="rect">
              <a:avLst/>
            </a:prstGeom>
            <a:solidFill>
              <a:srgbClr val="69DBFF">
                <a:alpha val="100000"/>
              </a:srgbClr>
            </a:solidFill>
          </p:spPr>
          <p:txBody>
            <a:bodyPr/>
            <a:lstStyle/>
            <a:p/>
          </p:txBody>
        </p:sp>
        <p:sp>
          <p:nvSpPr>
            <p:cNvPr id="114" name="tx114"/>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56328" y="1330710"/>
              <a:ext cx="5945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Guinea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 lower than (ie. the country had achieved)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 below the annual IA2030 goal, bringing the 2030 goal within reach if progress is sustained.</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8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64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220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7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3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92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49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305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32738"/>
              <a:ext cx="238662" cy="475283"/>
            </a:xfrm>
            <a:prstGeom prst="rect">
              <a:avLst/>
            </a:prstGeom>
            <a:solidFill>
              <a:srgbClr val="80BD41">
                <a:alpha val="100000"/>
              </a:srgbClr>
            </a:solidFill>
          </p:spPr>
          <p:txBody>
            <a:bodyPr/>
            <a:lstStyle/>
            <a:p/>
          </p:txBody>
        </p:sp>
        <p:sp>
          <p:nvSpPr>
            <p:cNvPr id="26" name="rc26"/>
            <p:cNvSpPr/>
            <p:nvPr/>
          </p:nvSpPr>
          <p:spPr>
            <a:xfrm>
              <a:off x="1333322" y="3528871"/>
              <a:ext cx="238662" cy="303866"/>
            </a:xfrm>
            <a:prstGeom prst="rect">
              <a:avLst/>
            </a:prstGeom>
            <a:solidFill>
              <a:srgbClr val="1CABE2">
                <a:alpha val="100000"/>
              </a:srgbClr>
            </a:solidFill>
          </p:spPr>
          <p:txBody>
            <a:bodyPr/>
            <a:lstStyle/>
            <a:p/>
          </p:txBody>
        </p:sp>
        <p:sp>
          <p:nvSpPr>
            <p:cNvPr id="27" name="rc27"/>
            <p:cNvSpPr/>
            <p:nvPr/>
          </p:nvSpPr>
          <p:spPr>
            <a:xfrm>
              <a:off x="1598503" y="3807917"/>
              <a:ext cx="238662" cy="500104"/>
            </a:xfrm>
            <a:prstGeom prst="rect">
              <a:avLst/>
            </a:prstGeom>
            <a:solidFill>
              <a:srgbClr val="80BD41">
                <a:alpha val="100000"/>
              </a:srgbClr>
            </a:solidFill>
          </p:spPr>
          <p:txBody>
            <a:bodyPr/>
            <a:lstStyle/>
            <a:p/>
          </p:txBody>
        </p:sp>
        <p:sp>
          <p:nvSpPr>
            <p:cNvPr id="28" name="rc28"/>
            <p:cNvSpPr/>
            <p:nvPr/>
          </p:nvSpPr>
          <p:spPr>
            <a:xfrm>
              <a:off x="1598503" y="3526612"/>
              <a:ext cx="238662" cy="281304"/>
            </a:xfrm>
            <a:prstGeom prst="rect">
              <a:avLst/>
            </a:prstGeom>
            <a:solidFill>
              <a:srgbClr val="1CABE2">
                <a:alpha val="100000"/>
              </a:srgbClr>
            </a:solidFill>
          </p:spPr>
          <p:txBody>
            <a:bodyPr/>
            <a:lstStyle/>
            <a:p/>
          </p:txBody>
        </p:sp>
        <p:sp>
          <p:nvSpPr>
            <p:cNvPr id="29" name="rc29"/>
            <p:cNvSpPr/>
            <p:nvPr/>
          </p:nvSpPr>
          <p:spPr>
            <a:xfrm>
              <a:off x="1863684" y="3777176"/>
              <a:ext cx="238662" cy="530845"/>
            </a:xfrm>
            <a:prstGeom prst="rect">
              <a:avLst/>
            </a:prstGeom>
            <a:solidFill>
              <a:srgbClr val="80BD41">
                <a:alpha val="100000"/>
              </a:srgbClr>
            </a:solidFill>
          </p:spPr>
          <p:txBody>
            <a:bodyPr/>
            <a:lstStyle/>
            <a:p/>
          </p:txBody>
        </p:sp>
        <p:sp>
          <p:nvSpPr>
            <p:cNvPr id="30" name="rc30"/>
            <p:cNvSpPr/>
            <p:nvPr/>
          </p:nvSpPr>
          <p:spPr>
            <a:xfrm>
              <a:off x="1863684" y="3527373"/>
              <a:ext cx="238662" cy="249802"/>
            </a:xfrm>
            <a:prstGeom prst="rect">
              <a:avLst/>
            </a:prstGeom>
            <a:solidFill>
              <a:srgbClr val="1CABE2">
                <a:alpha val="100000"/>
              </a:srgbClr>
            </a:solidFill>
          </p:spPr>
          <p:txBody>
            <a:bodyPr/>
            <a:lstStyle/>
            <a:p/>
          </p:txBody>
        </p:sp>
        <p:sp>
          <p:nvSpPr>
            <p:cNvPr id="31" name="rc31"/>
            <p:cNvSpPr/>
            <p:nvPr/>
          </p:nvSpPr>
          <p:spPr>
            <a:xfrm>
              <a:off x="2128865" y="3744366"/>
              <a:ext cx="238662" cy="563654"/>
            </a:xfrm>
            <a:prstGeom prst="rect">
              <a:avLst/>
            </a:prstGeom>
            <a:solidFill>
              <a:srgbClr val="80BD41">
                <a:alpha val="100000"/>
              </a:srgbClr>
            </a:solidFill>
          </p:spPr>
          <p:txBody>
            <a:bodyPr/>
            <a:lstStyle/>
            <a:p/>
          </p:txBody>
        </p:sp>
        <p:sp>
          <p:nvSpPr>
            <p:cNvPr id="32" name="rc32"/>
            <p:cNvSpPr/>
            <p:nvPr/>
          </p:nvSpPr>
          <p:spPr>
            <a:xfrm>
              <a:off x="2128865" y="3514154"/>
              <a:ext cx="238662" cy="230212"/>
            </a:xfrm>
            <a:prstGeom prst="rect">
              <a:avLst/>
            </a:prstGeom>
            <a:solidFill>
              <a:srgbClr val="1CABE2">
                <a:alpha val="100000"/>
              </a:srgbClr>
            </a:solidFill>
          </p:spPr>
          <p:txBody>
            <a:bodyPr/>
            <a:lstStyle/>
            <a:p/>
          </p:txBody>
        </p:sp>
        <p:sp>
          <p:nvSpPr>
            <p:cNvPr id="33" name="rc33"/>
            <p:cNvSpPr/>
            <p:nvPr/>
          </p:nvSpPr>
          <p:spPr>
            <a:xfrm>
              <a:off x="2394045" y="3699646"/>
              <a:ext cx="238662" cy="608375"/>
            </a:xfrm>
            <a:prstGeom prst="rect">
              <a:avLst/>
            </a:prstGeom>
            <a:solidFill>
              <a:srgbClr val="80BD41">
                <a:alpha val="100000"/>
              </a:srgbClr>
            </a:solidFill>
          </p:spPr>
          <p:txBody>
            <a:bodyPr/>
            <a:lstStyle/>
            <a:p/>
          </p:txBody>
        </p:sp>
        <p:sp>
          <p:nvSpPr>
            <p:cNvPr id="34" name="rc34"/>
            <p:cNvSpPr/>
            <p:nvPr/>
          </p:nvSpPr>
          <p:spPr>
            <a:xfrm>
              <a:off x="2394045" y="3496846"/>
              <a:ext cx="238662" cy="202799"/>
            </a:xfrm>
            <a:prstGeom prst="rect">
              <a:avLst/>
            </a:prstGeom>
            <a:solidFill>
              <a:srgbClr val="1CABE2">
                <a:alpha val="100000"/>
              </a:srgbClr>
            </a:solidFill>
          </p:spPr>
          <p:txBody>
            <a:bodyPr/>
            <a:lstStyle/>
            <a:p/>
          </p:txBody>
        </p:sp>
        <p:sp>
          <p:nvSpPr>
            <p:cNvPr id="35" name="rc35"/>
            <p:cNvSpPr/>
            <p:nvPr/>
          </p:nvSpPr>
          <p:spPr>
            <a:xfrm>
              <a:off x="2659226" y="3684097"/>
              <a:ext cx="238662" cy="623924"/>
            </a:xfrm>
            <a:prstGeom prst="rect">
              <a:avLst/>
            </a:prstGeom>
            <a:solidFill>
              <a:srgbClr val="80BD41">
                <a:alpha val="100000"/>
              </a:srgbClr>
            </a:solidFill>
          </p:spPr>
          <p:txBody>
            <a:bodyPr/>
            <a:lstStyle/>
            <a:p/>
          </p:txBody>
        </p:sp>
        <p:sp>
          <p:nvSpPr>
            <p:cNvPr id="36" name="rc36"/>
            <p:cNvSpPr/>
            <p:nvPr/>
          </p:nvSpPr>
          <p:spPr>
            <a:xfrm>
              <a:off x="2659226" y="3476114"/>
              <a:ext cx="238662" cy="207982"/>
            </a:xfrm>
            <a:prstGeom prst="rect">
              <a:avLst/>
            </a:prstGeom>
            <a:solidFill>
              <a:srgbClr val="1CABE2">
                <a:alpha val="100000"/>
              </a:srgbClr>
            </a:solidFill>
          </p:spPr>
          <p:txBody>
            <a:bodyPr/>
            <a:lstStyle/>
            <a:p/>
          </p:txBody>
        </p:sp>
        <p:sp>
          <p:nvSpPr>
            <p:cNvPr id="37" name="rc37"/>
            <p:cNvSpPr/>
            <p:nvPr/>
          </p:nvSpPr>
          <p:spPr>
            <a:xfrm>
              <a:off x="2924407" y="3671901"/>
              <a:ext cx="238662" cy="636120"/>
            </a:xfrm>
            <a:prstGeom prst="rect">
              <a:avLst/>
            </a:prstGeom>
            <a:solidFill>
              <a:srgbClr val="80BD41">
                <a:alpha val="100000"/>
              </a:srgbClr>
            </a:solidFill>
          </p:spPr>
          <p:txBody>
            <a:bodyPr/>
            <a:lstStyle/>
            <a:p/>
          </p:txBody>
        </p:sp>
        <p:sp>
          <p:nvSpPr>
            <p:cNvPr id="38" name="rc38"/>
            <p:cNvSpPr/>
            <p:nvPr/>
          </p:nvSpPr>
          <p:spPr>
            <a:xfrm>
              <a:off x="2924407" y="3459852"/>
              <a:ext cx="238662" cy="212048"/>
            </a:xfrm>
            <a:prstGeom prst="rect">
              <a:avLst/>
            </a:prstGeom>
            <a:solidFill>
              <a:srgbClr val="1CABE2">
                <a:alpha val="100000"/>
              </a:srgbClr>
            </a:solidFill>
          </p:spPr>
          <p:txBody>
            <a:bodyPr/>
            <a:lstStyle/>
            <a:p/>
          </p:txBody>
        </p:sp>
        <p:sp>
          <p:nvSpPr>
            <p:cNvPr id="39" name="rc39"/>
            <p:cNvSpPr/>
            <p:nvPr/>
          </p:nvSpPr>
          <p:spPr>
            <a:xfrm>
              <a:off x="3189588" y="3649362"/>
              <a:ext cx="238662" cy="658659"/>
            </a:xfrm>
            <a:prstGeom prst="rect">
              <a:avLst/>
            </a:prstGeom>
            <a:solidFill>
              <a:srgbClr val="80BD41">
                <a:alpha val="100000"/>
              </a:srgbClr>
            </a:solidFill>
          </p:spPr>
          <p:txBody>
            <a:bodyPr/>
            <a:lstStyle/>
            <a:p/>
          </p:txBody>
        </p:sp>
        <p:sp>
          <p:nvSpPr>
            <p:cNvPr id="40" name="rc40"/>
            <p:cNvSpPr/>
            <p:nvPr/>
          </p:nvSpPr>
          <p:spPr>
            <a:xfrm>
              <a:off x="3189588" y="3441356"/>
              <a:ext cx="238662" cy="208006"/>
            </a:xfrm>
            <a:prstGeom prst="rect">
              <a:avLst/>
            </a:prstGeom>
            <a:solidFill>
              <a:srgbClr val="1CABE2">
                <a:alpha val="100000"/>
              </a:srgbClr>
            </a:solidFill>
          </p:spPr>
          <p:txBody>
            <a:bodyPr/>
            <a:lstStyle/>
            <a:p/>
          </p:txBody>
        </p:sp>
        <p:sp>
          <p:nvSpPr>
            <p:cNvPr id="41" name="rc41"/>
            <p:cNvSpPr/>
            <p:nvPr/>
          </p:nvSpPr>
          <p:spPr>
            <a:xfrm>
              <a:off x="3454768" y="3741038"/>
              <a:ext cx="238662" cy="566983"/>
            </a:xfrm>
            <a:prstGeom prst="rect">
              <a:avLst/>
            </a:prstGeom>
            <a:solidFill>
              <a:srgbClr val="80BD41">
                <a:alpha val="100000"/>
              </a:srgbClr>
            </a:solidFill>
          </p:spPr>
          <p:txBody>
            <a:bodyPr/>
            <a:lstStyle/>
            <a:p/>
          </p:txBody>
        </p:sp>
        <p:sp>
          <p:nvSpPr>
            <p:cNvPr id="42" name="rc42"/>
            <p:cNvSpPr/>
            <p:nvPr/>
          </p:nvSpPr>
          <p:spPr>
            <a:xfrm>
              <a:off x="3454768" y="3422122"/>
              <a:ext cx="238662" cy="318916"/>
            </a:xfrm>
            <a:prstGeom prst="rect">
              <a:avLst/>
            </a:prstGeom>
            <a:solidFill>
              <a:srgbClr val="1CABE2">
                <a:alpha val="100000"/>
              </a:srgbClr>
            </a:solidFill>
          </p:spPr>
          <p:txBody>
            <a:bodyPr/>
            <a:lstStyle/>
            <a:p/>
          </p:txBody>
        </p:sp>
        <p:sp>
          <p:nvSpPr>
            <p:cNvPr id="43" name="rc43"/>
            <p:cNvSpPr/>
            <p:nvPr/>
          </p:nvSpPr>
          <p:spPr>
            <a:xfrm>
              <a:off x="3719949" y="3620166"/>
              <a:ext cx="238662" cy="687854"/>
            </a:xfrm>
            <a:prstGeom prst="rect">
              <a:avLst/>
            </a:prstGeom>
            <a:solidFill>
              <a:srgbClr val="80BD41">
                <a:alpha val="100000"/>
              </a:srgbClr>
            </a:solidFill>
          </p:spPr>
          <p:txBody>
            <a:bodyPr/>
            <a:lstStyle/>
            <a:p/>
          </p:txBody>
        </p:sp>
        <p:sp>
          <p:nvSpPr>
            <p:cNvPr id="44" name="rc44"/>
            <p:cNvSpPr/>
            <p:nvPr/>
          </p:nvSpPr>
          <p:spPr>
            <a:xfrm>
              <a:off x="3719949" y="3402959"/>
              <a:ext cx="238662" cy="217207"/>
            </a:xfrm>
            <a:prstGeom prst="rect">
              <a:avLst/>
            </a:prstGeom>
            <a:solidFill>
              <a:srgbClr val="1CABE2">
                <a:alpha val="100000"/>
              </a:srgbClr>
            </a:solidFill>
          </p:spPr>
          <p:txBody>
            <a:bodyPr/>
            <a:lstStyle/>
            <a:p/>
          </p:txBody>
        </p:sp>
        <p:sp>
          <p:nvSpPr>
            <p:cNvPr id="45" name="rc45"/>
            <p:cNvSpPr/>
            <p:nvPr/>
          </p:nvSpPr>
          <p:spPr>
            <a:xfrm>
              <a:off x="3985130" y="3515557"/>
              <a:ext cx="238662" cy="792464"/>
            </a:xfrm>
            <a:prstGeom prst="rect">
              <a:avLst/>
            </a:prstGeom>
            <a:solidFill>
              <a:srgbClr val="80BD41">
                <a:alpha val="100000"/>
              </a:srgbClr>
            </a:solidFill>
          </p:spPr>
          <p:txBody>
            <a:bodyPr/>
            <a:lstStyle/>
            <a:p/>
          </p:txBody>
        </p:sp>
        <p:sp>
          <p:nvSpPr>
            <p:cNvPr id="46" name="rc46"/>
            <p:cNvSpPr/>
            <p:nvPr/>
          </p:nvSpPr>
          <p:spPr>
            <a:xfrm>
              <a:off x="3985130" y="3386554"/>
              <a:ext cx="238662" cy="129002"/>
            </a:xfrm>
            <a:prstGeom prst="rect">
              <a:avLst/>
            </a:prstGeom>
            <a:solidFill>
              <a:srgbClr val="1CABE2">
                <a:alpha val="100000"/>
              </a:srgbClr>
            </a:solidFill>
          </p:spPr>
          <p:txBody>
            <a:bodyPr/>
            <a:lstStyle/>
            <a:p/>
          </p:txBody>
        </p:sp>
        <p:sp>
          <p:nvSpPr>
            <p:cNvPr id="47" name="rc47"/>
            <p:cNvSpPr/>
            <p:nvPr/>
          </p:nvSpPr>
          <p:spPr>
            <a:xfrm>
              <a:off x="4250311" y="3598151"/>
              <a:ext cx="238662" cy="709870"/>
            </a:xfrm>
            <a:prstGeom prst="rect">
              <a:avLst/>
            </a:prstGeom>
            <a:solidFill>
              <a:srgbClr val="80BD41">
                <a:alpha val="100000"/>
              </a:srgbClr>
            </a:solidFill>
          </p:spPr>
          <p:txBody>
            <a:bodyPr/>
            <a:lstStyle/>
            <a:p/>
          </p:txBody>
        </p:sp>
        <p:sp>
          <p:nvSpPr>
            <p:cNvPr id="48" name="rc48"/>
            <p:cNvSpPr/>
            <p:nvPr/>
          </p:nvSpPr>
          <p:spPr>
            <a:xfrm>
              <a:off x="4250311" y="3373978"/>
              <a:ext cx="238662" cy="224173"/>
            </a:xfrm>
            <a:prstGeom prst="rect">
              <a:avLst/>
            </a:prstGeom>
            <a:solidFill>
              <a:srgbClr val="1CABE2">
                <a:alpha val="100000"/>
              </a:srgbClr>
            </a:solidFill>
          </p:spPr>
          <p:txBody>
            <a:bodyPr/>
            <a:lstStyle/>
            <a:p/>
          </p:txBody>
        </p:sp>
        <p:sp>
          <p:nvSpPr>
            <p:cNvPr id="49" name="rc49"/>
            <p:cNvSpPr/>
            <p:nvPr/>
          </p:nvSpPr>
          <p:spPr>
            <a:xfrm>
              <a:off x="4515492" y="3645510"/>
              <a:ext cx="238662" cy="662510"/>
            </a:xfrm>
            <a:prstGeom prst="rect">
              <a:avLst/>
            </a:prstGeom>
            <a:solidFill>
              <a:srgbClr val="80BD41">
                <a:alpha val="100000"/>
              </a:srgbClr>
            </a:solidFill>
          </p:spPr>
          <p:txBody>
            <a:bodyPr/>
            <a:lstStyle/>
            <a:p/>
          </p:txBody>
        </p:sp>
        <p:sp>
          <p:nvSpPr>
            <p:cNvPr id="50" name="rc50"/>
            <p:cNvSpPr/>
            <p:nvPr/>
          </p:nvSpPr>
          <p:spPr>
            <a:xfrm>
              <a:off x="4515492" y="3361567"/>
              <a:ext cx="238662" cy="283943"/>
            </a:xfrm>
            <a:prstGeom prst="rect">
              <a:avLst/>
            </a:prstGeom>
            <a:solidFill>
              <a:srgbClr val="1CABE2">
                <a:alpha val="100000"/>
              </a:srgbClr>
            </a:solidFill>
          </p:spPr>
          <p:txBody>
            <a:bodyPr/>
            <a:lstStyle/>
            <a:p/>
          </p:txBody>
        </p:sp>
        <p:sp>
          <p:nvSpPr>
            <p:cNvPr id="51" name="rc51"/>
            <p:cNvSpPr/>
            <p:nvPr/>
          </p:nvSpPr>
          <p:spPr>
            <a:xfrm>
              <a:off x="4780672" y="3692038"/>
              <a:ext cx="238662" cy="615983"/>
            </a:xfrm>
            <a:prstGeom prst="rect">
              <a:avLst/>
            </a:prstGeom>
            <a:solidFill>
              <a:srgbClr val="80BD41">
                <a:alpha val="100000"/>
              </a:srgbClr>
            </a:solidFill>
          </p:spPr>
          <p:txBody>
            <a:bodyPr/>
            <a:lstStyle/>
            <a:p/>
          </p:txBody>
        </p:sp>
        <p:sp>
          <p:nvSpPr>
            <p:cNvPr id="52" name="rc52"/>
            <p:cNvSpPr/>
            <p:nvPr/>
          </p:nvSpPr>
          <p:spPr>
            <a:xfrm>
              <a:off x="4780672" y="3345543"/>
              <a:ext cx="238662" cy="346495"/>
            </a:xfrm>
            <a:prstGeom prst="rect">
              <a:avLst/>
            </a:prstGeom>
            <a:solidFill>
              <a:srgbClr val="1CABE2">
                <a:alpha val="100000"/>
              </a:srgbClr>
            </a:solidFill>
          </p:spPr>
          <p:txBody>
            <a:bodyPr/>
            <a:lstStyle/>
            <a:p/>
          </p:txBody>
        </p:sp>
        <p:sp>
          <p:nvSpPr>
            <p:cNvPr id="53" name="rc53"/>
            <p:cNvSpPr/>
            <p:nvPr/>
          </p:nvSpPr>
          <p:spPr>
            <a:xfrm>
              <a:off x="5045853" y="3740467"/>
              <a:ext cx="238662" cy="567553"/>
            </a:xfrm>
            <a:prstGeom prst="rect">
              <a:avLst/>
            </a:prstGeom>
            <a:solidFill>
              <a:srgbClr val="80BD41">
                <a:alpha val="100000"/>
              </a:srgbClr>
            </a:solidFill>
          </p:spPr>
          <p:txBody>
            <a:bodyPr/>
            <a:lstStyle/>
            <a:p/>
          </p:txBody>
        </p:sp>
        <p:sp>
          <p:nvSpPr>
            <p:cNvPr id="54" name="rc54"/>
            <p:cNvSpPr/>
            <p:nvPr/>
          </p:nvSpPr>
          <p:spPr>
            <a:xfrm>
              <a:off x="5045853" y="3329471"/>
              <a:ext cx="238662" cy="410996"/>
            </a:xfrm>
            <a:prstGeom prst="rect">
              <a:avLst/>
            </a:prstGeom>
            <a:solidFill>
              <a:srgbClr val="1CABE2">
                <a:alpha val="100000"/>
              </a:srgbClr>
            </a:solidFill>
          </p:spPr>
          <p:txBody>
            <a:bodyPr/>
            <a:lstStyle/>
            <a:p/>
          </p:txBody>
        </p:sp>
        <p:sp>
          <p:nvSpPr>
            <p:cNvPr id="55" name="rc55"/>
            <p:cNvSpPr/>
            <p:nvPr/>
          </p:nvSpPr>
          <p:spPr>
            <a:xfrm>
              <a:off x="5311034" y="3669999"/>
              <a:ext cx="238662" cy="638022"/>
            </a:xfrm>
            <a:prstGeom prst="rect">
              <a:avLst/>
            </a:prstGeom>
            <a:solidFill>
              <a:srgbClr val="80BD41">
                <a:alpha val="100000"/>
              </a:srgbClr>
            </a:solidFill>
          </p:spPr>
          <p:txBody>
            <a:bodyPr/>
            <a:lstStyle/>
            <a:p/>
          </p:txBody>
        </p:sp>
        <p:sp>
          <p:nvSpPr>
            <p:cNvPr id="56" name="rc56"/>
            <p:cNvSpPr/>
            <p:nvPr/>
          </p:nvSpPr>
          <p:spPr>
            <a:xfrm>
              <a:off x="5311034" y="3311093"/>
              <a:ext cx="238662" cy="358905"/>
            </a:xfrm>
            <a:prstGeom prst="rect">
              <a:avLst/>
            </a:prstGeom>
            <a:solidFill>
              <a:srgbClr val="1CABE2">
                <a:alpha val="100000"/>
              </a:srgbClr>
            </a:solidFill>
          </p:spPr>
          <p:txBody>
            <a:bodyPr/>
            <a:lstStyle/>
            <a:p/>
          </p:txBody>
        </p:sp>
        <p:sp>
          <p:nvSpPr>
            <p:cNvPr id="57" name="rc57"/>
            <p:cNvSpPr/>
            <p:nvPr/>
          </p:nvSpPr>
          <p:spPr>
            <a:xfrm>
              <a:off x="5576215" y="3679247"/>
              <a:ext cx="238662" cy="628774"/>
            </a:xfrm>
            <a:prstGeom prst="rect">
              <a:avLst/>
            </a:prstGeom>
            <a:solidFill>
              <a:srgbClr val="80BD41">
                <a:alpha val="100000"/>
              </a:srgbClr>
            </a:solidFill>
          </p:spPr>
          <p:txBody>
            <a:bodyPr/>
            <a:lstStyle/>
            <a:p/>
          </p:txBody>
        </p:sp>
        <p:sp>
          <p:nvSpPr>
            <p:cNvPr id="58" name="rc58"/>
            <p:cNvSpPr/>
            <p:nvPr/>
          </p:nvSpPr>
          <p:spPr>
            <a:xfrm>
              <a:off x="5576215" y="3293880"/>
              <a:ext cx="238662" cy="385366"/>
            </a:xfrm>
            <a:prstGeom prst="rect">
              <a:avLst/>
            </a:prstGeom>
            <a:solidFill>
              <a:srgbClr val="1CABE2">
                <a:alpha val="100000"/>
              </a:srgbClr>
            </a:solidFill>
          </p:spPr>
          <p:txBody>
            <a:bodyPr/>
            <a:lstStyle/>
            <a:p/>
          </p:txBody>
        </p:sp>
        <p:sp>
          <p:nvSpPr>
            <p:cNvPr id="59" name="rc59"/>
            <p:cNvSpPr/>
            <p:nvPr/>
          </p:nvSpPr>
          <p:spPr>
            <a:xfrm>
              <a:off x="5841395" y="3651002"/>
              <a:ext cx="238662" cy="657018"/>
            </a:xfrm>
            <a:prstGeom prst="rect">
              <a:avLst/>
            </a:prstGeom>
            <a:solidFill>
              <a:srgbClr val="80BD41">
                <a:alpha val="100000"/>
              </a:srgbClr>
            </a:solidFill>
          </p:spPr>
          <p:txBody>
            <a:bodyPr/>
            <a:lstStyle/>
            <a:p/>
          </p:txBody>
        </p:sp>
        <p:sp>
          <p:nvSpPr>
            <p:cNvPr id="60" name="rc60"/>
            <p:cNvSpPr/>
            <p:nvPr/>
          </p:nvSpPr>
          <p:spPr>
            <a:xfrm>
              <a:off x="5841395" y="3281446"/>
              <a:ext cx="238662" cy="369556"/>
            </a:xfrm>
            <a:prstGeom prst="rect">
              <a:avLst/>
            </a:prstGeom>
            <a:solidFill>
              <a:srgbClr val="1CABE2">
                <a:alpha val="100000"/>
              </a:srgbClr>
            </a:solidFill>
          </p:spPr>
          <p:txBody>
            <a:bodyPr/>
            <a:lstStyle/>
            <a:p/>
          </p:txBody>
        </p:sp>
        <p:sp>
          <p:nvSpPr>
            <p:cNvPr id="61" name="rc61"/>
            <p:cNvSpPr/>
            <p:nvPr/>
          </p:nvSpPr>
          <p:spPr>
            <a:xfrm>
              <a:off x="6106576" y="3633480"/>
              <a:ext cx="238662" cy="674540"/>
            </a:xfrm>
            <a:prstGeom prst="rect">
              <a:avLst/>
            </a:prstGeom>
            <a:solidFill>
              <a:srgbClr val="80BD41">
                <a:alpha val="100000"/>
              </a:srgbClr>
            </a:solidFill>
          </p:spPr>
          <p:txBody>
            <a:bodyPr/>
            <a:lstStyle/>
            <a:p/>
          </p:txBody>
        </p:sp>
        <p:sp>
          <p:nvSpPr>
            <p:cNvPr id="62" name="rc62"/>
            <p:cNvSpPr/>
            <p:nvPr/>
          </p:nvSpPr>
          <p:spPr>
            <a:xfrm>
              <a:off x="6106576" y="3270272"/>
              <a:ext cx="238662" cy="363208"/>
            </a:xfrm>
            <a:prstGeom prst="rect">
              <a:avLst/>
            </a:prstGeom>
            <a:solidFill>
              <a:srgbClr val="1CABE2">
                <a:alpha val="100000"/>
              </a:srgbClr>
            </a:solidFill>
          </p:spPr>
          <p:txBody>
            <a:bodyPr/>
            <a:lstStyle/>
            <a:p/>
          </p:txBody>
        </p:sp>
        <p:sp>
          <p:nvSpPr>
            <p:cNvPr id="63" name="rc63"/>
            <p:cNvSpPr/>
            <p:nvPr/>
          </p:nvSpPr>
          <p:spPr>
            <a:xfrm>
              <a:off x="6371757" y="3601551"/>
              <a:ext cx="238662" cy="706470"/>
            </a:xfrm>
            <a:prstGeom prst="rect">
              <a:avLst/>
            </a:prstGeom>
            <a:solidFill>
              <a:srgbClr val="80BD41">
                <a:alpha val="100000"/>
              </a:srgbClr>
            </a:solidFill>
          </p:spPr>
          <p:txBody>
            <a:bodyPr/>
            <a:lstStyle/>
            <a:p/>
          </p:txBody>
        </p:sp>
        <p:sp>
          <p:nvSpPr>
            <p:cNvPr id="64" name="rc64"/>
            <p:cNvSpPr/>
            <p:nvPr/>
          </p:nvSpPr>
          <p:spPr>
            <a:xfrm>
              <a:off x="6371757" y="3253582"/>
              <a:ext cx="238662" cy="347969"/>
            </a:xfrm>
            <a:prstGeom prst="rect">
              <a:avLst/>
            </a:prstGeom>
            <a:solidFill>
              <a:srgbClr val="1CABE2">
                <a:alpha val="100000"/>
              </a:srgbClr>
            </a:solidFill>
          </p:spPr>
          <p:txBody>
            <a:bodyPr/>
            <a:lstStyle/>
            <a:p/>
          </p:txBody>
        </p:sp>
        <p:sp>
          <p:nvSpPr>
            <p:cNvPr id="65" name="rc65"/>
            <p:cNvSpPr/>
            <p:nvPr/>
          </p:nvSpPr>
          <p:spPr>
            <a:xfrm>
              <a:off x="6636938" y="3580748"/>
              <a:ext cx="238662" cy="727273"/>
            </a:xfrm>
            <a:prstGeom prst="rect">
              <a:avLst/>
            </a:prstGeom>
            <a:solidFill>
              <a:srgbClr val="80BD41">
                <a:alpha val="100000"/>
              </a:srgbClr>
            </a:solidFill>
          </p:spPr>
          <p:txBody>
            <a:bodyPr/>
            <a:lstStyle/>
            <a:p/>
          </p:txBody>
        </p:sp>
        <p:sp>
          <p:nvSpPr>
            <p:cNvPr id="66" name="rc66"/>
            <p:cNvSpPr/>
            <p:nvPr/>
          </p:nvSpPr>
          <p:spPr>
            <a:xfrm>
              <a:off x="6636938" y="3238508"/>
              <a:ext cx="238662" cy="342239"/>
            </a:xfrm>
            <a:prstGeom prst="rect">
              <a:avLst/>
            </a:prstGeom>
            <a:solidFill>
              <a:srgbClr val="1CABE2">
                <a:alpha val="100000"/>
              </a:srgbClr>
            </a:solidFill>
          </p:spPr>
          <p:txBody>
            <a:bodyPr/>
            <a:lstStyle/>
            <a:p/>
          </p:txBody>
        </p:sp>
        <p:sp>
          <p:nvSpPr>
            <p:cNvPr id="67" name="rc67"/>
            <p:cNvSpPr/>
            <p:nvPr/>
          </p:nvSpPr>
          <p:spPr>
            <a:xfrm>
              <a:off x="6902119" y="3551291"/>
              <a:ext cx="238662" cy="756730"/>
            </a:xfrm>
            <a:prstGeom prst="rect">
              <a:avLst/>
            </a:prstGeom>
            <a:solidFill>
              <a:srgbClr val="80BD41">
                <a:alpha val="100000"/>
              </a:srgbClr>
            </a:solidFill>
          </p:spPr>
          <p:txBody>
            <a:bodyPr/>
            <a:lstStyle/>
            <a:p/>
          </p:txBody>
        </p:sp>
        <p:sp>
          <p:nvSpPr>
            <p:cNvPr id="68" name="rc68"/>
            <p:cNvSpPr/>
            <p:nvPr/>
          </p:nvSpPr>
          <p:spPr>
            <a:xfrm>
              <a:off x="6902119" y="3226978"/>
              <a:ext cx="238662" cy="324313"/>
            </a:xfrm>
            <a:prstGeom prst="rect">
              <a:avLst/>
            </a:prstGeom>
            <a:solidFill>
              <a:srgbClr val="1CABE2">
                <a:alpha val="100000"/>
              </a:srgbClr>
            </a:solidFill>
          </p:spPr>
          <p:txBody>
            <a:bodyPr/>
            <a:lstStyle/>
            <a:p/>
          </p:txBody>
        </p:sp>
        <p:sp>
          <p:nvSpPr>
            <p:cNvPr id="69" name="rc69"/>
            <p:cNvSpPr/>
            <p:nvPr/>
          </p:nvSpPr>
          <p:spPr>
            <a:xfrm>
              <a:off x="7167299" y="3534054"/>
              <a:ext cx="238662" cy="773967"/>
            </a:xfrm>
            <a:prstGeom prst="rect">
              <a:avLst/>
            </a:prstGeom>
            <a:solidFill>
              <a:srgbClr val="80BD41">
                <a:alpha val="100000"/>
              </a:srgbClr>
            </a:solidFill>
          </p:spPr>
          <p:txBody>
            <a:bodyPr/>
            <a:lstStyle/>
            <a:p/>
          </p:txBody>
        </p:sp>
        <p:sp>
          <p:nvSpPr>
            <p:cNvPr id="70" name="rc70"/>
            <p:cNvSpPr/>
            <p:nvPr/>
          </p:nvSpPr>
          <p:spPr>
            <a:xfrm>
              <a:off x="7167299" y="3217919"/>
              <a:ext cx="238662" cy="316134"/>
            </a:xfrm>
            <a:prstGeom prst="rect">
              <a:avLst/>
            </a:prstGeom>
            <a:solidFill>
              <a:srgbClr val="1CABE2">
                <a:alpha val="100000"/>
              </a:srgbClr>
            </a:solidFill>
          </p:spPr>
          <p:txBody>
            <a:bodyPr/>
            <a:lstStyle/>
            <a:p/>
          </p:txBody>
        </p:sp>
        <p:sp>
          <p:nvSpPr>
            <p:cNvPr id="71" name="rc71"/>
            <p:cNvSpPr/>
            <p:nvPr/>
          </p:nvSpPr>
          <p:spPr>
            <a:xfrm>
              <a:off x="7432480" y="3504383"/>
              <a:ext cx="238662" cy="803638"/>
            </a:xfrm>
            <a:prstGeom prst="rect">
              <a:avLst/>
            </a:prstGeom>
            <a:solidFill>
              <a:srgbClr val="80BD41">
                <a:alpha val="100000"/>
              </a:srgbClr>
            </a:solidFill>
          </p:spPr>
          <p:txBody>
            <a:bodyPr/>
            <a:lstStyle/>
            <a:p/>
          </p:txBody>
        </p:sp>
        <p:sp>
          <p:nvSpPr>
            <p:cNvPr id="72" name="rc72"/>
            <p:cNvSpPr/>
            <p:nvPr/>
          </p:nvSpPr>
          <p:spPr>
            <a:xfrm>
              <a:off x="7432480" y="3207149"/>
              <a:ext cx="238662" cy="297233"/>
            </a:xfrm>
            <a:prstGeom prst="rect">
              <a:avLst/>
            </a:prstGeom>
            <a:solidFill>
              <a:srgbClr val="1CABE2">
                <a:alpha val="100000"/>
              </a:srgbClr>
            </a:solidFill>
          </p:spPr>
          <p:txBody>
            <a:bodyPr/>
            <a:lstStyle/>
            <a:p/>
          </p:txBody>
        </p:sp>
        <p:sp>
          <p:nvSpPr>
            <p:cNvPr id="73" name="rc73"/>
            <p:cNvSpPr/>
            <p:nvPr/>
          </p:nvSpPr>
          <p:spPr>
            <a:xfrm>
              <a:off x="7697661" y="3452768"/>
              <a:ext cx="238662" cy="855253"/>
            </a:xfrm>
            <a:prstGeom prst="rect">
              <a:avLst/>
            </a:prstGeom>
            <a:solidFill>
              <a:srgbClr val="80BD41">
                <a:alpha val="100000"/>
              </a:srgbClr>
            </a:solidFill>
          </p:spPr>
          <p:txBody>
            <a:bodyPr/>
            <a:lstStyle/>
            <a:p/>
          </p:txBody>
        </p:sp>
        <p:sp>
          <p:nvSpPr>
            <p:cNvPr id="74" name="rc74"/>
            <p:cNvSpPr/>
            <p:nvPr/>
          </p:nvSpPr>
          <p:spPr>
            <a:xfrm>
              <a:off x="7697661" y="3197306"/>
              <a:ext cx="238662" cy="255461"/>
            </a:xfrm>
            <a:prstGeom prst="rect">
              <a:avLst/>
            </a:prstGeom>
            <a:solidFill>
              <a:srgbClr val="1CABE2">
                <a:alpha val="100000"/>
              </a:srgbClr>
            </a:solidFill>
          </p:spPr>
          <p:txBody>
            <a:bodyPr/>
            <a:lstStyle/>
            <a:p/>
          </p:txBody>
        </p:sp>
        <p:sp>
          <p:nvSpPr>
            <p:cNvPr id="75" name="rc75"/>
            <p:cNvSpPr/>
            <p:nvPr/>
          </p:nvSpPr>
          <p:spPr>
            <a:xfrm>
              <a:off x="7962842" y="3436244"/>
              <a:ext cx="238662" cy="871777"/>
            </a:xfrm>
            <a:prstGeom prst="rect">
              <a:avLst/>
            </a:prstGeom>
            <a:solidFill>
              <a:srgbClr val="80BD41">
                <a:alpha val="100000"/>
              </a:srgbClr>
            </a:solidFill>
          </p:spPr>
          <p:txBody>
            <a:bodyPr/>
            <a:lstStyle/>
            <a:p/>
          </p:txBody>
        </p:sp>
        <p:sp>
          <p:nvSpPr>
            <p:cNvPr id="76" name="rc76"/>
            <p:cNvSpPr/>
            <p:nvPr/>
          </p:nvSpPr>
          <p:spPr>
            <a:xfrm>
              <a:off x="7962842" y="3190364"/>
              <a:ext cx="238662" cy="245879"/>
            </a:xfrm>
            <a:prstGeom prst="rect">
              <a:avLst/>
            </a:prstGeom>
            <a:solidFill>
              <a:srgbClr val="1CABE2">
                <a:alpha val="100000"/>
              </a:srgbClr>
            </a:solidFill>
          </p:spPr>
          <p:txBody>
            <a:bodyPr/>
            <a:lstStyle/>
            <a:p/>
          </p:txBody>
        </p:sp>
        <p:sp>
          <p:nvSpPr>
            <p:cNvPr id="77" name="pl77"/>
            <p:cNvSpPr/>
            <p:nvPr/>
          </p:nvSpPr>
          <p:spPr>
            <a:xfrm>
              <a:off x="1452654" y="2385618"/>
              <a:ext cx="6629519" cy="625898"/>
            </a:xfrm>
            <a:custGeom>
              <a:avLst/>
              <a:pathLst>
                <a:path w="6629519" h="625898">
                  <a:moveTo>
                    <a:pt x="0" y="558837"/>
                  </a:moveTo>
                  <a:lnTo>
                    <a:pt x="265180" y="491777"/>
                  </a:lnTo>
                  <a:lnTo>
                    <a:pt x="530361" y="402363"/>
                  </a:lnTo>
                  <a:lnTo>
                    <a:pt x="795542" y="335302"/>
                  </a:lnTo>
                  <a:lnTo>
                    <a:pt x="1060723" y="245888"/>
                  </a:lnTo>
                  <a:lnTo>
                    <a:pt x="1325903" y="245888"/>
                  </a:lnTo>
                  <a:lnTo>
                    <a:pt x="1591084" y="245888"/>
                  </a:lnTo>
                  <a:lnTo>
                    <a:pt x="1856265" y="223535"/>
                  </a:lnTo>
                  <a:lnTo>
                    <a:pt x="2121446" y="491777"/>
                  </a:lnTo>
                  <a:lnTo>
                    <a:pt x="2386626" y="223535"/>
                  </a:lnTo>
                  <a:lnTo>
                    <a:pt x="2651807" y="0"/>
                  </a:lnTo>
                  <a:lnTo>
                    <a:pt x="2916988" y="223535"/>
                  </a:lnTo>
                  <a:lnTo>
                    <a:pt x="3182169" y="357656"/>
                  </a:lnTo>
                  <a:lnTo>
                    <a:pt x="3447350" y="491777"/>
                  </a:lnTo>
                  <a:lnTo>
                    <a:pt x="3712530" y="625898"/>
                  </a:lnTo>
                  <a:lnTo>
                    <a:pt x="3977711" y="491777"/>
                  </a:lnTo>
                  <a:lnTo>
                    <a:pt x="4242892" y="536484"/>
                  </a:lnTo>
                  <a:lnTo>
                    <a:pt x="4508073" y="491777"/>
                  </a:lnTo>
                  <a:lnTo>
                    <a:pt x="4773253" y="469423"/>
                  </a:lnTo>
                  <a:lnTo>
                    <a:pt x="5038434" y="424716"/>
                  </a:lnTo>
                  <a:lnTo>
                    <a:pt x="5303615" y="402363"/>
                  </a:lnTo>
                  <a:lnTo>
                    <a:pt x="5568796" y="357656"/>
                  </a:lnTo>
                  <a:lnTo>
                    <a:pt x="5833977" y="335302"/>
                  </a:lnTo>
                  <a:lnTo>
                    <a:pt x="6099157" y="290595"/>
                  </a:lnTo>
                  <a:lnTo>
                    <a:pt x="6364338" y="201181"/>
                  </a:lnTo>
                  <a:lnTo>
                    <a:pt x="6629519" y="178828"/>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9" name="tx79"/>
            <p:cNvSpPr/>
            <p:nvPr/>
          </p:nvSpPr>
          <p:spPr>
            <a:xfrm>
              <a:off x="2718268"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26341"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7756703"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9" name="tx89"/>
            <p:cNvSpPr/>
            <p:nvPr/>
          </p:nvSpPr>
          <p:spPr>
            <a:xfrm>
              <a:off x="1335100" y="3392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3401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250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7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117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102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9132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81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7115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61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54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558837"/>
            </a:xfrm>
            <a:custGeom>
              <a:avLst/>
              <a:pathLst>
                <a:path w="0" h="558837">
                  <a:moveTo>
                    <a:pt x="0" y="55883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804726"/>
            </a:xfrm>
            <a:custGeom>
              <a:avLst/>
              <a:pathLst>
                <a:path w="0" h="804726">
                  <a:moveTo>
                    <a:pt x="0" y="80472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648252"/>
            </a:xfrm>
            <a:custGeom>
              <a:avLst/>
              <a:pathLst>
                <a:path w="0" h="648252">
                  <a:moveTo>
                    <a:pt x="0" y="64825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0353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199.9</a:t>
              </a:r>
            </a:p>
          </p:txBody>
        </p:sp>
        <p:sp>
          <p:nvSpPr>
            <p:cNvPr id="112" name="tx112"/>
            <p:cNvSpPr/>
            <p:nvPr/>
          </p:nvSpPr>
          <p:spPr>
            <a:xfrm>
              <a:off x="1335100" y="3645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13" name="tx113"/>
            <p:cNvSpPr/>
            <p:nvPr/>
          </p:nvSpPr>
          <p:spPr>
            <a:xfrm>
              <a:off x="2661004" y="39610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262.4</a:t>
              </a:r>
            </a:p>
          </p:txBody>
        </p:sp>
        <p:sp>
          <p:nvSpPr>
            <p:cNvPr id="114" name="tx114"/>
            <p:cNvSpPr/>
            <p:nvPr/>
          </p:nvSpPr>
          <p:spPr>
            <a:xfrm>
              <a:off x="2687130" y="3545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15" name="tx115"/>
            <p:cNvSpPr/>
            <p:nvPr/>
          </p:nvSpPr>
          <p:spPr>
            <a:xfrm>
              <a:off x="3986908" y="38766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333.3</a:t>
              </a:r>
            </a:p>
          </p:txBody>
        </p:sp>
        <p:sp>
          <p:nvSpPr>
            <p:cNvPr id="116" name="tx116"/>
            <p:cNvSpPr/>
            <p:nvPr/>
          </p:nvSpPr>
          <p:spPr>
            <a:xfrm>
              <a:off x="4013033" y="34159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7" name="tx117"/>
            <p:cNvSpPr/>
            <p:nvPr/>
          </p:nvSpPr>
          <p:spPr>
            <a:xfrm>
              <a:off x="5312812" y="3953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268.4</a:t>
              </a:r>
            </a:p>
          </p:txBody>
        </p:sp>
        <p:sp>
          <p:nvSpPr>
            <p:cNvPr id="118" name="tx118"/>
            <p:cNvSpPr/>
            <p:nvPr/>
          </p:nvSpPr>
          <p:spPr>
            <a:xfrm>
              <a:off x="5351989" y="345549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9" name="tx119"/>
            <p:cNvSpPr/>
            <p:nvPr/>
          </p:nvSpPr>
          <p:spPr>
            <a:xfrm>
              <a:off x="6373535" y="39197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20" name="tx120"/>
            <p:cNvSpPr/>
            <p:nvPr/>
          </p:nvSpPr>
          <p:spPr>
            <a:xfrm>
              <a:off x="6373535" y="3392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146.4</a:t>
              </a:r>
            </a:p>
          </p:txBody>
        </p:sp>
        <p:sp>
          <p:nvSpPr>
            <p:cNvPr id="121" name="tx121"/>
            <p:cNvSpPr/>
            <p:nvPr/>
          </p:nvSpPr>
          <p:spPr>
            <a:xfrm>
              <a:off x="6638716" y="3909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22" name="tx122"/>
            <p:cNvSpPr/>
            <p:nvPr/>
          </p:nvSpPr>
          <p:spPr>
            <a:xfrm>
              <a:off x="6638716" y="33745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23" name="tx123"/>
            <p:cNvSpPr/>
            <p:nvPr/>
          </p:nvSpPr>
          <p:spPr>
            <a:xfrm>
              <a:off x="6903896" y="38945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24" name="tx124"/>
            <p:cNvSpPr/>
            <p:nvPr/>
          </p:nvSpPr>
          <p:spPr>
            <a:xfrm>
              <a:off x="6903896" y="33540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136.4</a:t>
              </a:r>
            </a:p>
          </p:txBody>
        </p:sp>
        <p:sp>
          <p:nvSpPr>
            <p:cNvPr id="125" name="tx125"/>
            <p:cNvSpPr/>
            <p:nvPr/>
          </p:nvSpPr>
          <p:spPr>
            <a:xfrm>
              <a:off x="7169077" y="38859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325.5</a:t>
              </a:r>
            </a:p>
          </p:txBody>
        </p:sp>
        <p:sp>
          <p:nvSpPr>
            <p:cNvPr id="126" name="tx126"/>
            <p:cNvSpPr/>
            <p:nvPr/>
          </p:nvSpPr>
          <p:spPr>
            <a:xfrm>
              <a:off x="7208254" y="334089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7" name="tx127"/>
            <p:cNvSpPr/>
            <p:nvPr/>
          </p:nvSpPr>
          <p:spPr>
            <a:xfrm>
              <a:off x="7473435" y="387110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8" name="tx128"/>
            <p:cNvSpPr/>
            <p:nvPr/>
          </p:nvSpPr>
          <p:spPr>
            <a:xfrm>
              <a:off x="7473435" y="33207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9" name="tx129"/>
            <p:cNvSpPr/>
            <p:nvPr/>
          </p:nvSpPr>
          <p:spPr>
            <a:xfrm>
              <a:off x="7699439" y="38453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359.7</a:t>
              </a:r>
            </a:p>
          </p:txBody>
        </p:sp>
        <p:sp>
          <p:nvSpPr>
            <p:cNvPr id="130" name="tx130"/>
            <p:cNvSpPr/>
            <p:nvPr/>
          </p:nvSpPr>
          <p:spPr>
            <a:xfrm>
              <a:off x="7699439" y="3289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31" name="tx131"/>
            <p:cNvSpPr/>
            <p:nvPr/>
          </p:nvSpPr>
          <p:spPr>
            <a:xfrm>
              <a:off x="7964620" y="38370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366.7</a:t>
              </a:r>
            </a:p>
          </p:txBody>
        </p:sp>
        <p:sp>
          <p:nvSpPr>
            <p:cNvPr id="132" name="tx132"/>
            <p:cNvSpPr/>
            <p:nvPr/>
          </p:nvSpPr>
          <p:spPr>
            <a:xfrm>
              <a:off x="7964620" y="32782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15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71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727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603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164" name="pl164"/>
            <p:cNvSpPr/>
            <p:nvPr/>
          </p:nvSpPr>
          <p:spPr>
            <a:xfrm>
              <a:off x="20290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4134554" cy="129091"/>
            </a:xfrm>
            <a:prstGeom prst="rect">
              <a:avLst/>
            </a:prstGeom>
            <a:solidFill>
              <a:srgbClr val="80BD41">
                <a:alpha val="100000"/>
              </a:srgbClr>
            </a:solidFill>
          </p:spPr>
          <p:txBody>
            <a:bodyPr/>
            <a:lstStyle/>
            <a:p/>
          </p:txBody>
        </p:sp>
        <p:sp>
          <p:nvSpPr>
            <p:cNvPr id="179" name="rc179"/>
            <p:cNvSpPr/>
            <p:nvPr/>
          </p:nvSpPr>
          <p:spPr>
            <a:xfrm>
              <a:off x="5467877" y="5954972"/>
              <a:ext cx="2036457" cy="129091"/>
            </a:xfrm>
            <a:prstGeom prst="rect">
              <a:avLst/>
            </a:prstGeom>
            <a:solidFill>
              <a:srgbClr val="1CABE2">
                <a:alpha val="100000"/>
              </a:srgbClr>
            </a:solidFill>
          </p:spPr>
          <p:txBody>
            <a:bodyPr/>
            <a:lstStyle/>
            <a:p/>
          </p:txBody>
        </p:sp>
        <p:sp>
          <p:nvSpPr>
            <p:cNvPr id="180" name="rc180"/>
            <p:cNvSpPr/>
            <p:nvPr/>
          </p:nvSpPr>
          <p:spPr>
            <a:xfrm>
              <a:off x="1333322" y="5793607"/>
              <a:ext cx="5005294" cy="129091"/>
            </a:xfrm>
            <a:prstGeom prst="rect">
              <a:avLst/>
            </a:prstGeom>
            <a:solidFill>
              <a:srgbClr val="80BD41">
                <a:alpha val="100000"/>
              </a:srgbClr>
            </a:solidFill>
          </p:spPr>
          <p:txBody>
            <a:bodyPr/>
            <a:lstStyle/>
            <a:p/>
          </p:txBody>
        </p:sp>
        <p:sp>
          <p:nvSpPr>
            <p:cNvPr id="181" name="rc181"/>
            <p:cNvSpPr/>
            <p:nvPr/>
          </p:nvSpPr>
          <p:spPr>
            <a:xfrm>
              <a:off x="6338617" y="5793607"/>
              <a:ext cx="1495062" cy="129091"/>
            </a:xfrm>
            <a:prstGeom prst="rect">
              <a:avLst/>
            </a:prstGeom>
            <a:solidFill>
              <a:srgbClr val="1CABE2">
                <a:alpha val="100000"/>
              </a:srgbClr>
            </a:solidFill>
          </p:spPr>
          <p:txBody>
            <a:bodyPr/>
            <a:lstStyle/>
            <a:p/>
          </p:txBody>
        </p:sp>
        <p:sp>
          <p:nvSpPr>
            <p:cNvPr id="182" name="rc182"/>
            <p:cNvSpPr/>
            <p:nvPr/>
          </p:nvSpPr>
          <p:spPr>
            <a:xfrm>
              <a:off x="1333322" y="5632243"/>
              <a:ext cx="5101997" cy="129091"/>
            </a:xfrm>
            <a:prstGeom prst="rect">
              <a:avLst/>
            </a:prstGeom>
            <a:solidFill>
              <a:srgbClr val="80BD41">
                <a:alpha val="100000"/>
              </a:srgbClr>
            </a:solidFill>
          </p:spPr>
          <p:txBody>
            <a:bodyPr/>
            <a:lstStyle/>
            <a:p/>
          </p:txBody>
        </p:sp>
        <p:sp>
          <p:nvSpPr>
            <p:cNvPr id="183" name="rc183"/>
            <p:cNvSpPr/>
            <p:nvPr/>
          </p:nvSpPr>
          <p:spPr>
            <a:xfrm>
              <a:off x="6435320" y="5632243"/>
              <a:ext cx="1438989" cy="129091"/>
            </a:xfrm>
            <a:prstGeom prst="rect">
              <a:avLst/>
            </a:prstGeom>
            <a:solidFill>
              <a:srgbClr val="1CABE2">
                <a:alpha val="100000"/>
              </a:srgbClr>
            </a:solidFill>
          </p:spPr>
          <p:txBody>
            <a:bodyPr/>
            <a:lstStyle/>
            <a:p/>
          </p:txBody>
        </p:sp>
        <p:sp>
          <p:nvSpPr>
            <p:cNvPr id="184" name="tx184"/>
            <p:cNvSpPr/>
            <p:nvPr/>
          </p:nvSpPr>
          <p:spPr>
            <a:xfrm>
              <a:off x="7668204"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3264961"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297.1</a:t>
              </a:r>
            </a:p>
          </p:txBody>
        </p:sp>
        <p:sp>
          <p:nvSpPr>
            <p:cNvPr id="188" name="tx188"/>
            <p:cNvSpPr/>
            <p:nvPr/>
          </p:nvSpPr>
          <p:spPr>
            <a:xfrm>
              <a:off x="6350467"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146.4</a:t>
              </a:r>
            </a:p>
          </p:txBody>
        </p:sp>
        <p:sp>
          <p:nvSpPr>
            <p:cNvPr id="189" name="tx189"/>
            <p:cNvSpPr/>
            <p:nvPr/>
          </p:nvSpPr>
          <p:spPr>
            <a:xfrm>
              <a:off x="3700331"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359.7</a:t>
              </a:r>
            </a:p>
          </p:txBody>
        </p:sp>
        <p:sp>
          <p:nvSpPr>
            <p:cNvPr id="190" name="tx190"/>
            <p:cNvSpPr/>
            <p:nvPr/>
          </p:nvSpPr>
          <p:spPr>
            <a:xfrm>
              <a:off x="695051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107.4</a:t>
              </a:r>
            </a:p>
          </p:txBody>
        </p:sp>
        <p:sp>
          <p:nvSpPr>
            <p:cNvPr id="191" name="tx191"/>
            <p:cNvSpPr/>
            <p:nvPr/>
          </p:nvSpPr>
          <p:spPr>
            <a:xfrm>
              <a:off x="374868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366.7</a:t>
              </a:r>
            </a:p>
          </p:txBody>
        </p:sp>
        <p:sp>
          <p:nvSpPr>
            <p:cNvPr id="192" name="tx192"/>
            <p:cNvSpPr/>
            <p:nvPr/>
          </p:nvSpPr>
          <p:spPr>
            <a:xfrm>
              <a:off x="701917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103.4</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(78%) was higher than in 2019 (67%).
The number of children vaccinated with DTP1 increased 23% compared to in 2019.
The number of surviving infants increased approximately 6%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638057"/>
              <a:ext cx="3397293" cy="459298"/>
            </a:xfrm>
            <a:custGeom>
              <a:avLst/>
              <a:pathLst>
                <a:path w="3397293" h="459298">
                  <a:moveTo>
                    <a:pt x="0" y="415555"/>
                  </a:moveTo>
                  <a:lnTo>
                    <a:pt x="135891" y="328070"/>
                  </a:lnTo>
                  <a:lnTo>
                    <a:pt x="271783" y="262456"/>
                  </a:lnTo>
                  <a:lnTo>
                    <a:pt x="407675" y="174970"/>
                  </a:lnTo>
                  <a:lnTo>
                    <a:pt x="543566" y="109356"/>
                  </a:lnTo>
                  <a:lnTo>
                    <a:pt x="679458" y="131228"/>
                  </a:lnTo>
                  <a:lnTo>
                    <a:pt x="815350" y="174970"/>
                  </a:lnTo>
                  <a:lnTo>
                    <a:pt x="951242" y="43742"/>
                  </a:lnTo>
                  <a:lnTo>
                    <a:pt x="1087133" y="109356"/>
                  </a:lnTo>
                  <a:lnTo>
                    <a:pt x="1223025" y="174970"/>
                  </a:lnTo>
                  <a:lnTo>
                    <a:pt x="1358917" y="21871"/>
                  </a:lnTo>
                  <a:lnTo>
                    <a:pt x="1494809" y="43742"/>
                  </a:lnTo>
                  <a:lnTo>
                    <a:pt x="1630700" y="174970"/>
                  </a:lnTo>
                  <a:lnTo>
                    <a:pt x="1766592" y="328070"/>
                  </a:lnTo>
                  <a:lnTo>
                    <a:pt x="1902484" y="459298"/>
                  </a:lnTo>
                  <a:lnTo>
                    <a:pt x="2038375" y="371812"/>
                  </a:lnTo>
                  <a:lnTo>
                    <a:pt x="2174267" y="393684"/>
                  </a:lnTo>
                  <a:lnTo>
                    <a:pt x="2310159" y="349941"/>
                  </a:lnTo>
                  <a:lnTo>
                    <a:pt x="2446051" y="306198"/>
                  </a:lnTo>
                  <a:lnTo>
                    <a:pt x="2581942" y="262456"/>
                  </a:lnTo>
                  <a:lnTo>
                    <a:pt x="2717834" y="240584"/>
                  </a:lnTo>
                  <a:lnTo>
                    <a:pt x="2853726" y="196842"/>
                  </a:lnTo>
                  <a:lnTo>
                    <a:pt x="2989618" y="153099"/>
                  </a:lnTo>
                  <a:lnTo>
                    <a:pt x="3125509" y="109356"/>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638057"/>
              <a:ext cx="3397293" cy="459298"/>
            </a:xfrm>
            <a:custGeom>
              <a:avLst/>
              <a:pathLst>
                <a:path w="3397293" h="459298">
                  <a:moveTo>
                    <a:pt x="0" y="415555"/>
                  </a:moveTo>
                  <a:lnTo>
                    <a:pt x="135891" y="328070"/>
                  </a:lnTo>
                  <a:lnTo>
                    <a:pt x="271783" y="262456"/>
                  </a:lnTo>
                  <a:lnTo>
                    <a:pt x="407675" y="174970"/>
                  </a:lnTo>
                  <a:lnTo>
                    <a:pt x="543566" y="109356"/>
                  </a:lnTo>
                  <a:lnTo>
                    <a:pt x="679458" y="131228"/>
                  </a:lnTo>
                  <a:lnTo>
                    <a:pt x="815350" y="174970"/>
                  </a:lnTo>
                  <a:lnTo>
                    <a:pt x="951242" y="43742"/>
                  </a:lnTo>
                  <a:lnTo>
                    <a:pt x="1087133" y="109356"/>
                  </a:lnTo>
                  <a:lnTo>
                    <a:pt x="1223025" y="174970"/>
                  </a:lnTo>
                  <a:lnTo>
                    <a:pt x="1358917" y="21871"/>
                  </a:lnTo>
                  <a:lnTo>
                    <a:pt x="1494809" y="43742"/>
                  </a:lnTo>
                  <a:lnTo>
                    <a:pt x="1630700" y="174970"/>
                  </a:lnTo>
                  <a:lnTo>
                    <a:pt x="1766592" y="328070"/>
                  </a:lnTo>
                  <a:lnTo>
                    <a:pt x="1902484" y="459298"/>
                  </a:lnTo>
                  <a:lnTo>
                    <a:pt x="2038375" y="371812"/>
                  </a:lnTo>
                  <a:lnTo>
                    <a:pt x="2174267" y="393684"/>
                  </a:lnTo>
                  <a:lnTo>
                    <a:pt x="2310159" y="349941"/>
                  </a:lnTo>
                  <a:lnTo>
                    <a:pt x="2446051" y="306198"/>
                  </a:lnTo>
                  <a:lnTo>
                    <a:pt x="2581942" y="262456"/>
                  </a:lnTo>
                  <a:lnTo>
                    <a:pt x="2717834" y="240584"/>
                  </a:lnTo>
                  <a:lnTo>
                    <a:pt x="2853726" y="196842"/>
                  </a:lnTo>
                  <a:lnTo>
                    <a:pt x="2989618" y="153099"/>
                  </a:lnTo>
                  <a:lnTo>
                    <a:pt x="3125509" y="109356"/>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224795"/>
            </a:xfrm>
            <a:custGeom>
              <a:avLst/>
              <a:pathLst>
                <a:path w="0" h="1224795">
                  <a:moveTo>
                    <a:pt x="0" y="0"/>
                  </a:moveTo>
                  <a:lnTo>
                    <a:pt x="0" y="122479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940468"/>
            </a:xfrm>
            <a:custGeom>
              <a:avLst/>
              <a:pathLst>
                <a:path w="0" h="940468">
                  <a:moveTo>
                    <a:pt x="0" y="0"/>
                  </a:moveTo>
                  <a:lnTo>
                    <a:pt x="0" y="94046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31111"/>
            </a:xfrm>
            <a:custGeom>
              <a:avLst/>
              <a:pathLst>
                <a:path w="0" h="831111">
                  <a:moveTo>
                    <a:pt x="0" y="0"/>
                  </a:moveTo>
                  <a:lnTo>
                    <a:pt x="0" y="831111"/>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181052"/>
            </a:xfrm>
            <a:custGeom>
              <a:avLst/>
              <a:pathLst>
                <a:path w="0" h="1181052">
                  <a:moveTo>
                    <a:pt x="0" y="0"/>
                  </a:moveTo>
                  <a:lnTo>
                    <a:pt x="0" y="118105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71696"/>
            </a:xfrm>
            <a:custGeom>
              <a:avLst/>
              <a:pathLst>
                <a:path w="0" h="1071696">
                  <a:moveTo>
                    <a:pt x="0" y="0"/>
                  </a:moveTo>
                  <a:lnTo>
                    <a:pt x="0" y="10716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52982"/>
            </a:xfrm>
            <a:custGeom>
              <a:avLst/>
              <a:pathLst>
                <a:path w="0" h="852982">
                  <a:moveTo>
                    <a:pt x="0" y="0"/>
                  </a:moveTo>
                  <a:lnTo>
                    <a:pt x="0" y="85298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09239"/>
            </a:xfrm>
            <a:custGeom>
              <a:avLst/>
              <a:pathLst>
                <a:path w="0" h="809239">
                  <a:moveTo>
                    <a:pt x="0" y="0"/>
                  </a:moveTo>
                  <a:lnTo>
                    <a:pt x="0" y="809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638057"/>
              <a:ext cx="3397293" cy="459298"/>
            </a:xfrm>
            <a:custGeom>
              <a:avLst/>
              <a:pathLst>
                <a:path w="3397293" h="459298">
                  <a:moveTo>
                    <a:pt x="0" y="415555"/>
                  </a:moveTo>
                  <a:lnTo>
                    <a:pt x="135891" y="328070"/>
                  </a:lnTo>
                  <a:lnTo>
                    <a:pt x="271783" y="262456"/>
                  </a:lnTo>
                  <a:lnTo>
                    <a:pt x="407675" y="174970"/>
                  </a:lnTo>
                  <a:lnTo>
                    <a:pt x="543566" y="109356"/>
                  </a:lnTo>
                  <a:lnTo>
                    <a:pt x="679458" y="131228"/>
                  </a:lnTo>
                  <a:lnTo>
                    <a:pt x="815350" y="174970"/>
                  </a:lnTo>
                  <a:lnTo>
                    <a:pt x="951242" y="43742"/>
                  </a:lnTo>
                  <a:lnTo>
                    <a:pt x="1087133" y="109356"/>
                  </a:lnTo>
                  <a:lnTo>
                    <a:pt x="1223025" y="174970"/>
                  </a:lnTo>
                  <a:lnTo>
                    <a:pt x="1358917" y="21871"/>
                  </a:lnTo>
                  <a:lnTo>
                    <a:pt x="1494809" y="43742"/>
                  </a:lnTo>
                  <a:lnTo>
                    <a:pt x="1630700" y="174970"/>
                  </a:lnTo>
                  <a:lnTo>
                    <a:pt x="1766592" y="328070"/>
                  </a:lnTo>
                  <a:lnTo>
                    <a:pt x="1902484" y="459298"/>
                  </a:lnTo>
                  <a:lnTo>
                    <a:pt x="2038375" y="371812"/>
                  </a:lnTo>
                  <a:lnTo>
                    <a:pt x="2174267" y="393684"/>
                  </a:lnTo>
                  <a:lnTo>
                    <a:pt x="2310159" y="349941"/>
                  </a:lnTo>
                  <a:lnTo>
                    <a:pt x="2446051" y="306198"/>
                  </a:lnTo>
                  <a:lnTo>
                    <a:pt x="2581942" y="262456"/>
                  </a:lnTo>
                  <a:lnTo>
                    <a:pt x="2717834" y="240584"/>
                  </a:lnTo>
                  <a:lnTo>
                    <a:pt x="2853726" y="196842"/>
                  </a:lnTo>
                  <a:lnTo>
                    <a:pt x="2989618" y="153099"/>
                  </a:lnTo>
                  <a:lnTo>
                    <a:pt x="3125509" y="109356"/>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1403693"/>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Guinea, 2000-2025</a:t>
              </a:r>
            </a:p>
          </p:txBody>
        </p:sp>
        <p:sp>
          <p:nvSpPr>
            <p:cNvPr id="63" name="pl63"/>
            <p:cNvSpPr/>
            <p:nvPr/>
          </p:nvSpPr>
          <p:spPr>
            <a:xfrm>
              <a:off x="5267799" y="3974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240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35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493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988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482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188479"/>
              <a:ext cx="3397293" cy="893080"/>
            </a:xfrm>
            <a:custGeom>
              <a:avLst/>
              <a:pathLst>
                <a:path w="3397293" h="893080">
                  <a:moveTo>
                    <a:pt x="0" y="808024"/>
                  </a:moveTo>
                  <a:lnTo>
                    <a:pt x="135891" y="637914"/>
                  </a:lnTo>
                  <a:lnTo>
                    <a:pt x="271783" y="510331"/>
                  </a:lnTo>
                  <a:lnTo>
                    <a:pt x="407675" y="340220"/>
                  </a:lnTo>
                  <a:lnTo>
                    <a:pt x="543566" y="212638"/>
                  </a:lnTo>
                  <a:lnTo>
                    <a:pt x="679458" y="255165"/>
                  </a:lnTo>
                  <a:lnTo>
                    <a:pt x="815350" y="340220"/>
                  </a:lnTo>
                  <a:lnTo>
                    <a:pt x="951242" y="85055"/>
                  </a:lnTo>
                  <a:lnTo>
                    <a:pt x="1087133" y="212638"/>
                  </a:lnTo>
                  <a:lnTo>
                    <a:pt x="1223025" y="340220"/>
                  </a:lnTo>
                  <a:lnTo>
                    <a:pt x="1358917" y="42527"/>
                  </a:lnTo>
                  <a:lnTo>
                    <a:pt x="1494809" y="85055"/>
                  </a:lnTo>
                  <a:lnTo>
                    <a:pt x="1630700" y="340220"/>
                  </a:lnTo>
                  <a:lnTo>
                    <a:pt x="1766592" y="637914"/>
                  </a:lnTo>
                  <a:lnTo>
                    <a:pt x="1902484" y="893080"/>
                  </a:lnTo>
                  <a:lnTo>
                    <a:pt x="2038375" y="722969"/>
                  </a:lnTo>
                  <a:lnTo>
                    <a:pt x="2174267" y="765497"/>
                  </a:lnTo>
                  <a:lnTo>
                    <a:pt x="2310159" y="680441"/>
                  </a:lnTo>
                  <a:lnTo>
                    <a:pt x="2446051" y="595386"/>
                  </a:lnTo>
                  <a:lnTo>
                    <a:pt x="2581942" y="510331"/>
                  </a:lnTo>
                  <a:lnTo>
                    <a:pt x="2717834" y="467803"/>
                  </a:lnTo>
                  <a:lnTo>
                    <a:pt x="2853726" y="382748"/>
                  </a:lnTo>
                  <a:lnTo>
                    <a:pt x="2989618" y="297693"/>
                  </a:lnTo>
                  <a:lnTo>
                    <a:pt x="3125509" y="212638"/>
                  </a:lnTo>
                  <a:lnTo>
                    <a:pt x="3261401" y="85055"/>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98810"/>
              <a:ext cx="3397293" cy="595386"/>
            </a:xfrm>
            <a:custGeom>
              <a:avLst/>
              <a:pathLst>
                <a:path w="3397293" h="595386">
                  <a:moveTo>
                    <a:pt x="0" y="595386"/>
                  </a:moveTo>
                  <a:lnTo>
                    <a:pt x="135891" y="595386"/>
                  </a:lnTo>
                  <a:lnTo>
                    <a:pt x="271783" y="595386"/>
                  </a:lnTo>
                  <a:lnTo>
                    <a:pt x="407675" y="510331"/>
                  </a:lnTo>
                  <a:lnTo>
                    <a:pt x="543566" y="425276"/>
                  </a:lnTo>
                  <a:lnTo>
                    <a:pt x="679458" y="382748"/>
                  </a:lnTo>
                  <a:lnTo>
                    <a:pt x="815350" y="340220"/>
                  </a:lnTo>
                  <a:lnTo>
                    <a:pt x="951242" y="340220"/>
                  </a:lnTo>
                  <a:lnTo>
                    <a:pt x="1087133" y="212638"/>
                  </a:lnTo>
                  <a:lnTo>
                    <a:pt x="1223025" y="127582"/>
                  </a:lnTo>
                  <a:lnTo>
                    <a:pt x="1358917" y="127582"/>
                  </a:lnTo>
                  <a:lnTo>
                    <a:pt x="1494809" y="85055"/>
                  </a:lnTo>
                  <a:lnTo>
                    <a:pt x="1630700" y="85055"/>
                  </a:lnTo>
                  <a:lnTo>
                    <a:pt x="1766592" y="85055"/>
                  </a:lnTo>
                  <a:lnTo>
                    <a:pt x="1902484" y="85055"/>
                  </a:lnTo>
                  <a:lnTo>
                    <a:pt x="2038375" y="42527"/>
                  </a:lnTo>
                  <a:lnTo>
                    <a:pt x="2174267" y="0"/>
                  </a:lnTo>
                  <a:lnTo>
                    <a:pt x="2310159" y="0"/>
                  </a:lnTo>
                  <a:lnTo>
                    <a:pt x="2446051" y="0"/>
                  </a:lnTo>
                  <a:lnTo>
                    <a:pt x="2581942" y="0"/>
                  </a:lnTo>
                  <a:lnTo>
                    <a:pt x="2717834" y="127582"/>
                  </a:lnTo>
                  <a:lnTo>
                    <a:pt x="2853726" y="212638"/>
                  </a:lnTo>
                  <a:lnTo>
                    <a:pt x="2989618" y="42527"/>
                  </a:lnTo>
                  <a:lnTo>
                    <a:pt x="3125509" y="85055"/>
                  </a:lnTo>
                  <a:lnTo>
                    <a:pt x="3261401" y="85055"/>
                  </a:lnTo>
                  <a:lnTo>
                    <a:pt x="3397293" y="42527"/>
                  </a:lnTo>
                </a:path>
              </a:pathLst>
            </a:custGeom>
            <a:ln w="27101" cap="flat">
              <a:solidFill>
                <a:srgbClr val="80BD41">
                  <a:alpha val="100000"/>
                </a:srgbClr>
              </a:solidFill>
              <a:prstDash val="solid"/>
              <a:round/>
            </a:ln>
          </p:spPr>
          <p:txBody>
            <a:bodyPr/>
            <a:lstStyle/>
            <a:p/>
          </p:txBody>
        </p:sp>
        <p:sp>
          <p:nvSpPr>
            <p:cNvPr id="78" name="pl78"/>
            <p:cNvSpPr/>
            <p:nvPr/>
          </p:nvSpPr>
          <p:spPr>
            <a:xfrm>
              <a:off x="5437664" y="2698810"/>
              <a:ext cx="3397293" cy="1360883"/>
            </a:xfrm>
            <a:custGeom>
              <a:avLst/>
              <a:pathLst>
                <a:path w="3397293" h="1360883">
                  <a:moveTo>
                    <a:pt x="0" y="1318356"/>
                  </a:moveTo>
                  <a:lnTo>
                    <a:pt x="135891" y="1360883"/>
                  </a:lnTo>
                  <a:lnTo>
                    <a:pt x="271783" y="1275828"/>
                  </a:lnTo>
                  <a:lnTo>
                    <a:pt x="407675" y="1105718"/>
                  </a:lnTo>
                  <a:lnTo>
                    <a:pt x="543566" y="893080"/>
                  </a:lnTo>
                  <a:lnTo>
                    <a:pt x="679458" y="722969"/>
                  </a:lnTo>
                  <a:lnTo>
                    <a:pt x="815350" y="595386"/>
                  </a:lnTo>
                  <a:lnTo>
                    <a:pt x="951242" y="510331"/>
                  </a:lnTo>
                  <a:lnTo>
                    <a:pt x="1087133" y="297693"/>
                  </a:lnTo>
                  <a:lnTo>
                    <a:pt x="1223025" y="85055"/>
                  </a:lnTo>
                  <a:lnTo>
                    <a:pt x="1358917" y="255165"/>
                  </a:lnTo>
                  <a:lnTo>
                    <a:pt x="1494809" y="340220"/>
                  </a:lnTo>
                  <a:lnTo>
                    <a:pt x="1630700" y="425276"/>
                  </a:lnTo>
                  <a:lnTo>
                    <a:pt x="1766592" y="425276"/>
                  </a:lnTo>
                  <a:lnTo>
                    <a:pt x="1902484" y="382748"/>
                  </a:lnTo>
                  <a:lnTo>
                    <a:pt x="2038375" y="425276"/>
                  </a:lnTo>
                  <a:lnTo>
                    <a:pt x="2174267" y="212638"/>
                  </a:lnTo>
                  <a:lnTo>
                    <a:pt x="2310159" y="170110"/>
                  </a:lnTo>
                  <a:lnTo>
                    <a:pt x="2446051" y="85055"/>
                  </a:lnTo>
                  <a:lnTo>
                    <a:pt x="2581942" y="0"/>
                  </a:lnTo>
                  <a:lnTo>
                    <a:pt x="2717834" y="127582"/>
                  </a:lnTo>
                  <a:lnTo>
                    <a:pt x="2853726" y="297693"/>
                  </a:lnTo>
                  <a:lnTo>
                    <a:pt x="2989618" y="212638"/>
                  </a:lnTo>
                  <a:lnTo>
                    <a:pt x="3125509" y="85055"/>
                  </a:lnTo>
                  <a:lnTo>
                    <a:pt x="3261401" y="42527"/>
                  </a:lnTo>
                  <a:lnTo>
                    <a:pt x="3397293" y="42527"/>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9881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188479"/>
              <a:ext cx="3397293" cy="893080"/>
            </a:xfrm>
            <a:custGeom>
              <a:avLst/>
              <a:pathLst>
                <a:path w="3397293" h="893080">
                  <a:moveTo>
                    <a:pt x="0" y="808024"/>
                  </a:moveTo>
                  <a:lnTo>
                    <a:pt x="135891" y="637914"/>
                  </a:lnTo>
                  <a:lnTo>
                    <a:pt x="271783" y="510331"/>
                  </a:lnTo>
                  <a:lnTo>
                    <a:pt x="407675" y="340220"/>
                  </a:lnTo>
                  <a:lnTo>
                    <a:pt x="543566" y="212638"/>
                  </a:lnTo>
                  <a:lnTo>
                    <a:pt x="679458" y="255165"/>
                  </a:lnTo>
                  <a:lnTo>
                    <a:pt x="815350" y="340220"/>
                  </a:lnTo>
                  <a:lnTo>
                    <a:pt x="951242" y="85055"/>
                  </a:lnTo>
                  <a:lnTo>
                    <a:pt x="1087133" y="212638"/>
                  </a:lnTo>
                  <a:lnTo>
                    <a:pt x="1223025" y="340220"/>
                  </a:lnTo>
                  <a:lnTo>
                    <a:pt x="1358917" y="42527"/>
                  </a:lnTo>
                  <a:lnTo>
                    <a:pt x="1494809" y="85055"/>
                  </a:lnTo>
                  <a:lnTo>
                    <a:pt x="1630700" y="340220"/>
                  </a:lnTo>
                  <a:lnTo>
                    <a:pt x="1766592" y="637914"/>
                  </a:lnTo>
                  <a:lnTo>
                    <a:pt x="1902484" y="893080"/>
                  </a:lnTo>
                  <a:lnTo>
                    <a:pt x="2038375" y="722969"/>
                  </a:lnTo>
                  <a:lnTo>
                    <a:pt x="2174267" y="765497"/>
                  </a:lnTo>
                  <a:lnTo>
                    <a:pt x="2310159" y="680441"/>
                  </a:lnTo>
                  <a:lnTo>
                    <a:pt x="2446051" y="595386"/>
                  </a:lnTo>
                  <a:lnTo>
                    <a:pt x="2581942" y="510331"/>
                  </a:lnTo>
                  <a:lnTo>
                    <a:pt x="2717834" y="467803"/>
                  </a:lnTo>
                  <a:lnTo>
                    <a:pt x="2853726" y="382748"/>
                  </a:lnTo>
                  <a:lnTo>
                    <a:pt x="2989618" y="297693"/>
                  </a:lnTo>
                  <a:lnTo>
                    <a:pt x="3125509" y="212638"/>
                  </a:lnTo>
                  <a:lnTo>
                    <a:pt x="3261401" y="85055"/>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120435"/>
              <a:ext cx="0" cy="876069"/>
            </a:xfrm>
            <a:custGeom>
              <a:avLst/>
              <a:pathLst>
                <a:path w="0" h="876069">
                  <a:moveTo>
                    <a:pt x="0" y="876069"/>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120435"/>
              <a:ext cx="0" cy="323209"/>
            </a:xfrm>
            <a:custGeom>
              <a:avLst/>
              <a:pathLst>
                <a:path w="0" h="323209">
                  <a:moveTo>
                    <a:pt x="0" y="32320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120435"/>
              <a:ext cx="0" cy="110571"/>
            </a:xfrm>
            <a:custGeom>
              <a:avLst/>
              <a:pathLst>
                <a:path w="0" h="110571">
                  <a:moveTo>
                    <a:pt x="0" y="11057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120435"/>
              <a:ext cx="0" cy="791013"/>
            </a:xfrm>
            <a:custGeom>
              <a:avLst/>
              <a:pathLst>
                <a:path w="0" h="791013">
                  <a:moveTo>
                    <a:pt x="0" y="7910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120435"/>
              <a:ext cx="0" cy="578375"/>
            </a:xfrm>
            <a:custGeom>
              <a:avLst/>
              <a:pathLst>
                <a:path w="0" h="578375">
                  <a:moveTo>
                    <a:pt x="0" y="5783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120435"/>
              <a:ext cx="0" cy="153099"/>
            </a:xfrm>
            <a:custGeom>
              <a:avLst/>
              <a:pathLst>
                <a:path w="0" h="153099">
                  <a:moveTo>
                    <a:pt x="0" y="15309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120435"/>
              <a:ext cx="0" cy="68044"/>
            </a:xfrm>
            <a:custGeom>
              <a:avLst/>
              <a:pathLst>
                <a:path w="0" h="68044">
                  <a:moveTo>
                    <a:pt x="0" y="6804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188479"/>
              <a:ext cx="3397293" cy="893080"/>
            </a:xfrm>
            <a:custGeom>
              <a:avLst/>
              <a:pathLst>
                <a:path w="3397293" h="893080">
                  <a:moveTo>
                    <a:pt x="0" y="808024"/>
                  </a:moveTo>
                  <a:lnTo>
                    <a:pt x="135891" y="637914"/>
                  </a:lnTo>
                  <a:lnTo>
                    <a:pt x="271783" y="510331"/>
                  </a:lnTo>
                  <a:lnTo>
                    <a:pt x="407675" y="340220"/>
                  </a:lnTo>
                  <a:lnTo>
                    <a:pt x="543566" y="212638"/>
                  </a:lnTo>
                  <a:lnTo>
                    <a:pt x="679458" y="255165"/>
                  </a:lnTo>
                  <a:lnTo>
                    <a:pt x="815350" y="340220"/>
                  </a:lnTo>
                  <a:lnTo>
                    <a:pt x="951242" y="85055"/>
                  </a:lnTo>
                  <a:lnTo>
                    <a:pt x="1087133" y="212638"/>
                  </a:lnTo>
                  <a:lnTo>
                    <a:pt x="1223025" y="340220"/>
                  </a:lnTo>
                  <a:lnTo>
                    <a:pt x="1358917" y="42527"/>
                  </a:lnTo>
                  <a:lnTo>
                    <a:pt x="1494809" y="85055"/>
                  </a:lnTo>
                  <a:lnTo>
                    <a:pt x="1630700" y="340220"/>
                  </a:lnTo>
                  <a:lnTo>
                    <a:pt x="1766592" y="637914"/>
                  </a:lnTo>
                  <a:lnTo>
                    <a:pt x="1902484" y="893080"/>
                  </a:lnTo>
                  <a:lnTo>
                    <a:pt x="2038375" y="722969"/>
                  </a:lnTo>
                  <a:lnTo>
                    <a:pt x="2174267" y="765497"/>
                  </a:lnTo>
                  <a:lnTo>
                    <a:pt x="2310159" y="680441"/>
                  </a:lnTo>
                  <a:lnTo>
                    <a:pt x="2446051" y="595386"/>
                  </a:lnTo>
                  <a:lnTo>
                    <a:pt x="2581942" y="510331"/>
                  </a:lnTo>
                  <a:lnTo>
                    <a:pt x="2717834" y="467803"/>
                  </a:lnTo>
                  <a:lnTo>
                    <a:pt x="2853726" y="382748"/>
                  </a:lnTo>
                  <a:lnTo>
                    <a:pt x="2989618" y="297693"/>
                  </a:lnTo>
                  <a:lnTo>
                    <a:pt x="3125509" y="212638"/>
                  </a:lnTo>
                  <a:lnTo>
                    <a:pt x="3261401" y="85055"/>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89469" y="20656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086977" y="2062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736291" y="20643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7427845" y="20643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989462" y="2062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38775" y="2062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8774667" y="20643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902429" y="2702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2429" y="27022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003259" y="34972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6466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961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236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861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1645"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14" name="tx114"/>
            <p:cNvSpPr/>
            <p:nvPr/>
          </p:nvSpPr>
          <p:spPr>
            <a:xfrm>
              <a:off x="70907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532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952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514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707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638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733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2957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857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3419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7321564" cy="114824"/>
            </a:xfrm>
            <a:prstGeom prst="rect">
              <a:avLst/>
            </a:prstGeom>
            <a:solidFill>
              <a:srgbClr val="1CABE2">
                <a:alpha val="80000"/>
              </a:srgbClr>
            </a:solidFill>
          </p:spPr>
          <p:txBody>
            <a:bodyPr/>
            <a:lstStyle/>
            <a:p/>
          </p:txBody>
        </p:sp>
        <p:sp>
          <p:nvSpPr>
            <p:cNvPr id="130" name="rc130"/>
            <p:cNvSpPr/>
            <p:nvPr/>
          </p:nvSpPr>
          <p:spPr>
            <a:xfrm>
              <a:off x="1317178" y="5743865"/>
              <a:ext cx="6071395" cy="114824"/>
            </a:xfrm>
            <a:prstGeom prst="rect">
              <a:avLst/>
            </a:prstGeom>
            <a:solidFill>
              <a:srgbClr val="1CABE2">
                <a:alpha val="80000"/>
              </a:srgbClr>
            </a:solidFill>
          </p:spPr>
          <p:txBody>
            <a:bodyPr/>
            <a:lstStyle/>
            <a:p/>
          </p:txBody>
        </p:sp>
        <p:sp>
          <p:nvSpPr>
            <p:cNvPr id="131" name="rc131"/>
            <p:cNvSpPr/>
            <p:nvPr/>
          </p:nvSpPr>
          <p:spPr>
            <a:xfrm>
              <a:off x="1317178" y="5600334"/>
              <a:ext cx="5779234" cy="114824"/>
            </a:xfrm>
            <a:prstGeom prst="rect">
              <a:avLst/>
            </a:prstGeom>
            <a:solidFill>
              <a:srgbClr val="1CABE2">
                <a:alpha val="80000"/>
              </a:srgbClr>
            </a:solidFill>
          </p:spPr>
          <p:txBody>
            <a:bodyPr/>
            <a:lstStyle/>
            <a:p/>
          </p:txBody>
        </p:sp>
        <p:sp>
          <p:nvSpPr>
            <p:cNvPr id="132" name="tx132"/>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33" name="tx133"/>
            <p:cNvSpPr/>
            <p:nvPr/>
          </p:nvSpPr>
          <p:spPr>
            <a:xfrm>
              <a:off x="6879161"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173,000</a:t>
              </a:r>
            </a:p>
          </p:txBody>
        </p:sp>
        <p:sp>
          <p:nvSpPr>
            <p:cNvPr id="134" name="tx134"/>
            <p:cNvSpPr/>
            <p:nvPr/>
          </p:nvSpPr>
          <p:spPr>
            <a:xfrm>
              <a:off x="6586999"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165,000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4609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0" name="tx140"/>
            <p:cNvSpPr/>
            <p:nvPr/>
          </p:nvSpPr>
          <p:spPr>
            <a:xfrm>
              <a:off x="432459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08080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2" name="tx142"/>
            <p:cNvSpPr/>
            <p:nvPr/>
          </p:nvSpPr>
          <p:spPr>
            <a:xfrm>
              <a:off x="783700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Guinea (65%) was 20 percentage points lower than the global average (85%) and 6 percentage points lower than the average across all WCAR countries (71%).
National DTP3 coverage was 12 percentage points higher than in 2019 (53%).
This equates to 165,000 un- and undervaccinated children in 2025 compared to 208,000 un- and undervaccinated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DTP3 coverage was 65% - this is 12 percentage points higher than in 2019 and lower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Guinea ranked number 4 out of 24 countries for lowest DTP3 coverage (based on tied ranks).
Guinea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64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5518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396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127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407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695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9836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2714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67566"/>
              <a:ext cx="238662" cy="344443"/>
            </a:xfrm>
            <a:prstGeom prst="rect">
              <a:avLst/>
            </a:prstGeom>
            <a:solidFill>
              <a:srgbClr val="80BD41">
                <a:alpha val="100000"/>
              </a:srgbClr>
            </a:solidFill>
          </p:spPr>
          <p:txBody>
            <a:bodyPr/>
            <a:lstStyle/>
            <a:p/>
          </p:txBody>
        </p:sp>
        <p:sp>
          <p:nvSpPr>
            <p:cNvPr id="26" name="rc26"/>
            <p:cNvSpPr/>
            <p:nvPr/>
          </p:nvSpPr>
          <p:spPr>
            <a:xfrm>
              <a:off x="1333322" y="3463213"/>
              <a:ext cx="238662" cy="404352"/>
            </a:xfrm>
            <a:prstGeom prst="rect">
              <a:avLst/>
            </a:prstGeom>
            <a:solidFill>
              <a:srgbClr val="1CABE2">
                <a:alpha val="100000"/>
              </a:srgbClr>
            </a:solidFill>
          </p:spPr>
          <p:txBody>
            <a:bodyPr/>
            <a:lstStyle/>
            <a:p/>
          </p:txBody>
        </p:sp>
        <p:sp>
          <p:nvSpPr>
            <p:cNvPr id="27" name="rc27"/>
            <p:cNvSpPr/>
            <p:nvPr/>
          </p:nvSpPr>
          <p:spPr>
            <a:xfrm>
              <a:off x="1598503" y="3836515"/>
              <a:ext cx="238662" cy="375494"/>
            </a:xfrm>
            <a:prstGeom prst="rect">
              <a:avLst/>
            </a:prstGeom>
            <a:solidFill>
              <a:srgbClr val="80BD41">
                <a:alpha val="100000"/>
              </a:srgbClr>
            </a:solidFill>
          </p:spPr>
          <p:txBody>
            <a:bodyPr/>
            <a:lstStyle/>
            <a:p/>
          </p:txBody>
        </p:sp>
        <p:sp>
          <p:nvSpPr>
            <p:cNvPr id="28" name="rc28"/>
            <p:cNvSpPr/>
            <p:nvPr/>
          </p:nvSpPr>
          <p:spPr>
            <a:xfrm>
              <a:off x="1598503" y="3461020"/>
              <a:ext cx="238662" cy="375494"/>
            </a:xfrm>
            <a:prstGeom prst="rect">
              <a:avLst/>
            </a:prstGeom>
            <a:solidFill>
              <a:srgbClr val="1CABE2">
                <a:alpha val="100000"/>
              </a:srgbClr>
            </a:solidFill>
          </p:spPr>
          <p:txBody>
            <a:bodyPr/>
            <a:lstStyle/>
            <a:p/>
          </p:txBody>
        </p:sp>
        <p:sp>
          <p:nvSpPr>
            <p:cNvPr id="29" name="rc29"/>
            <p:cNvSpPr/>
            <p:nvPr/>
          </p:nvSpPr>
          <p:spPr>
            <a:xfrm>
              <a:off x="1863684" y="3814397"/>
              <a:ext cx="238662" cy="397612"/>
            </a:xfrm>
            <a:prstGeom prst="rect">
              <a:avLst/>
            </a:prstGeom>
            <a:solidFill>
              <a:srgbClr val="80BD41">
                <a:alpha val="100000"/>
              </a:srgbClr>
            </a:solidFill>
          </p:spPr>
          <p:txBody>
            <a:bodyPr/>
            <a:lstStyle/>
            <a:p/>
          </p:txBody>
        </p:sp>
        <p:sp>
          <p:nvSpPr>
            <p:cNvPr id="30" name="rc30"/>
            <p:cNvSpPr/>
            <p:nvPr/>
          </p:nvSpPr>
          <p:spPr>
            <a:xfrm>
              <a:off x="1863684" y="3461797"/>
              <a:ext cx="238662" cy="352600"/>
            </a:xfrm>
            <a:prstGeom prst="rect">
              <a:avLst/>
            </a:prstGeom>
            <a:solidFill>
              <a:srgbClr val="1CABE2">
                <a:alpha val="100000"/>
              </a:srgbClr>
            </a:solidFill>
          </p:spPr>
          <p:txBody>
            <a:bodyPr/>
            <a:lstStyle/>
            <a:p/>
          </p:txBody>
        </p:sp>
        <p:sp>
          <p:nvSpPr>
            <p:cNvPr id="31" name="rc31"/>
            <p:cNvSpPr/>
            <p:nvPr/>
          </p:nvSpPr>
          <p:spPr>
            <a:xfrm>
              <a:off x="2128865" y="3777131"/>
              <a:ext cx="238662" cy="434878"/>
            </a:xfrm>
            <a:prstGeom prst="rect">
              <a:avLst/>
            </a:prstGeom>
            <a:solidFill>
              <a:srgbClr val="80BD41">
                <a:alpha val="100000"/>
              </a:srgbClr>
            </a:solidFill>
          </p:spPr>
          <p:txBody>
            <a:bodyPr/>
            <a:lstStyle/>
            <a:p/>
          </p:txBody>
        </p:sp>
        <p:sp>
          <p:nvSpPr>
            <p:cNvPr id="32" name="rc32"/>
            <p:cNvSpPr/>
            <p:nvPr/>
          </p:nvSpPr>
          <p:spPr>
            <a:xfrm>
              <a:off x="2128865" y="3449070"/>
              <a:ext cx="238662" cy="328060"/>
            </a:xfrm>
            <a:prstGeom prst="rect">
              <a:avLst/>
            </a:prstGeom>
            <a:solidFill>
              <a:srgbClr val="1CABE2">
                <a:alpha val="100000"/>
              </a:srgbClr>
            </a:solidFill>
          </p:spPr>
          <p:txBody>
            <a:bodyPr/>
            <a:lstStyle/>
            <a:p/>
          </p:txBody>
        </p:sp>
        <p:sp>
          <p:nvSpPr>
            <p:cNvPr id="33" name="rc33"/>
            <p:cNvSpPr/>
            <p:nvPr/>
          </p:nvSpPr>
          <p:spPr>
            <a:xfrm>
              <a:off x="2394045" y="3744275"/>
              <a:ext cx="238662" cy="467734"/>
            </a:xfrm>
            <a:prstGeom prst="rect">
              <a:avLst/>
            </a:prstGeom>
            <a:solidFill>
              <a:srgbClr val="80BD41">
                <a:alpha val="100000"/>
              </a:srgbClr>
            </a:solidFill>
          </p:spPr>
          <p:txBody>
            <a:bodyPr/>
            <a:lstStyle/>
            <a:p/>
          </p:txBody>
        </p:sp>
        <p:sp>
          <p:nvSpPr>
            <p:cNvPr id="34" name="rc34"/>
            <p:cNvSpPr/>
            <p:nvPr/>
          </p:nvSpPr>
          <p:spPr>
            <a:xfrm>
              <a:off x="2394045" y="3432436"/>
              <a:ext cx="238662" cy="311838"/>
            </a:xfrm>
            <a:prstGeom prst="rect">
              <a:avLst/>
            </a:prstGeom>
            <a:solidFill>
              <a:srgbClr val="1CABE2">
                <a:alpha val="100000"/>
              </a:srgbClr>
            </a:solidFill>
          </p:spPr>
          <p:txBody>
            <a:bodyPr/>
            <a:lstStyle/>
            <a:p/>
          </p:txBody>
        </p:sp>
        <p:sp>
          <p:nvSpPr>
            <p:cNvPr id="35" name="rc35"/>
            <p:cNvSpPr/>
            <p:nvPr/>
          </p:nvSpPr>
          <p:spPr>
            <a:xfrm>
              <a:off x="2659226" y="3740299"/>
              <a:ext cx="238662" cy="471710"/>
            </a:xfrm>
            <a:prstGeom prst="rect">
              <a:avLst/>
            </a:prstGeom>
            <a:solidFill>
              <a:srgbClr val="80BD41">
                <a:alpha val="100000"/>
              </a:srgbClr>
            </a:solidFill>
          </p:spPr>
          <p:txBody>
            <a:bodyPr/>
            <a:lstStyle/>
            <a:p/>
          </p:txBody>
        </p:sp>
        <p:sp>
          <p:nvSpPr>
            <p:cNvPr id="36" name="rc36"/>
            <p:cNvSpPr/>
            <p:nvPr/>
          </p:nvSpPr>
          <p:spPr>
            <a:xfrm>
              <a:off x="2659226" y="3412512"/>
              <a:ext cx="238662" cy="327786"/>
            </a:xfrm>
            <a:prstGeom prst="rect">
              <a:avLst/>
            </a:prstGeom>
            <a:solidFill>
              <a:srgbClr val="1CABE2">
                <a:alpha val="100000"/>
              </a:srgbClr>
            </a:solidFill>
          </p:spPr>
          <p:txBody>
            <a:bodyPr/>
            <a:lstStyle/>
            <a:p/>
          </p:txBody>
        </p:sp>
        <p:sp>
          <p:nvSpPr>
            <p:cNvPr id="37" name="rc37"/>
            <p:cNvSpPr/>
            <p:nvPr/>
          </p:nvSpPr>
          <p:spPr>
            <a:xfrm>
              <a:off x="2924407" y="3747405"/>
              <a:ext cx="238662" cy="464604"/>
            </a:xfrm>
            <a:prstGeom prst="rect">
              <a:avLst/>
            </a:prstGeom>
            <a:solidFill>
              <a:srgbClr val="80BD41">
                <a:alpha val="100000"/>
              </a:srgbClr>
            </a:solidFill>
          </p:spPr>
          <p:txBody>
            <a:bodyPr/>
            <a:lstStyle/>
            <a:p/>
          </p:txBody>
        </p:sp>
        <p:sp>
          <p:nvSpPr>
            <p:cNvPr id="38" name="rc38"/>
            <p:cNvSpPr/>
            <p:nvPr/>
          </p:nvSpPr>
          <p:spPr>
            <a:xfrm>
              <a:off x="2924407" y="3396907"/>
              <a:ext cx="238662" cy="350498"/>
            </a:xfrm>
            <a:prstGeom prst="rect">
              <a:avLst/>
            </a:prstGeom>
            <a:solidFill>
              <a:srgbClr val="1CABE2">
                <a:alpha val="100000"/>
              </a:srgbClr>
            </a:solidFill>
          </p:spPr>
          <p:txBody>
            <a:bodyPr/>
            <a:lstStyle/>
            <a:p/>
          </p:txBody>
        </p:sp>
        <p:sp>
          <p:nvSpPr>
            <p:cNvPr id="39" name="rc39"/>
            <p:cNvSpPr/>
            <p:nvPr/>
          </p:nvSpPr>
          <p:spPr>
            <a:xfrm>
              <a:off x="3189588" y="3687290"/>
              <a:ext cx="238662" cy="524719"/>
            </a:xfrm>
            <a:prstGeom prst="rect">
              <a:avLst/>
            </a:prstGeom>
            <a:solidFill>
              <a:srgbClr val="80BD41">
                <a:alpha val="100000"/>
              </a:srgbClr>
            </a:solidFill>
          </p:spPr>
          <p:txBody>
            <a:bodyPr/>
            <a:lstStyle/>
            <a:p/>
          </p:txBody>
        </p:sp>
        <p:sp>
          <p:nvSpPr>
            <p:cNvPr id="40" name="rc40"/>
            <p:cNvSpPr/>
            <p:nvPr/>
          </p:nvSpPr>
          <p:spPr>
            <a:xfrm>
              <a:off x="3189588" y="3379107"/>
              <a:ext cx="238662" cy="308182"/>
            </a:xfrm>
            <a:prstGeom prst="rect">
              <a:avLst/>
            </a:prstGeom>
            <a:solidFill>
              <a:srgbClr val="1CABE2">
                <a:alpha val="100000"/>
              </a:srgbClr>
            </a:solidFill>
          </p:spPr>
          <p:txBody>
            <a:bodyPr/>
            <a:lstStyle/>
            <a:p/>
          </p:txBody>
        </p:sp>
        <p:sp>
          <p:nvSpPr>
            <p:cNvPr id="41" name="rc41"/>
            <p:cNvSpPr/>
            <p:nvPr/>
          </p:nvSpPr>
          <p:spPr>
            <a:xfrm>
              <a:off x="3454768" y="3701182"/>
              <a:ext cx="238662" cy="510827"/>
            </a:xfrm>
            <a:prstGeom prst="rect">
              <a:avLst/>
            </a:prstGeom>
            <a:solidFill>
              <a:srgbClr val="80BD41">
                <a:alpha val="100000"/>
              </a:srgbClr>
            </a:solidFill>
          </p:spPr>
          <p:txBody>
            <a:bodyPr/>
            <a:lstStyle/>
            <a:p/>
          </p:txBody>
        </p:sp>
        <p:sp>
          <p:nvSpPr>
            <p:cNvPr id="42" name="rc42"/>
            <p:cNvSpPr/>
            <p:nvPr/>
          </p:nvSpPr>
          <p:spPr>
            <a:xfrm>
              <a:off x="3454768" y="3360623"/>
              <a:ext cx="238662" cy="340559"/>
            </a:xfrm>
            <a:prstGeom prst="rect">
              <a:avLst/>
            </a:prstGeom>
            <a:solidFill>
              <a:srgbClr val="1CABE2">
                <a:alpha val="100000"/>
              </a:srgbClr>
            </a:solidFill>
          </p:spPr>
          <p:txBody>
            <a:bodyPr/>
            <a:lstStyle/>
            <a:p/>
          </p:txBody>
        </p:sp>
        <p:sp>
          <p:nvSpPr>
            <p:cNvPr id="43" name="rc43"/>
            <p:cNvSpPr/>
            <p:nvPr/>
          </p:nvSpPr>
          <p:spPr>
            <a:xfrm>
              <a:off x="3719949" y="3716216"/>
              <a:ext cx="238662" cy="495792"/>
            </a:xfrm>
            <a:prstGeom prst="rect">
              <a:avLst/>
            </a:prstGeom>
            <a:solidFill>
              <a:srgbClr val="80BD41">
                <a:alpha val="100000"/>
              </a:srgbClr>
            </a:solidFill>
          </p:spPr>
          <p:txBody>
            <a:bodyPr/>
            <a:lstStyle/>
            <a:p/>
          </p:txBody>
        </p:sp>
        <p:sp>
          <p:nvSpPr>
            <p:cNvPr id="44" name="rc44"/>
            <p:cNvSpPr/>
            <p:nvPr/>
          </p:nvSpPr>
          <p:spPr>
            <a:xfrm>
              <a:off x="3719949" y="3342207"/>
              <a:ext cx="238662" cy="374009"/>
            </a:xfrm>
            <a:prstGeom prst="rect">
              <a:avLst/>
            </a:prstGeom>
            <a:solidFill>
              <a:srgbClr val="1CABE2">
                <a:alpha val="100000"/>
              </a:srgbClr>
            </a:solidFill>
          </p:spPr>
          <p:txBody>
            <a:bodyPr/>
            <a:lstStyle/>
            <a:p/>
          </p:txBody>
        </p:sp>
        <p:sp>
          <p:nvSpPr>
            <p:cNvPr id="45" name="rc45"/>
            <p:cNvSpPr/>
            <p:nvPr/>
          </p:nvSpPr>
          <p:spPr>
            <a:xfrm>
              <a:off x="3985130" y="3645249"/>
              <a:ext cx="238662" cy="566760"/>
            </a:xfrm>
            <a:prstGeom prst="rect">
              <a:avLst/>
            </a:prstGeom>
            <a:solidFill>
              <a:srgbClr val="80BD41">
                <a:alpha val="100000"/>
              </a:srgbClr>
            </a:solidFill>
          </p:spPr>
          <p:txBody>
            <a:bodyPr/>
            <a:lstStyle/>
            <a:p/>
          </p:txBody>
        </p:sp>
        <p:sp>
          <p:nvSpPr>
            <p:cNvPr id="46" name="rc46"/>
            <p:cNvSpPr/>
            <p:nvPr/>
          </p:nvSpPr>
          <p:spPr>
            <a:xfrm>
              <a:off x="3985130" y="3326441"/>
              <a:ext cx="238662" cy="318807"/>
            </a:xfrm>
            <a:prstGeom prst="rect">
              <a:avLst/>
            </a:prstGeom>
            <a:solidFill>
              <a:srgbClr val="1CABE2">
                <a:alpha val="100000"/>
              </a:srgbClr>
            </a:solidFill>
          </p:spPr>
          <p:txBody>
            <a:bodyPr/>
            <a:lstStyle/>
            <a:p/>
          </p:txBody>
        </p:sp>
        <p:sp>
          <p:nvSpPr>
            <p:cNvPr id="47" name="rc47"/>
            <p:cNvSpPr/>
            <p:nvPr/>
          </p:nvSpPr>
          <p:spPr>
            <a:xfrm>
              <a:off x="4250311" y="3646505"/>
              <a:ext cx="238662" cy="565503"/>
            </a:xfrm>
            <a:prstGeom prst="rect">
              <a:avLst/>
            </a:prstGeom>
            <a:solidFill>
              <a:srgbClr val="80BD41">
                <a:alpha val="100000"/>
              </a:srgbClr>
            </a:solidFill>
          </p:spPr>
          <p:txBody>
            <a:bodyPr/>
            <a:lstStyle/>
            <a:p/>
          </p:txBody>
        </p:sp>
        <p:sp>
          <p:nvSpPr>
            <p:cNvPr id="48" name="rc48"/>
            <p:cNvSpPr/>
            <p:nvPr/>
          </p:nvSpPr>
          <p:spPr>
            <a:xfrm>
              <a:off x="4250311" y="3314377"/>
              <a:ext cx="238662" cy="332127"/>
            </a:xfrm>
            <a:prstGeom prst="rect">
              <a:avLst/>
            </a:prstGeom>
            <a:solidFill>
              <a:srgbClr val="1CABE2">
                <a:alpha val="100000"/>
              </a:srgbClr>
            </a:solidFill>
          </p:spPr>
          <p:txBody>
            <a:bodyPr/>
            <a:lstStyle/>
            <a:p/>
          </p:txBody>
        </p:sp>
        <p:sp>
          <p:nvSpPr>
            <p:cNvPr id="49" name="rc49"/>
            <p:cNvSpPr/>
            <p:nvPr/>
          </p:nvSpPr>
          <p:spPr>
            <a:xfrm>
              <a:off x="4515492" y="3693551"/>
              <a:ext cx="238662" cy="518458"/>
            </a:xfrm>
            <a:prstGeom prst="rect">
              <a:avLst/>
            </a:prstGeom>
            <a:solidFill>
              <a:srgbClr val="80BD41">
                <a:alpha val="100000"/>
              </a:srgbClr>
            </a:solidFill>
          </p:spPr>
          <p:txBody>
            <a:bodyPr/>
            <a:lstStyle/>
            <a:p/>
          </p:txBody>
        </p:sp>
        <p:sp>
          <p:nvSpPr>
            <p:cNvPr id="50" name="rc50"/>
            <p:cNvSpPr/>
            <p:nvPr/>
          </p:nvSpPr>
          <p:spPr>
            <a:xfrm>
              <a:off x="4515492" y="3302427"/>
              <a:ext cx="238662" cy="391123"/>
            </a:xfrm>
            <a:prstGeom prst="rect">
              <a:avLst/>
            </a:prstGeom>
            <a:solidFill>
              <a:srgbClr val="1CABE2">
                <a:alpha val="100000"/>
              </a:srgbClr>
            </a:solidFill>
          </p:spPr>
          <p:txBody>
            <a:bodyPr/>
            <a:lstStyle/>
            <a:p/>
          </p:txBody>
        </p:sp>
        <p:sp>
          <p:nvSpPr>
            <p:cNvPr id="51" name="rc51"/>
            <p:cNvSpPr/>
            <p:nvPr/>
          </p:nvSpPr>
          <p:spPr>
            <a:xfrm>
              <a:off x="4780672" y="3749507"/>
              <a:ext cx="238662" cy="462502"/>
            </a:xfrm>
            <a:prstGeom prst="rect">
              <a:avLst/>
            </a:prstGeom>
            <a:solidFill>
              <a:srgbClr val="80BD41">
                <a:alpha val="100000"/>
              </a:srgbClr>
            </a:solidFill>
          </p:spPr>
          <p:txBody>
            <a:bodyPr/>
            <a:lstStyle/>
            <a:p/>
          </p:txBody>
        </p:sp>
        <p:sp>
          <p:nvSpPr>
            <p:cNvPr id="52" name="rc52"/>
            <p:cNvSpPr/>
            <p:nvPr/>
          </p:nvSpPr>
          <p:spPr>
            <a:xfrm>
              <a:off x="4780672" y="3287005"/>
              <a:ext cx="238662" cy="462502"/>
            </a:xfrm>
            <a:prstGeom prst="rect">
              <a:avLst/>
            </a:prstGeom>
            <a:solidFill>
              <a:srgbClr val="1CABE2">
                <a:alpha val="100000"/>
              </a:srgbClr>
            </a:solidFill>
          </p:spPr>
          <p:txBody>
            <a:bodyPr/>
            <a:lstStyle/>
            <a:p/>
          </p:txBody>
        </p:sp>
        <p:sp>
          <p:nvSpPr>
            <p:cNvPr id="53" name="rc53"/>
            <p:cNvSpPr/>
            <p:nvPr/>
          </p:nvSpPr>
          <p:spPr>
            <a:xfrm>
              <a:off x="5045853" y="3798220"/>
              <a:ext cx="238662" cy="413788"/>
            </a:xfrm>
            <a:prstGeom prst="rect">
              <a:avLst/>
            </a:prstGeom>
            <a:solidFill>
              <a:srgbClr val="80BD41">
                <a:alpha val="100000"/>
              </a:srgbClr>
            </a:solidFill>
          </p:spPr>
          <p:txBody>
            <a:bodyPr/>
            <a:lstStyle/>
            <a:p/>
          </p:txBody>
        </p:sp>
        <p:sp>
          <p:nvSpPr>
            <p:cNvPr id="54" name="rc54"/>
            <p:cNvSpPr/>
            <p:nvPr/>
          </p:nvSpPr>
          <p:spPr>
            <a:xfrm>
              <a:off x="5045853" y="3271582"/>
              <a:ext cx="238662" cy="526638"/>
            </a:xfrm>
            <a:prstGeom prst="rect">
              <a:avLst/>
            </a:prstGeom>
            <a:solidFill>
              <a:srgbClr val="1CABE2">
                <a:alpha val="100000"/>
              </a:srgbClr>
            </a:solidFill>
          </p:spPr>
          <p:txBody>
            <a:bodyPr/>
            <a:lstStyle/>
            <a:p/>
          </p:txBody>
        </p:sp>
        <p:sp>
          <p:nvSpPr>
            <p:cNvPr id="55" name="rc55"/>
            <p:cNvSpPr/>
            <p:nvPr/>
          </p:nvSpPr>
          <p:spPr>
            <a:xfrm>
              <a:off x="5311034" y="3752134"/>
              <a:ext cx="238662" cy="459874"/>
            </a:xfrm>
            <a:prstGeom prst="rect">
              <a:avLst/>
            </a:prstGeom>
            <a:solidFill>
              <a:srgbClr val="80BD41">
                <a:alpha val="100000"/>
              </a:srgbClr>
            </a:solidFill>
          </p:spPr>
          <p:txBody>
            <a:bodyPr/>
            <a:lstStyle/>
            <a:p/>
          </p:txBody>
        </p:sp>
        <p:sp>
          <p:nvSpPr>
            <p:cNvPr id="56" name="rc56"/>
            <p:cNvSpPr/>
            <p:nvPr/>
          </p:nvSpPr>
          <p:spPr>
            <a:xfrm>
              <a:off x="5311034" y="3253920"/>
              <a:ext cx="238662" cy="498214"/>
            </a:xfrm>
            <a:prstGeom prst="rect">
              <a:avLst/>
            </a:prstGeom>
            <a:solidFill>
              <a:srgbClr val="1CABE2">
                <a:alpha val="100000"/>
              </a:srgbClr>
            </a:solidFill>
          </p:spPr>
          <p:txBody>
            <a:bodyPr/>
            <a:lstStyle/>
            <a:p/>
          </p:txBody>
        </p:sp>
        <p:sp>
          <p:nvSpPr>
            <p:cNvPr id="57" name="rc57"/>
            <p:cNvSpPr/>
            <p:nvPr/>
          </p:nvSpPr>
          <p:spPr>
            <a:xfrm>
              <a:off x="5576215" y="3753917"/>
              <a:ext cx="238662" cy="458092"/>
            </a:xfrm>
            <a:prstGeom prst="rect">
              <a:avLst/>
            </a:prstGeom>
            <a:solidFill>
              <a:srgbClr val="80BD41">
                <a:alpha val="100000"/>
              </a:srgbClr>
            </a:solidFill>
          </p:spPr>
          <p:txBody>
            <a:bodyPr/>
            <a:lstStyle/>
            <a:p/>
          </p:txBody>
        </p:sp>
        <p:sp>
          <p:nvSpPr>
            <p:cNvPr id="58" name="rc58"/>
            <p:cNvSpPr/>
            <p:nvPr/>
          </p:nvSpPr>
          <p:spPr>
            <a:xfrm>
              <a:off x="5576215" y="3237354"/>
              <a:ext cx="238662" cy="516562"/>
            </a:xfrm>
            <a:prstGeom prst="rect">
              <a:avLst/>
            </a:prstGeom>
            <a:solidFill>
              <a:srgbClr val="1CABE2">
                <a:alpha val="100000"/>
              </a:srgbClr>
            </a:solidFill>
          </p:spPr>
          <p:txBody>
            <a:bodyPr/>
            <a:lstStyle/>
            <a:p/>
          </p:txBody>
        </p:sp>
        <p:sp>
          <p:nvSpPr>
            <p:cNvPr id="59" name="rc59"/>
            <p:cNvSpPr/>
            <p:nvPr/>
          </p:nvSpPr>
          <p:spPr>
            <a:xfrm>
              <a:off x="5841395" y="3728578"/>
              <a:ext cx="238662" cy="483431"/>
            </a:xfrm>
            <a:prstGeom prst="rect">
              <a:avLst/>
            </a:prstGeom>
            <a:solidFill>
              <a:srgbClr val="80BD41">
                <a:alpha val="100000"/>
              </a:srgbClr>
            </a:solidFill>
          </p:spPr>
          <p:txBody>
            <a:bodyPr/>
            <a:lstStyle/>
            <a:p/>
          </p:txBody>
        </p:sp>
        <p:sp>
          <p:nvSpPr>
            <p:cNvPr id="60" name="rc60"/>
            <p:cNvSpPr/>
            <p:nvPr/>
          </p:nvSpPr>
          <p:spPr>
            <a:xfrm>
              <a:off x="5841395" y="3225427"/>
              <a:ext cx="238662" cy="503150"/>
            </a:xfrm>
            <a:prstGeom prst="rect">
              <a:avLst/>
            </a:prstGeom>
            <a:solidFill>
              <a:srgbClr val="1CABE2">
                <a:alpha val="100000"/>
              </a:srgbClr>
            </a:solidFill>
          </p:spPr>
          <p:txBody>
            <a:bodyPr/>
            <a:lstStyle/>
            <a:p/>
          </p:txBody>
        </p:sp>
        <p:sp>
          <p:nvSpPr>
            <p:cNvPr id="61" name="rc61"/>
            <p:cNvSpPr/>
            <p:nvPr/>
          </p:nvSpPr>
          <p:spPr>
            <a:xfrm>
              <a:off x="6106576" y="3703375"/>
              <a:ext cx="238662" cy="508633"/>
            </a:xfrm>
            <a:prstGeom prst="rect">
              <a:avLst/>
            </a:prstGeom>
            <a:solidFill>
              <a:srgbClr val="80BD41">
                <a:alpha val="100000"/>
              </a:srgbClr>
            </a:solidFill>
          </p:spPr>
          <p:txBody>
            <a:bodyPr/>
            <a:lstStyle/>
            <a:p/>
          </p:txBody>
        </p:sp>
        <p:sp>
          <p:nvSpPr>
            <p:cNvPr id="62" name="rc62"/>
            <p:cNvSpPr/>
            <p:nvPr/>
          </p:nvSpPr>
          <p:spPr>
            <a:xfrm>
              <a:off x="6106576" y="3214689"/>
              <a:ext cx="238662" cy="488686"/>
            </a:xfrm>
            <a:prstGeom prst="rect">
              <a:avLst/>
            </a:prstGeom>
            <a:solidFill>
              <a:srgbClr val="1CABE2">
                <a:alpha val="100000"/>
              </a:srgbClr>
            </a:solidFill>
          </p:spPr>
          <p:txBody>
            <a:bodyPr/>
            <a:lstStyle/>
            <a:p/>
          </p:txBody>
        </p:sp>
        <p:sp>
          <p:nvSpPr>
            <p:cNvPr id="63" name="rc63"/>
            <p:cNvSpPr/>
            <p:nvPr/>
          </p:nvSpPr>
          <p:spPr>
            <a:xfrm>
              <a:off x="6371757" y="3674929"/>
              <a:ext cx="238662" cy="537080"/>
            </a:xfrm>
            <a:prstGeom prst="rect">
              <a:avLst/>
            </a:prstGeom>
            <a:solidFill>
              <a:srgbClr val="80BD41">
                <a:alpha val="100000"/>
              </a:srgbClr>
            </a:solidFill>
          </p:spPr>
          <p:txBody>
            <a:bodyPr/>
            <a:lstStyle/>
            <a:p/>
          </p:txBody>
        </p:sp>
        <p:sp>
          <p:nvSpPr>
            <p:cNvPr id="64" name="rc64"/>
            <p:cNvSpPr/>
            <p:nvPr/>
          </p:nvSpPr>
          <p:spPr>
            <a:xfrm>
              <a:off x="6371757" y="3198649"/>
              <a:ext cx="238662" cy="476280"/>
            </a:xfrm>
            <a:prstGeom prst="rect">
              <a:avLst/>
            </a:prstGeom>
            <a:solidFill>
              <a:srgbClr val="1CABE2">
                <a:alpha val="100000"/>
              </a:srgbClr>
            </a:solidFill>
          </p:spPr>
          <p:txBody>
            <a:bodyPr/>
            <a:lstStyle/>
            <a:p/>
          </p:txBody>
        </p:sp>
        <p:sp>
          <p:nvSpPr>
            <p:cNvPr id="65" name="rc65"/>
            <p:cNvSpPr/>
            <p:nvPr/>
          </p:nvSpPr>
          <p:spPr>
            <a:xfrm>
              <a:off x="6636938" y="3656970"/>
              <a:ext cx="238662" cy="555039"/>
            </a:xfrm>
            <a:prstGeom prst="rect">
              <a:avLst/>
            </a:prstGeom>
            <a:solidFill>
              <a:srgbClr val="80BD41">
                <a:alpha val="100000"/>
              </a:srgbClr>
            </a:solidFill>
          </p:spPr>
          <p:txBody>
            <a:bodyPr/>
            <a:lstStyle/>
            <a:p/>
          </p:txBody>
        </p:sp>
        <p:sp>
          <p:nvSpPr>
            <p:cNvPr id="66" name="rc66"/>
            <p:cNvSpPr/>
            <p:nvPr/>
          </p:nvSpPr>
          <p:spPr>
            <a:xfrm>
              <a:off x="6636938" y="3184163"/>
              <a:ext cx="238662" cy="472807"/>
            </a:xfrm>
            <a:prstGeom prst="rect">
              <a:avLst/>
            </a:prstGeom>
            <a:solidFill>
              <a:srgbClr val="1CABE2">
                <a:alpha val="100000"/>
              </a:srgbClr>
            </a:solidFill>
          </p:spPr>
          <p:txBody>
            <a:bodyPr/>
            <a:lstStyle/>
            <a:p/>
          </p:txBody>
        </p:sp>
        <p:sp>
          <p:nvSpPr>
            <p:cNvPr id="67" name="rc67"/>
            <p:cNvSpPr/>
            <p:nvPr/>
          </p:nvSpPr>
          <p:spPr>
            <a:xfrm>
              <a:off x="6902119" y="3630214"/>
              <a:ext cx="238662" cy="581795"/>
            </a:xfrm>
            <a:prstGeom prst="rect">
              <a:avLst/>
            </a:prstGeom>
            <a:solidFill>
              <a:srgbClr val="80BD41">
                <a:alpha val="100000"/>
              </a:srgbClr>
            </a:solidFill>
          </p:spPr>
          <p:txBody>
            <a:bodyPr/>
            <a:lstStyle/>
            <a:p/>
          </p:txBody>
        </p:sp>
        <p:sp>
          <p:nvSpPr>
            <p:cNvPr id="68" name="rc68"/>
            <p:cNvSpPr/>
            <p:nvPr/>
          </p:nvSpPr>
          <p:spPr>
            <a:xfrm>
              <a:off x="6902119" y="3173081"/>
              <a:ext cx="238662" cy="457132"/>
            </a:xfrm>
            <a:prstGeom prst="rect">
              <a:avLst/>
            </a:prstGeom>
            <a:solidFill>
              <a:srgbClr val="1CABE2">
                <a:alpha val="100000"/>
              </a:srgbClr>
            </a:solidFill>
          </p:spPr>
          <p:txBody>
            <a:bodyPr/>
            <a:lstStyle/>
            <a:p/>
          </p:txBody>
        </p:sp>
        <p:sp>
          <p:nvSpPr>
            <p:cNvPr id="69" name="rc69"/>
            <p:cNvSpPr/>
            <p:nvPr/>
          </p:nvSpPr>
          <p:spPr>
            <a:xfrm>
              <a:off x="7167299" y="3604395"/>
              <a:ext cx="238662" cy="607614"/>
            </a:xfrm>
            <a:prstGeom prst="rect">
              <a:avLst/>
            </a:prstGeom>
            <a:solidFill>
              <a:srgbClr val="80BD41">
                <a:alpha val="100000"/>
              </a:srgbClr>
            </a:solidFill>
          </p:spPr>
          <p:txBody>
            <a:bodyPr/>
            <a:lstStyle/>
            <a:p/>
          </p:txBody>
        </p:sp>
        <p:sp>
          <p:nvSpPr>
            <p:cNvPr id="70" name="rc70"/>
            <p:cNvSpPr/>
            <p:nvPr/>
          </p:nvSpPr>
          <p:spPr>
            <a:xfrm>
              <a:off x="7167299" y="3164399"/>
              <a:ext cx="238662" cy="439996"/>
            </a:xfrm>
            <a:prstGeom prst="rect">
              <a:avLst/>
            </a:prstGeom>
            <a:solidFill>
              <a:srgbClr val="1CABE2">
                <a:alpha val="100000"/>
              </a:srgbClr>
            </a:solidFill>
          </p:spPr>
          <p:txBody>
            <a:bodyPr/>
            <a:lstStyle/>
            <a:p/>
          </p:txBody>
        </p:sp>
        <p:sp>
          <p:nvSpPr>
            <p:cNvPr id="71" name="rc71"/>
            <p:cNvSpPr/>
            <p:nvPr/>
          </p:nvSpPr>
          <p:spPr>
            <a:xfrm>
              <a:off x="7432480" y="3577205"/>
              <a:ext cx="238662" cy="634803"/>
            </a:xfrm>
            <a:prstGeom prst="rect">
              <a:avLst/>
            </a:prstGeom>
            <a:solidFill>
              <a:srgbClr val="80BD41">
                <a:alpha val="100000"/>
              </a:srgbClr>
            </a:solidFill>
          </p:spPr>
          <p:txBody>
            <a:bodyPr/>
            <a:lstStyle/>
            <a:p/>
          </p:txBody>
        </p:sp>
        <p:sp>
          <p:nvSpPr>
            <p:cNvPr id="72" name="rc72"/>
            <p:cNvSpPr/>
            <p:nvPr/>
          </p:nvSpPr>
          <p:spPr>
            <a:xfrm>
              <a:off x="7432480" y="3154003"/>
              <a:ext cx="238662" cy="423202"/>
            </a:xfrm>
            <a:prstGeom prst="rect">
              <a:avLst/>
            </a:prstGeom>
            <a:solidFill>
              <a:srgbClr val="1CABE2">
                <a:alpha val="100000"/>
              </a:srgbClr>
            </a:solidFill>
          </p:spPr>
          <p:txBody>
            <a:bodyPr/>
            <a:lstStyle/>
            <a:p/>
          </p:txBody>
        </p:sp>
        <p:sp>
          <p:nvSpPr>
            <p:cNvPr id="73" name="rc73"/>
            <p:cNvSpPr/>
            <p:nvPr/>
          </p:nvSpPr>
          <p:spPr>
            <a:xfrm>
              <a:off x="7697661" y="3539528"/>
              <a:ext cx="238662" cy="672481"/>
            </a:xfrm>
            <a:prstGeom prst="rect">
              <a:avLst/>
            </a:prstGeom>
            <a:solidFill>
              <a:srgbClr val="80BD41">
                <a:alpha val="100000"/>
              </a:srgbClr>
            </a:solidFill>
          </p:spPr>
          <p:txBody>
            <a:bodyPr/>
            <a:lstStyle/>
            <a:p/>
          </p:txBody>
        </p:sp>
        <p:sp>
          <p:nvSpPr>
            <p:cNvPr id="74" name="rc74"/>
            <p:cNvSpPr/>
            <p:nvPr/>
          </p:nvSpPr>
          <p:spPr>
            <a:xfrm>
              <a:off x="7697661" y="3144566"/>
              <a:ext cx="238662" cy="394961"/>
            </a:xfrm>
            <a:prstGeom prst="rect">
              <a:avLst/>
            </a:prstGeom>
            <a:solidFill>
              <a:srgbClr val="1CABE2">
                <a:alpha val="100000"/>
              </a:srgbClr>
            </a:solidFill>
          </p:spPr>
          <p:txBody>
            <a:bodyPr/>
            <a:lstStyle/>
            <a:p/>
          </p:txBody>
        </p:sp>
        <p:sp>
          <p:nvSpPr>
            <p:cNvPr id="75" name="rc75"/>
            <p:cNvSpPr/>
            <p:nvPr/>
          </p:nvSpPr>
          <p:spPr>
            <a:xfrm>
              <a:off x="7962842" y="3513823"/>
              <a:ext cx="238662" cy="698186"/>
            </a:xfrm>
            <a:prstGeom prst="rect">
              <a:avLst/>
            </a:prstGeom>
            <a:solidFill>
              <a:srgbClr val="80BD41">
                <a:alpha val="100000"/>
              </a:srgbClr>
            </a:solidFill>
          </p:spPr>
          <p:txBody>
            <a:bodyPr/>
            <a:lstStyle/>
            <a:p/>
          </p:txBody>
        </p:sp>
        <p:sp>
          <p:nvSpPr>
            <p:cNvPr id="76" name="rc76"/>
            <p:cNvSpPr/>
            <p:nvPr/>
          </p:nvSpPr>
          <p:spPr>
            <a:xfrm>
              <a:off x="7962842" y="3137871"/>
              <a:ext cx="238662" cy="375951"/>
            </a:xfrm>
            <a:prstGeom prst="rect">
              <a:avLst/>
            </a:prstGeom>
            <a:solidFill>
              <a:srgbClr val="1CABE2">
                <a:alpha val="100000"/>
              </a:srgbClr>
            </a:solidFill>
          </p:spPr>
          <p:txBody>
            <a:bodyPr/>
            <a:lstStyle/>
            <a:p/>
          </p:txBody>
        </p:sp>
        <p:sp>
          <p:nvSpPr>
            <p:cNvPr id="77" name="pl77"/>
            <p:cNvSpPr/>
            <p:nvPr/>
          </p:nvSpPr>
          <p:spPr>
            <a:xfrm>
              <a:off x="1452654" y="2815636"/>
              <a:ext cx="6629519" cy="451135"/>
            </a:xfrm>
            <a:custGeom>
              <a:avLst/>
              <a:pathLst>
                <a:path w="6629519" h="451135">
                  <a:moveTo>
                    <a:pt x="0" y="408170"/>
                  </a:moveTo>
                  <a:lnTo>
                    <a:pt x="265180" y="322239"/>
                  </a:lnTo>
                  <a:lnTo>
                    <a:pt x="530361" y="257791"/>
                  </a:lnTo>
                  <a:lnTo>
                    <a:pt x="795542" y="171861"/>
                  </a:lnTo>
                  <a:lnTo>
                    <a:pt x="1060723" y="107413"/>
                  </a:lnTo>
                  <a:lnTo>
                    <a:pt x="1325903" y="128895"/>
                  </a:lnTo>
                  <a:lnTo>
                    <a:pt x="1591084" y="171861"/>
                  </a:lnTo>
                  <a:lnTo>
                    <a:pt x="1856265" y="42965"/>
                  </a:lnTo>
                  <a:lnTo>
                    <a:pt x="2121446" y="107413"/>
                  </a:lnTo>
                  <a:lnTo>
                    <a:pt x="2386626" y="171861"/>
                  </a:lnTo>
                  <a:lnTo>
                    <a:pt x="2651807" y="21482"/>
                  </a:lnTo>
                  <a:lnTo>
                    <a:pt x="2916988" y="42965"/>
                  </a:lnTo>
                  <a:lnTo>
                    <a:pt x="3182169" y="171861"/>
                  </a:lnTo>
                  <a:lnTo>
                    <a:pt x="3447350" y="322239"/>
                  </a:lnTo>
                  <a:lnTo>
                    <a:pt x="3712530" y="451135"/>
                  </a:lnTo>
                  <a:lnTo>
                    <a:pt x="3977711" y="365205"/>
                  </a:lnTo>
                  <a:lnTo>
                    <a:pt x="4242892" y="386687"/>
                  </a:lnTo>
                  <a:lnTo>
                    <a:pt x="4508073" y="343722"/>
                  </a:lnTo>
                  <a:lnTo>
                    <a:pt x="4773253" y="300757"/>
                  </a:lnTo>
                  <a:lnTo>
                    <a:pt x="5038434" y="257791"/>
                  </a:lnTo>
                  <a:lnTo>
                    <a:pt x="5303615" y="236309"/>
                  </a:lnTo>
                  <a:lnTo>
                    <a:pt x="5568796" y="193343"/>
                  </a:lnTo>
                  <a:lnTo>
                    <a:pt x="5833977" y="150378"/>
                  </a:lnTo>
                  <a:lnTo>
                    <a:pt x="6099157" y="107413"/>
                  </a:lnTo>
                  <a:lnTo>
                    <a:pt x="6364338" y="42965"/>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82" name="tx82"/>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3" name="tx83"/>
            <p:cNvSpPr/>
            <p:nvPr/>
          </p:nvSpPr>
          <p:spPr>
            <a:xfrm>
              <a:off x="6695979" y="194185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7" name="tx87"/>
            <p:cNvSpPr/>
            <p:nvPr/>
          </p:nvSpPr>
          <p:spPr>
            <a:xfrm>
              <a:off x="775670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9" name="tx89"/>
            <p:cNvSpPr/>
            <p:nvPr/>
          </p:nvSpPr>
          <p:spPr>
            <a:xfrm>
              <a:off x="1335100" y="33272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2765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1904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179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062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048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37430"/>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28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180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086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01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63743"/>
              <a:ext cx="0" cy="1160063"/>
            </a:xfrm>
            <a:custGeom>
              <a:avLst/>
              <a:pathLst>
                <a:path w="0" h="1160063">
                  <a:moveTo>
                    <a:pt x="0" y="11600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880789"/>
            </a:xfrm>
            <a:custGeom>
              <a:avLst/>
              <a:pathLst>
                <a:path w="0" h="880789">
                  <a:moveTo>
                    <a:pt x="0" y="88078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773375"/>
            </a:xfrm>
            <a:custGeom>
              <a:avLst/>
              <a:pathLst>
                <a:path w="0" h="773375">
                  <a:moveTo>
                    <a:pt x="0" y="77337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117098"/>
            </a:xfrm>
            <a:custGeom>
              <a:avLst/>
              <a:pathLst>
                <a:path w="0" h="1117098">
                  <a:moveTo>
                    <a:pt x="0" y="111709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1009685"/>
            </a:xfrm>
            <a:custGeom>
              <a:avLst/>
              <a:pathLst>
                <a:path w="0" h="1009685">
                  <a:moveTo>
                    <a:pt x="0" y="100968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988202"/>
            </a:xfrm>
            <a:custGeom>
              <a:avLst/>
              <a:pathLst>
                <a:path w="0" h="988202">
                  <a:moveTo>
                    <a:pt x="0" y="98820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945237"/>
            </a:xfrm>
            <a:custGeom>
              <a:avLst/>
              <a:pathLst>
                <a:path w="0" h="945237">
                  <a:moveTo>
                    <a:pt x="0" y="94523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902271"/>
            </a:xfrm>
            <a:custGeom>
              <a:avLst/>
              <a:pathLst>
                <a:path w="0" h="902271">
                  <a:moveTo>
                    <a:pt x="0" y="90227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859306"/>
            </a:xfrm>
            <a:custGeom>
              <a:avLst/>
              <a:pathLst>
                <a:path w="0" h="859306">
                  <a:moveTo>
                    <a:pt x="0" y="85930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794858"/>
            </a:xfrm>
            <a:custGeom>
              <a:avLst/>
              <a:pathLst>
                <a:path w="0" h="794858">
                  <a:moveTo>
                    <a:pt x="0" y="79485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751893"/>
            </a:xfrm>
            <a:custGeom>
              <a:avLst/>
              <a:pathLst>
                <a:path w="0" h="751893">
                  <a:moveTo>
                    <a:pt x="0" y="75189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004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150.8</a:t>
              </a:r>
            </a:p>
          </p:txBody>
        </p:sp>
        <p:sp>
          <p:nvSpPr>
            <p:cNvPr id="112" name="tx112"/>
            <p:cNvSpPr/>
            <p:nvPr/>
          </p:nvSpPr>
          <p:spPr>
            <a:xfrm>
              <a:off x="1374277" y="363148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13" name="tx113"/>
            <p:cNvSpPr/>
            <p:nvPr/>
          </p:nvSpPr>
          <p:spPr>
            <a:xfrm>
              <a:off x="2661004" y="39411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206.4</a:t>
              </a:r>
            </a:p>
          </p:txBody>
        </p:sp>
        <p:sp>
          <p:nvSpPr>
            <p:cNvPr id="114" name="tx114"/>
            <p:cNvSpPr/>
            <p:nvPr/>
          </p:nvSpPr>
          <p:spPr>
            <a:xfrm>
              <a:off x="2661004" y="3541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143.5</a:t>
              </a:r>
            </a:p>
          </p:txBody>
        </p:sp>
        <p:sp>
          <p:nvSpPr>
            <p:cNvPr id="115" name="tx115"/>
            <p:cNvSpPr/>
            <p:nvPr/>
          </p:nvSpPr>
          <p:spPr>
            <a:xfrm>
              <a:off x="3986908" y="38935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6" name="tx116"/>
            <p:cNvSpPr/>
            <p:nvPr/>
          </p:nvSpPr>
          <p:spPr>
            <a:xfrm>
              <a:off x="3986908" y="34507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7" name="tx117"/>
            <p:cNvSpPr/>
            <p:nvPr/>
          </p:nvSpPr>
          <p:spPr>
            <a:xfrm>
              <a:off x="5312812" y="39469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201.3</a:t>
              </a:r>
            </a:p>
          </p:txBody>
        </p:sp>
        <p:sp>
          <p:nvSpPr>
            <p:cNvPr id="118" name="tx118"/>
            <p:cNvSpPr/>
            <p:nvPr/>
          </p:nvSpPr>
          <p:spPr>
            <a:xfrm>
              <a:off x="5312812" y="3467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19" name="tx119"/>
            <p:cNvSpPr/>
            <p:nvPr/>
          </p:nvSpPr>
          <p:spPr>
            <a:xfrm>
              <a:off x="6373535" y="39083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235.1</a:t>
              </a:r>
            </a:p>
          </p:txBody>
        </p:sp>
        <p:sp>
          <p:nvSpPr>
            <p:cNvPr id="120" name="tx120"/>
            <p:cNvSpPr/>
            <p:nvPr/>
          </p:nvSpPr>
          <p:spPr>
            <a:xfrm>
              <a:off x="6373535" y="3401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21" name="tx121"/>
            <p:cNvSpPr/>
            <p:nvPr/>
          </p:nvSpPr>
          <p:spPr>
            <a:xfrm>
              <a:off x="6638716" y="38994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242.9</a:t>
              </a:r>
            </a:p>
          </p:txBody>
        </p:sp>
        <p:sp>
          <p:nvSpPr>
            <p:cNvPr id="122" name="tx122"/>
            <p:cNvSpPr/>
            <p:nvPr/>
          </p:nvSpPr>
          <p:spPr>
            <a:xfrm>
              <a:off x="6638716" y="33855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23" name="tx123"/>
            <p:cNvSpPr/>
            <p:nvPr/>
          </p:nvSpPr>
          <p:spPr>
            <a:xfrm>
              <a:off x="6903896" y="3886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254.6</a:t>
              </a:r>
            </a:p>
          </p:txBody>
        </p:sp>
        <p:sp>
          <p:nvSpPr>
            <p:cNvPr id="124" name="tx124"/>
            <p:cNvSpPr/>
            <p:nvPr/>
          </p:nvSpPr>
          <p:spPr>
            <a:xfrm>
              <a:off x="6903896" y="3366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200.1</a:t>
              </a:r>
            </a:p>
          </p:txBody>
        </p:sp>
        <p:sp>
          <p:nvSpPr>
            <p:cNvPr id="125" name="tx125"/>
            <p:cNvSpPr/>
            <p:nvPr/>
          </p:nvSpPr>
          <p:spPr>
            <a:xfrm>
              <a:off x="7169077" y="38731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265.9</a:t>
              </a:r>
            </a:p>
          </p:txBody>
        </p:sp>
        <p:sp>
          <p:nvSpPr>
            <p:cNvPr id="126" name="tx126"/>
            <p:cNvSpPr/>
            <p:nvPr/>
          </p:nvSpPr>
          <p:spPr>
            <a:xfrm>
              <a:off x="7169077" y="33493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192.6</a:t>
              </a:r>
            </a:p>
          </p:txBody>
        </p:sp>
        <p:sp>
          <p:nvSpPr>
            <p:cNvPr id="127" name="tx127"/>
            <p:cNvSpPr/>
            <p:nvPr/>
          </p:nvSpPr>
          <p:spPr>
            <a:xfrm>
              <a:off x="7434258" y="38595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277.8</a:t>
              </a:r>
            </a:p>
          </p:txBody>
        </p:sp>
        <p:sp>
          <p:nvSpPr>
            <p:cNvPr id="128" name="tx128"/>
            <p:cNvSpPr/>
            <p:nvPr/>
          </p:nvSpPr>
          <p:spPr>
            <a:xfrm>
              <a:off x="7434258" y="33305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29" name="tx129"/>
            <p:cNvSpPr/>
            <p:nvPr/>
          </p:nvSpPr>
          <p:spPr>
            <a:xfrm>
              <a:off x="7699439" y="3840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294.3</a:t>
              </a:r>
            </a:p>
          </p:txBody>
        </p:sp>
        <p:sp>
          <p:nvSpPr>
            <p:cNvPr id="130" name="tx130"/>
            <p:cNvSpPr/>
            <p:nvPr/>
          </p:nvSpPr>
          <p:spPr>
            <a:xfrm>
              <a:off x="7699439" y="33069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172.9</a:t>
              </a:r>
            </a:p>
          </p:txBody>
        </p:sp>
        <p:sp>
          <p:nvSpPr>
            <p:cNvPr id="131" name="tx131"/>
            <p:cNvSpPr/>
            <p:nvPr/>
          </p:nvSpPr>
          <p:spPr>
            <a:xfrm>
              <a:off x="7964620" y="38278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305.6</a:t>
              </a:r>
            </a:p>
          </p:txBody>
        </p:sp>
        <p:sp>
          <p:nvSpPr>
            <p:cNvPr id="132" name="tx132"/>
            <p:cNvSpPr/>
            <p:nvPr/>
          </p:nvSpPr>
          <p:spPr>
            <a:xfrm>
              <a:off x="7964620" y="32907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164.5</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886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174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462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95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164" name="pl164"/>
            <p:cNvSpPr/>
            <p:nvPr/>
          </p:nvSpPr>
          <p:spPr>
            <a:xfrm>
              <a:off x="20290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840557"/>
              <a:ext cx="3270632" cy="124062"/>
            </a:xfrm>
            <a:prstGeom prst="rect">
              <a:avLst/>
            </a:prstGeom>
            <a:solidFill>
              <a:srgbClr val="80BD41">
                <a:alpha val="100000"/>
              </a:srgbClr>
            </a:solidFill>
          </p:spPr>
          <p:txBody>
            <a:bodyPr/>
            <a:lstStyle/>
            <a:p/>
          </p:txBody>
        </p:sp>
        <p:sp>
          <p:nvSpPr>
            <p:cNvPr id="179" name="rc179"/>
            <p:cNvSpPr/>
            <p:nvPr/>
          </p:nvSpPr>
          <p:spPr>
            <a:xfrm>
              <a:off x="4603955" y="5840557"/>
              <a:ext cx="2900380" cy="124062"/>
            </a:xfrm>
            <a:prstGeom prst="rect">
              <a:avLst/>
            </a:prstGeom>
            <a:solidFill>
              <a:srgbClr val="1CABE2">
                <a:alpha val="100000"/>
              </a:srgbClr>
            </a:solidFill>
          </p:spPr>
          <p:txBody>
            <a:bodyPr/>
            <a:lstStyle/>
            <a:p/>
          </p:txBody>
        </p:sp>
        <p:sp>
          <p:nvSpPr>
            <p:cNvPr id="180" name="rc180"/>
            <p:cNvSpPr/>
            <p:nvPr/>
          </p:nvSpPr>
          <p:spPr>
            <a:xfrm>
              <a:off x="1333322" y="5685479"/>
              <a:ext cx="4095178" cy="124062"/>
            </a:xfrm>
            <a:prstGeom prst="rect">
              <a:avLst/>
            </a:prstGeom>
            <a:solidFill>
              <a:srgbClr val="80BD41">
                <a:alpha val="100000"/>
              </a:srgbClr>
            </a:solidFill>
          </p:spPr>
          <p:txBody>
            <a:bodyPr/>
            <a:lstStyle/>
            <a:p/>
          </p:txBody>
        </p:sp>
        <p:sp>
          <p:nvSpPr>
            <p:cNvPr id="181" name="rc181"/>
            <p:cNvSpPr/>
            <p:nvPr/>
          </p:nvSpPr>
          <p:spPr>
            <a:xfrm>
              <a:off x="5428500" y="5685479"/>
              <a:ext cx="2405179" cy="124062"/>
            </a:xfrm>
            <a:prstGeom prst="rect">
              <a:avLst/>
            </a:prstGeom>
            <a:solidFill>
              <a:srgbClr val="1CABE2">
                <a:alpha val="100000"/>
              </a:srgbClr>
            </a:solidFill>
          </p:spPr>
          <p:txBody>
            <a:bodyPr/>
            <a:lstStyle/>
            <a:p/>
          </p:txBody>
        </p:sp>
        <p:sp>
          <p:nvSpPr>
            <p:cNvPr id="182" name="rc182"/>
            <p:cNvSpPr/>
            <p:nvPr/>
          </p:nvSpPr>
          <p:spPr>
            <a:xfrm>
              <a:off x="1333322" y="5530401"/>
              <a:ext cx="4251710" cy="124062"/>
            </a:xfrm>
            <a:prstGeom prst="rect">
              <a:avLst/>
            </a:prstGeom>
            <a:solidFill>
              <a:srgbClr val="80BD41">
                <a:alpha val="100000"/>
              </a:srgbClr>
            </a:solidFill>
          </p:spPr>
          <p:txBody>
            <a:bodyPr/>
            <a:lstStyle/>
            <a:p/>
          </p:txBody>
        </p:sp>
        <p:sp>
          <p:nvSpPr>
            <p:cNvPr id="183" name="rc183"/>
            <p:cNvSpPr/>
            <p:nvPr/>
          </p:nvSpPr>
          <p:spPr>
            <a:xfrm>
              <a:off x="5585033" y="5530401"/>
              <a:ext cx="2289414" cy="124062"/>
            </a:xfrm>
            <a:prstGeom prst="rect">
              <a:avLst/>
            </a:prstGeom>
            <a:solidFill>
              <a:srgbClr val="1CABE2">
                <a:alpha val="100000"/>
              </a:srgbClr>
            </a:solidFill>
          </p:spPr>
          <p:txBody>
            <a:bodyPr/>
            <a:lstStyle/>
            <a:p/>
          </p:txBody>
        </p:sp>
        <p:sp>
          <p:nvSpPr>
            <p:cNvPr id="184" name="tx184"/>
            <p:cNvSpPr/>
            <p:nvPr/>
          </p:nvSpPr>
          <p:spPr>
            <a:xfrm>
              <a:off x="7668204"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283300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235.1</a:t>
              </a:r>
            </a:p>
          </p:txBody>
        </p:sp>
        <p:sp>
          <p:nvSpPr>
            <p:cNvPr id="188" name="tx188"/>
            <p:cNvSpPr/>
            <p:nvPr/>
          </p:nvSpPr>
          <p:spPr>
            <a:xfrm>
              <a:off x="5918506"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208.4</a:t>
              </a:r>
            </a:p>
          </p:txBody>
        </p:sp>
        <p:sp>
          <p:nvSpPr>
            <p:cNvPr id="189" name="tx189"/>
            <p:cNvSpPr/>
            <p:nvPr/>
          </p:nvSpPr>
          <p:spPr>
            <a:xfrm>
              <a:off x="3245273"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294.3</a:t>
              </a:r>
            </a:p>
          </p:txBody>
        </p:sp>
        <p:sp>
          <p:nvSpPr>
            <p:cNvPr id="190" name="tx190"/>
            <p:cNvSpPr/>
            <p:nvPr/>
          </p:nvSpPr>
          <p:spPr>
            <a:xfrm>
              <a:off x="6495452"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172.9</a:t>
              </a:r>
            </a:p>
          </p:txBody>
        </p:sp>
        <p:sp>
          <p:nvSpPr>
            <p:cNvPr id="191" name="tx191"/>
            <p:cNvSpPr/>
            <p:nvPr/>
          </p:nvSpPr>
          <p:spPr>
            <a:xfrm>
              <a:off x="3323539"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305.6</a:t>
              </a:r>
            </a:p>
          </p:txBody>
        </p:sp>
        <p:sp>
          <p:nvSpPr>
            <p:cNvPr id="192" name="tx192"/>
            <p:cNvSpPr/>
            <p:nvPr/>
          </p:nvSpPr>
          <p:spPr>
            <a:xfrm>
              <a:off x="659410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164.5</a:t>
              </a:r>
            </a:p>
          </p:txBody>
        </p:sp>
        <p:sp>
          <p:nvSpPr>
            <p:cNvPr id="193" name="tx19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(65%) was higher than in 2019 (53%).
The number of children vaccinated with DTP3 increased 30% compared to in 2019.
The number of surviving infants increased approximately 6%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2781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0594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29103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4361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67522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190683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919898"/>
              <a:ext cx="235719" cy="292111"/>
            </a:xfrm>
            <a:prstGeom prst="rect">
              <a:avLst/>
            </a:prstGeom>
            <a:solidFill>
              <a:srgbClr val="E2231A">
                <a:alpha val="90196"/>
              </a:srgbClr>
            </a:solidFill>
          </p:spPr>
          <p:txBody>
            <a:bodyPr/>
            <a:lstStyle/>
            <a:p/>
          </p:txBody>
        </p:sp>
        <p:sp>
          <p:nvSpPr>
            <p:cNvPr id="24" name="rc24"/>
            <p:cNvSpPr/>
            <p:nvPr/>
          </p:nvSpPr>
          <p:spPr>
            <a:xfrm>
              <a:off x="1684176" y="3929155"/>
              <a:ext cx="235719" cy="282853"/>
            </a:xfrm>
            <a:prstGeom prst="rect">
              <a:avLst/>
            </a:prstGeom>
            <a:solidFill>
              <a:srgbClr val="E2231A">
                <a:alpha val="90196"/>
              </a:srgbClr>
            </a:solidFill>
          </p:spPr>
          <p:txBody>
            <a:bodyPr/>
            <a:lstStyle/>
            <a:p/>
          </p:txBody>
        </p:sp>
        <p:sp>
          <p:nvSpPr>
            <p:cNvPr id="25" name="rc25"/>
            <p:cNvSpPr/>
            <p:nvPr/>
          </p:nvSpPr>
          <p:spPr>
            <a:xfrm>
              <a:off x="1946086" y="3939526"/>
              <a:ext cx="235719" cy="272483"/>
            </a:xfrm>
            <a:prstGeom prst="rect">
              <a:avLst/>
            </a:prstGeom>
            <a:solidFill>
              <a:srgbClr val="E2231A">
                <a:alpha val="90196"/>
              </a:srgbClr>
            </a:solidFill>
          </p:spPr>
          <p:txBody>
            <a:bodyPr/>
            <a:lstStyle/>
            <a:p/>
          </p:txBody>
        </p:sp>
        <p:sp>
          <p:nvSpPr>
            <p:cNvPr id="26" name="rc26"/>
            <p:cNvSpPr/>
            <p:nvPr/>
          </p:nvSpPr>
          <p:spPr>
            <a:xfrm>
              <a:off x="2207996" y="3945172"/>
              <a:ext cx="235719" cy="266837"/>
            </a:xfrm>
            <a:prstGeom prst="rect">
              <a:avLst/>
            </a:prstGeom>
            <a:solidFill>
              <a:srgbClr val="E2231A">
                <a:alpha val="90196"/>
              </a:srgbClr>
            </a:solidFill>
          </p:spPr>
          <p:txBody>
            <a:bodyPr/>
            <a:lstStyle/>
            <a:p/>
          </p:txBody>
        </p:sp>
        <p:sp>
          <p:nvSpPr>
            <p:cNvPr id="27" name="rc27"/>
            <p:cNvSpPr/>
            <p:nvPr/>
          </p:nvSpPr>
          <p:spPr>
            <a:xfrm>
              <a:off x="2469906" y="3949845"/>
              <a:ext cx="235719" cy="262164"/>
            </a:xfrm>
            <a:prstGeom prst="rect">
              <a:avLst/>
            </a:prstGeom>
            <a:solidFill>
              <a:srgbClr val="E2231A">
                <a:alpha val="90196"/>
              </a:srgbClr>
            </a:solidFill>
          </p:spPr>
          <p:txBody>
            <a:bodyPr/>
            <a:lstStyle/>
            <a:p/>
          </p:txBody>
        </p:sp>
        <p:sp>
          <p:nvSpPr>
            <p:cNvPr id="28" name="rc28"/>
            <p:cNvSpPr/>
            <p:nvPr/>
          </p:nvSpPr>
          <p:spPr>
            <a:xfrm>
              <a:off x="2731817" y="3948520"/>
              <a:ext cx="235719" cy="263488"/>
            </a:xfrm>
            <a:prstGeom prst="rect">
              <a:avLst/>
            </a:prstGeom>
            <a:solidFill>
              <a:srgbClr val="E2231A">
                <a:alpha val="90196"/>
              </a:srgbClr>
            </a:solidFill>
          </p:spPr>
          <p:txBody>
            <a:bodyPr/>
            <a:lstStyle/>
            <a:p/>
          </p:txBody>
        </p:sp>
        <p:sp>
          <p:nvSpPr>
            <p:cNvPr id="29" name="rc29"/>
            <p:cNvSpPr/>
            <p:nvPr/>
          </p:nvSpPr>
          <p:spPr>
            <a:xfrm>
              <a:off x="2993727" y="3943372"/>
              <a:ext cx="235719" cy="268637"/>
            </a:xfrm>
            <a:prstGeom prst="rect">
              <a:avLst/>
            </a:prstGeom>
            <a:solidFill>
              <a:srgbClr val="E2231A">
                <a:alpha val="90196"/>
              </a:srgbClr>
            </a:solidFill>
          </p:spPr>
          <p:txBody>
            <a:bodyPr/>
            <a:lstStyle/>
            <a:p/>
          </p:txBody>
        </p:sp>
        <p:sp>
          <p:nvSpPr>
            <p:cNvPr id="30" name="rc30"/>
            <p:cNvSpPr/>
            <p:nvPr/>
          </p:nvSpPr>
          <p:spPr>
            <a:xfrm>
              <a:off x="3255637" y="3971125"/>
              <a:ext cx="235719" cy="240884"/>
            </a:xfrm>
            <a:prstGeom prst="rect">
              <a:avLst/>
            </a:prstGeom>
            <a:solidFill>
              <a:srgbClr val="E2231A">
                <a:alpha val="90196"/>
              </a:srgbClr>
            </a:solidFill>
          </p:spPr>
          <p:txBody>
            <a:bodyPr/>
            <a:lstStyle/>
            <a:p/>
          </p:txBody>
        </p:sp>
        <p:sp>
          <p:nvSpPr>
            <p:cNvPr id="31" name="rc31"/>
            <p:cNvSpPr/>
            <p:nvPr/>
          </p:nvSpPr>
          <p:spPr>
            <a:xfrm>
              <a:off x="3517547" y="3954325"/>
              <a:ext cx="235719" cy="257684"/>
            </a:xfrm>
            <a:prstGeom prst="rect">
              <a:avLst/>
            </a:prstGeom>
            <a:solidFill>
              <a:srgbClr val="E2231A">
                <a:alpha val="90196"/>
              </a:srgbClr>
            </a:solidFill>
          </p:spPr>
          <p:txBody>
            <a:bodyPr/>
            <a:lstStyle/>
            <a:p/>
          </p:txBody>
        </p:sp>
        <p:sp>
          <p:nvSpPr>
            <p:cNvPr id="32" name="rc32"/>
            <p:cNvSpPr/>
            <p:nvPr/>
          </p:nvSpPr>
          <p:spPr>
            <a:xfrm>
              <a:off x="3779457" y="3937050"/>
              <a:ext cx="235719" cy="274959"/>
            </a:xfrm>
            <a:prstGeom prst="rect">
              <a:avLst/>
            </a:prstGeom>
            <a:solidFill>
              <a:srgbClr val="E2231A">
                <a:alpha val="90196"/>
              </a:srgbClr>
            </a:solidFill>
          </p:spPr>
          <p:txBody>
            <a:bodyPr/>
            <a:lstStyle/>
            <a:p/>
          </p:txBody>
        </p:sp>
        <p:sp>
          <p:nvSpPr>
            <p:cNvPr id="33" name="rc33"/>
            <p:cNvSpPr/>
            <p:nvPr/>
          </p:nvSpPr>
          <p:spPr>
            <a:xfrm>
              <a:off x="4041368" y="3961847"/>
              <a:ext cx="235719" cy="250161"/>
            </a:xfrm>
            <a:prstGeom prst="rect">
              <a:avLst/>
            </a:prstGeom>
            <a:solidFill>
              <a:srgbClr val="E2231A">
                <a:alpha val="90196"/>
              </a:srgbClr>
            </a:solidFill>
          </p:spPr>
          <p:txBody>
            <a:bodyPr/>
            <a:lstStyle/>
            <a:p/>
          </p:txBody>
        </p:sp>
        <p:sp>
          <p:nvSpPr>
            <p:cNvPr id="34" name="rc34"/>
            <p:cNvSpPr/>
            <p:nvPr/>
          </p:nvSpPr>
          <p:spPr>
            <a:xfrm>
              <a:off x="4303278" y="3982586"/>
              <a:ext cx="235719" cy="229422"/>
            </a:xfrm>
            <a:prstGeom prst="rect">
              <a:avLst/>
            </a:prstGeom>
            <a:solidFill>
              <a:srgbClr val="E2231A">
                <a:alpha val="90196"/>
              </a:srgbClr>
            </a:solidFill>
          </p:spPr>
          <p:txBody>
            <a:bodyPr/>
            <a:lstStyle/>
            <a:p/>
          </p:txBody>
        </p:sp>
        <p:sp>
          <p:nvSpPr>
            <p:cNvPr id="35" name="rc35"/>
            <p:cNvSpPr/>
            <p:nvPr/>
          </p:nvSpPr>
          <p:spPr>
            <a:xfrm>
              <a:off x="4565188" y="3955062"/>
              <a:ext cx="235719" cy="256946"/>
            </a:xfrm>
            <a:prstGeom prst="rect">
              <a:avLst/>
            </a:prstGeom>
            <a:solidFill>
              <a:srgbClr val="E2231A">
                <a:alpha val="90196"/>
              </a:srgbClr>
            </a:solidFill>
          </p:spPr>
          <p:txBody>
            <a:bodyPr/>
            <a:lstStyle/>
            <a:p/>
          </p:txBody>
        </p:sp>
        <p:sp>
          <p:nvSpPr>
            <p:cNvPr id="36" name="rc36"/>
            <p:cNvSpPr/>
            <p:nvPr/>
          </p:nvSpPr>
          <p:spPr>
            <a:xfrm>
              <a:off x="4827098" y="3925827"/>
              <a:ext cx="235719" cy="286182"/>
            </a:xfrm>
            <a:prstGeom prst="rect">
              <a:avLst/>
            </a:prstGeom>
            <a:solidFill>
              <a:srgbClr val="E2231A">
                <a:alpha val="90196"/>
              </a:srgbClr>
            </a:solidFill>
          </p:spPr>
          <p:txBody>
            <a:bodyPr/>
            <a:lstStyle/>
            <a:p/>
          </p:txBody>
        </p:sp>
        <p:sp>
          <p:nvSpPr>
            <p:cNvPr id="37" name="rc37"/>
            <p:cNvSpPr/>
            <p:nvPr/>
          </p:nvSpPr>
          <p:spPr>
            <a:xfrm>
              <a:off x="5089008" y="3895747"/>
              <a:ext cx="235719" cy="316261"/>
            </a:xfrm>
            <a:prstGeom prst="rect">
              <a:avLst/>
            </a:prstGeom>
            <a:solidFill>
              <a:srgbClr val="E2231A">
                <a:alpha val="90196"/>
              </a:srgbClr>
            </a:solidFill>
          </p:spPr>
          <p:txBody>
            <a:bodyPr/>
            <a:lstStyle/>
            <a:p/>
          </p:txBody>
        </p:sp>
        <p:sp>
          <p:nvSpPr>
            <p:cNvPr id="38" name="rc38"/>
            <p:cNvSpPr/>
            <p:nvPr/>
          </p:nvSpPr>
          <p:spPr>
            <a:xfrm>
              <a:off x="5350919" y="3870475"/>
              <a:ext cx="235719" cy="341534"/>
            </a:xfrm>
            <a:prstGeom prst="rect">
              <a:avLst/>
            </a:prstGeom>
            <a:solidFill>
              <a:srgbClr val="E2231A">
                <a:alpha val="90196"/>
              </a:srgbClr>
            </a:solidFill>
          </p:spPr>
          <p:txBody>
            <a:bodyPr/>
            <a:lstStyle/>
            <a:p/>
          </p:txBody>
        </p:sp>
        <p:sp>
          <p:nvSpPr>
            <p:cNvPr id="39" name="rc39"/>
            <p:cNvSpPr/>
            <p:nvPr/>
          </p:nvSpPr>
          <p:spPr>
            <a:xfrm>
              <a:off x="5612829" y="3871131"/>
              <a:ext cx="235719" cy="340878"/>
            </a:xfrm>
            <a:prstGeom prst="rect">
              <a:avLst/>
            </a:prstGeom>
            <a:solidFill>
              <a:srgbClr val="E2231A">
                <a:alpha val="90196"/>
              </a:srgbClr>
            </a:solidFill>
          </p:spPr>
          <p:txBody>
            <a:bodyPr/>
            <a:lstStyle/>
            <a:p/>
          </p:txBody>
        </p:sp>
        <p:sp>
          <p:nvSpPr>
            <p:cNvPr id="40" name="rc40"/>
            <p:cNvSpPr/>
            <p:nvPr/>
          </p:nvSpPr>
          <p:spPr>
            <a:xfrm>
              <a:off x="5874739" y="3866953"/>
              <a:ext cx="235719" cy="345056"/>
            </a:xfrm>
            <a:prstGeom prst="rect">
              <a:avLst/>
            </a:prstGeom>
            <a:solidFill>
              <a:srgbClr val="E2231A">
                <a:alpha val="90196"/>
              </a:srgbClr>
            </a:solidFill>
          </p:spPr>
          <p:txBody>
            <a:bodyPr/>
            <a:lstStyle/>
            <a:p/>
          </p:txBody>
        </p:sp>
        <p:sp>
          <p:nvSpPr>
            <p:cNvPr id="41" name="rc41"/>
            <p:cNvSpPr/>
            <p:nvPr/>
          </p:nvSpPr>
          <p:spPr>
            <a:xfrm>
              <a:off x="6136649" y="3869908"/>
              <a:ext cx="235719" cy="342101"/>
            </a:xfrm>
            <a:prstGeom prst="rect">
              <a:avLst/>
            </a:prstGeom>
            <a:solidFill>
              <a:srgbClr val="E2231A">
                <a:alpha val="90196"/>
              </a:srgbClr>
            </a:solidFill>
          </p:spPr>
          <p:txBody>
            <a:bodyPr/>
            <a:lstStyle/>
            <a:p/>
          </p:txBody>
        </p:sp>
        <p:sp>
          <p:nvSpPr>
            <p:cNvPr id="42" name="rc42"/>
            <p:cNvSpPr/>
            <p:nvPr/>
          </p:nvSpPr>
          <p:spPr>
            <a:xfrm>
              <a:off x="6398559" y="3871222"/>
              <a:ext cx="235719" cy="340787"/>
            </a:xfrm>
            <a:prstGeom prst="rect">
              <a:avLst/>
            </a:prstGeom>
            <a:solidFill>
              <a:srgbClr val="E2231A">
                <a:alpha val="90196"/>
              </a:srgbClr>
            </a:solidFill>
          </p:spPr>
          <p:txBody>
            <a:bodyPr/>
            <a:lstStyle/>
            <a:p/>
          </p:txBody>
        </p:sp>
        <p:sp>
          <p:nvSpPr>
            <p:cNvPr id="43" name="rc43"/>
            <p:cNvSpPr/>
            <p:nvPr/>
          </p:nvSpPr>
          <p:spPr>
            <a:xfrm>
              <a:off x="6660470" y="3866352"/>
              <a:ext cx="235719" cy="345657"/>
            </a:xfrm>
            <a:prstGeom prst="rect">
              <a:avLst/>
            </a:prstGeom>
            <a:solidFill>
              <a:srgbClr val="E2231A">
                <a:alpha val="90196"/>
              </a:srgbClr>
            </a:solidFill>
          </p:spPr>
          <p:txBody>
            <a:bodyPr/>
            <a:lstStyle/>
            <a:p/>
          </p:txBody>
        </p:sp>
        <p:sp>
          <p:nvSpPr>
            <p:cNvPr id="44" name="rc44"/>
            <p:cNvSpPr/>
            <p:nvPr/>
          </p:nvSpPr>
          <p:spPr>
            <a:xfrm>
              <a:off x="6922380" y="3869611"/>
              <a:ext cx="235719" cy="342397"/>
            </a:xfrm>
            <a:prstGeom prst="rect">
              <a:avLst/>
            </a:prstGeom>
            <a:solidFill>
              <a:srgbClr val="E2231A">
                <a:alpha val="90196"/>
              </a:srgbClr>
            </a:solidFill>
          </p:spPr>
          <p:txBody>
            <a:bodyPr/>
            <a:lstStyle/>
            <a:p/>
          </p:txBody>
        </p:sp>
        <p:sp>
          <p:nvSpPr>
            <p:cNvPr id="45" name="rc45"/>
            <p:cNvSpPr/>
            <p:nvPr/>
          </p:nvSpPr>
          <p:spPr>
            <a:xfrm>
              <a:off x="7184290" y="3866744"/>
              <a:ext cx="235719" cy="345265"/>
            </a:xfrm>
            <a:prstGeom prst="rect">
              <a:avLst/>
            </a:prstGeom>
            <a:solidFill>
              <a:srgbClr val="E2231A">
                <a:alpha val="90196"/>
              </a:srgbClr>
            </a:solidFill>
          </p:spPr>
          <p:txBody>
            <a:bodyPr/>
            <a:lstStyle/>
            <a:p/>
          </p:txBody>
        </p:sp>
        <p:sp>
          <p:nvSpPr>
            <p:cNvPr id="46" name="rc46"/>
            <p:cNvSpPr/>
            <p:nvPr/>
          </p:nvSpPr>
          <p:spPr>
            <a:xfrm>
              <a:off x="7446200" y="3870441"/>
              <a:ext cx="235719" cy="341568"/>
            </a:xfrm>
            <a:prstGeom prst="rect">
              <a:avLst/>
            </a:prstGeom>
            <a:solidFill>
              <a:srgbClr val="E2231A">
                <a:alpha val="90196"/>
              </a:srgbClr>
            </a:solidFill>
          </p:spPr>
          <p:txBody>
            <a:bodyPr/>
            <a:lstStyle/>
            <a:p/>
          </p:txBody>
        </p:sp>
        <p:sp>
          <p:nvSpPr>
            <p:cNvPr id="47" name="rc47"/>
            <p:cNvSpPr/>
            <p:nvPr/>
          </p:nvSpPr>
          <p:spPr>
            <a:xfrm>
              <a:off x="7708110" y="3924829"/>
              <a:ext cx="235719" cy="287179"/>
            </a:xfrm>
            <a:prstGeom prst="rect">
              <a:avLst/>
            </a:prstGeom>
            <a:solidFill>
              <a:srgbClr val="E2231A">
                <a:alpha val="90196"/>
              </a:srgbClr>
            </a:solidFill>
          </p:spPr>
          <p:txBody>
            <a:bodyPr/>
            <a:lstStyle/>
            <a:p/>
          </p:txBody>
        </p:sp>
        <p:sp>
          <p:nvSpPr>
            <p:cNvPr id="48" name="rc48"/>
            <p:cNvSpPr/>
            <p:nvPr/>
          </p:nvSpPr>
          <p:spPr>
            <a:xfrm>
              <a:off x="7970021" y="3937477"/>
              <a:ext cx="235719" cy="274532"/>
            </a:xfrm>
            <a:prstGeom prst="rect">
              <a:avLst/>
            </a:prstGeom>
            <a:solidFill>
              <a:srgbClr val="E2231A">
                <a:alpha val="90196"/>
              </a:srgbClr>
            </a:solidFill>
          </p:spPr>
          <p:txBody>
            <a:bodyPr/>
            <a:lstStyle/>
            <a:p/>
          </p:txBody>
        </p:sp>
        <p:sp>
          <p:nvSpPr>
            <p:cNvPr id="49" name="rc49"/>
            <p:cNvSpPr/>
            <p:nvPr/>
          </p:nvSpPr>
          <p:spPr>
            <a:xfrm>
              <a:off x="7184290" y="3567529"/>
              <a:ext cx="235719" cy="299214"/>
            </a:xfrm>
            <a:prstGeom prst="rect">
              <a:avLst/>
            </a:prstGeom>
            <a:solidFill>
              <a:srgbClr val="B3B3B3">
                <a:alpha val="90196"/>
              </a:srgbClr>
            </a:solidFill>
          </p:spPr>
          <p:txBody>
            <a:bodyPr/>
            <a:lstStyle/>
            <a:p/>
          </p:txBody>
        </p:sp>
        <p:sp>
          <p:nvSpPr>
            <p:cNvPr id="50" name="rc50"/>
            <p:cNvSpPr/>
            <p:nvPr/>
          </p:nvSpPr>
          <p:spPr>
            <a:xfrm>
              <a:off x="7446200" y="3713582"/>
              <a:ext cx="235719" cy="156859"/>
            </a:xfrm>
            <a:prstGeom prst="rect">
              <a:avLst/>
            </a:prstGeom>
            <a:solidFill>
              <a:srgbClr val="B3B3B3">
                <a:alpha val="90196"/>
              </a:srgbClr>
            </a:solidFill>
          </p:spPr>
          <p:txBody>
            <a:bodyPr/>
            <a:lstStyle/>
            <a:p/>
          </p:txBody>
        </p:sp>
        <p:sp>
          <p:nvSpPr>
            <p:cNvPr id="51" name="rc51"/>
            <p:cNvSpPr/>
            <p:nvPr/>
          </p:nvSpPr>
          <p:spPr>
            <a:xfrm>
              <a:off x="7708110" y="3837688"/>
              <a:ext cx="235719" cy="87141"/>
            </a:xfrm>
            <a:prstGeom prst="rect">
              <a:avLst/>
            </a:prstGeom>
            <a:solidFill>
              <a:srgbClr val="B3B3B3">
                <a:alpha val="90196"/>
              </a:srgbClr>
            </a:solidFill>
          </p:spPr>
          <p:txBody>
            <a:bodyPr/>
            <a:lstStyle/>
            <a:p/>
          </p:txBody>
        </p:sp>
        <p:sp>
          <p:nvSpPr>
            <p:cNvPr id="52" name="rc52"/>
            <p:cNvSpPr/>
            <p:nvPr/>
          </p:nvSpPr>
          <p:spPr>
            <a:xfrm>
              <a:off x="7970021" y="3847944"/>
              <a:ext cx="235719" cy="89532"/>
            </a:xfrm>
            <a:prstGeom prst="rect">
              <a:avLst/>
            </a:prstGeom>
            <a:solidFill>
              <a:srgbClr val="B3B3B3">
                <a:alpha val="90196"/>
              </a:srgbClr>
            </a:solidFill>
          </p:spPr>
          <p:txBody>
            <a:bodyPr/>
            <a:lstStyle/>
            <a:p/>
          </p:txBody>
        </p:sp>
        <p:sp>
          <p:nvSpPr>
            <p:cNvPr id="53" name="pl53"/>
            <p:cNvSpPr/>
            <p:nvPr/>
          </p:nvSpPr>
          <p:spPr>
            <a:xfrm>
              <a:off x="1540125" y="2880084"/>
              <a:ext cx="6547754" cy="429653"/>
            </a:xfrm>
            <a:custGeom>
              <a:avLst/>
              <a:pathLst>
                <a:path w="6547754" h="429653">
                  <a:moveTo>
                    <a:pt x="0" y="429653"/>
                  </a:moveTo>
                  <a:lnTo>
                    <a:pt x="261910" y="386687"/>
                  </a:lnTo>
                  <a:lnTo>
                    <a:pt x="523820" y="343722"/>
                  </a:lnTo>
                  <a:lnTo>
                    <a:pt x="785730" y="300757"/>
                  </a:lnTo>
                  <a:lnTo>
                    <a:pt x="1047640" y="257791"/>
                  </a:lnTo>
                  <a:lnTo>
                    <a:pt x="1309550" y="236309"/>
                  </a:lnTo>
                  <a:lnTo>
                    <a:pt x="1571461" y="236309"/>
                  </a:lnTo>
                  <a:lnTo>
                    <a:pt x="1833371" y="107413"/>
                  </a:lnTo>
                  <a:lnTo>
                    <a:pt x="2095281" y="150378"/>
                  </a:lnTo>
                  <a:lnTo>
                    <a:pt x="2357191" y="193343"/>
                  </a:lnTo>
                  <a:lnTo>
                    <a:pt x="2619101" y="85930"/>
                  </a:lnTo>
                  <a:lnTo>
                    <a:pt x="2881012" y="0"/>
                  </a:lnTo>
                  <a:lnTo>
                    <a:pt x="3142922" y="85930"/>
                  </a:lnTo>
                  <a:lnTo>
                    <a:pt x="3404832" y="171861"/>
                  </a:lnTo>
                  <a:lnTo>
                    <a:pt x="3666742" y="257791"/>
                  </a:lnTo>
                  <a:lnTo>
                    <a:pt x="3928652" y="322239"/>
                  </a:lnTo>
                  <a:lnTo>
                    <a:pt x="4190563" y="300757"/>
                  </a:lnTo>
                  <a:lnTo>
                    <a:pt x="4452473" y="300757"/>
                  </a:lnTo>
                  <a:lnTo>
                    <a:pt x="4714383" y="279274"/>
                  </a:lnTo>
                  <a:lnTo>
                    <a:pt x="4976293" y="257791"/>
                  </a:lnTo>
                  <a:lnTo>
                    <a:pt x="5238203" y="257791"/>
                  </a:lnTo>
                  <a:lnTo>
                    <a:pt x="5500114" y="236309"/>
                  </a:lnTo>
                  <a:lnTo>
                    <a:pt x="5762024" y="236309"/>
                  </a:lnTo>
                  <a:lnTo>
                    <a:pt x="6023934" y="214826"/>
                  </a:lnTo>
                  <a:lnTo>
                    <a:pt x="6285844" y="42965"/>
                  </a:lnTo>
                  <a:lnTo>
                    <a:pt x="6547754" y="0"/>
                  </a:lnTo>
                </a:path>
              </a:pathLst>
            </a:custGeom>
            <a:ln w="27101" cap="flat">
              <a:solidFill>
                <a:srgbClr val="3283FE">
                  <a:alpha val="100000"/>
                </a:srgbClr>
              </a:solidFill>
              <a:prstDash val="solid"/>
              <a:round/>
            </a:ln>
          </p:spPr>
          <p:txBody>
            <a:bodyPr/>
            <a:lstStyle/>
            <a:p/>
          </p:txBody>
        </p:sp>
        <p:sp>
          <p:nvSpPr>
            <p:cNvPr id="54" name="pl54"/>
            <p:cNvSpPr/>
            <p:nvPr/>
          </p:nvSpPr>
          <p:spPr>
            <a:xfrm>
              <a:off x="7302150" y="3202324"/>
              <a:ext cx="785730" cy="945237"/>
            </a:xfrm>
            <a:custGeom>
              <a:avLst/>
              <a:pathLst>
                <a:path w="785730" h="945237">
                  <a:moveTo>
                    <a:pt x="0" y="945237"/>
                  </a:moveTo>
                  <a:lnTo>
                    <a:pt x="261910" y="451135"/>
                  </a:lnTo>
                  <a:lnTo>
                    <a:pt x="523820" y="42965"/>
                  </a:lnTo>
                  <a:lnTo>
                    <a:pt x="785730" y="0"/>
                  </a:lnTo>
                </a:path>
              </a:pathLst>
            </a:custGeom>
            <a:ln w="27101" cap="flat">
              <a:solidFill>
                <a:srgbClr val="FFA500">
                  <a:alpha val="100000"/>
                </a:srgbClr>
              </a:solidFill>
              <a:prstDash val="solid"/>
              <a:round/>
            </a:ln>
          </p:spPr>
          <p:txBody>
            <a:bodyPr/>
            <a:lstStyle/>
            <a:p/>
          </p:txBody>
        </p:sp>
        <p:sp>
          <p:nvSpPr>
            <p:cNvPr id="55" name="tx55"/>
            <p:cNvSpPr/>
            <p:nvPr/>
          </p:nvSpPr>
          <p:spPr>
            <a:xfrm>
              <a:off x="1469787" y="31283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42</a:t>
              </a:r>
            </a:p>
          </p:txBody>
        </p:sp>
        <p:sp>
          <p:nvSpPr>
            <p:cNvPr id="56" name="tx56"/>
            <p:cNvSpPr/>
            <p:nvPr/>
          </p:nvSpPr>
          <p:spPr>
            <a:xfrm>
              <a:off x="2779338"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57" name="tx57"/>
            <p:cNvSpPr/>
            <p:nvPr/>
          </p:nvSpPr>
          <p:spPr>
            <a:xfrm>
              <a:off x="4088889"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58" name="tx58"/>
            <p:cNvSpPr/>
            <p:nvPr/>
          </p:nvSpPr>
          <p:spPr>
            <a:xfrm>
              <a:off x="5398440" y="302126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47</a:t>
              </a:r>
            </a:p>
          </p:txBody>
        </p:sp>
        <p:sp>
          <p:nvSpPr>
            <p:cNvPr id="59" name="tx59"/>
            <p:cNvSpPr/>
            <p:nvPr/>
          </p:nvSpPr>
          <p:spPr>
            <a:xfrm>
              <a:off x="6446081"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0" name="tx60"/>
            <p:cNvSpPr/>
            <p:nvPr/>
          </p:nvSpPr>
          <p:spPr>
            <a:xfrm>
              <a:off x="6707991" y="29548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50</a:t>
              </a:r>
            </a:p>
          </p:txBody>
        </p:sp>
        <p:sp>
          <p:nvSpPr>
            <p:cNvPr id="61" name="tx61"/>
            <p:cNvSpPr/>
            <p:nvPr/>
          </p:nvSpPr>
          <p:spPr>
            <a:xfrm>
              <a:off x="6969901"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2" name="tx62"/>
            <p:cNvSpPr/>
            <p:nvPr/>
          </p:nvSpPr>
          <p:spPr>
            <a:xfrm>
              <a:off x="723181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3" name="tx63"/>
            <p:cNvSpPr/>
            <p:nvPr/>
          </p:nvSpPr>
          <p:spPr>
            <a:xfrm>
              <a:off x="7266981" y="4208957"/>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3</a:t>
              </a:r>
            </a:p>
          </p:txBody>
        </p:sp>
        <p:sp>
          <p:nvSpPr>
            <p:cNvPr id="64" name="tx64"/>
            <p:cNvSpPr/>
            <p:nvPr/>
          </p:nvSpPr>
          <p:spPr>
            <a:xfrm>
              <a:off x="749372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5" name="tx65"/>
            <p:cNvSpPr/>
            <p:nvPr/>
          </p:nvSpPr>
          <p:spPr>
            <a:xfrm>
              <a:off x="7493722" y="3714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26</a:t>
              </a:r>
            </a:p>
          </p:txBody>
        </p:sp>
        <p:sp>
          <p:nvSpPr>
            <p:cNvPr id="66" name="tx66"/>
            <p:cNvSpPr/>
            <p:nvPr/>
          </p:nvSpPr>
          <p:spPr>
            <a:xfrm>
              <a:off x="7755632" y="27400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60</a:t>
              </a:r>
            </a:p>
          </p:txBody>
        </p:sp>
        <p:sp>
          <p:nvSpPr>
            <p:cNvPr id="67" name="tx67"/>
            <p:cNvSpPr/>
            <p:nvPr/>
          </p:nvSpPr>
          <p:spPr>
            <a:xfrm>
              <a:off x="7755632" y="330711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45</a:t>
              </a:r>
            </a:p>
          </p:txBody>
        </p:sp>
        <p:sp>
          <p:nvSpPr>
            <p:cNvPr id="68" name="tx68"/>
            <p:cNvSpPr/>
            <p:nvPr/>
          </p:nvSpPr>
          <p:spPr>
            <a:xfrm>
              <a:off x="8017542" y="2697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62</a:t>
              </a:r>
            </a:p>
          </p:txBody>
        </p:sp>
        <p:sp>
          <p:nvSpPr>
            <p:cNvPr id="69" name="tx69"/>
            <p:cNvSpPr/>
            <p:nvPr/>
          </p:nvSpPr>
          <p:spPr>
            <a:xfrm>
              <a:off x="8017542" y="326569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47</a:t>
              </a:r>
            </a:p>
          </p:txBody>
        </p:sp>
        <p:sp>
          <p:nvSpPr>
            <p:cNvPr id="70" name="tx70"/>
            <p:cNvSpPr/>
            <p:nvPr/>
          </p:nvSpPr>
          <p:spPr>
            <a:xfrm>
              <a:off x="1449691" y="40255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71" name="tx71"/>
            <p:cNvSpPr/>
            <p:nvPr/>
          </p:nvSpPr>
          <p:spPr>
            <a:xfrm>
              <a:off x="2759242" y="404114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72" name="tx72"/>
            <p:cNvSpPr/>
            <p:nvPr/>
          </p:nvSpPr>
          <p:spPr>
            <a:xfrm>
              <a:off x="4068793" y="40464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73" name="tx73"/>
            <p:cNvSpPr/>
            <p:nvPr/>
          </p:nvSpPr>
          <p:spPr>
            <a:xfrm>
              <a:off x="5378344" y="400212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4" name="tx74"/>
            <p:cNvSpPr/>
            <p:nvPr/>
          </p:nvSpPr>
          <p:spPr>
            <a:xfrm>
              <a:off x="6425984" y="400249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5" name="tx75"/>
            <p:cNvSpPr/>
            <p:nvPr/>
          </p:nvSpPr>
          <p:spPr>
            <a:xfrm>
              <a:off x="6687895" y="39987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76" name="tx76"/>
            <p:cNvSpPr/>
            <p:nvPr/>
          </p:nvSpPr>
          <p:spPr>
            <a:xfrm>
              <a:off x="6949805" y="40003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77" name="tx77"/>
            <p:cNvSpPr/>
            <p:nvPr/>
          </p:nvSpPr>
          <p:spPr>
            <a:xfrm>
              <a:off x="7211715" y="39989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78" name="tx78"/>
            <p:cNvSpPr/>
            <p:nvPr/>
          </p:nvSpPr>
          <p:spPr>
            <a:xfrm>
              <a:off x="7473625" y="40021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9" name="tx79"/>
            <p:cNvSpPr/>
            <p:nvPr/>
          </p:nvSpPr>
          <p:spPr>
            <a:xfrm>
              <a:off x="7735535" y="40279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80" name="tx80"/>
            <p:cNvSpPr/>
            <p:nvPr/>
          </p:nvSpPr>
          <p:spPr>
            <a:xfrm>
              <a:off x="7997446" y="40343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1" name="tx81"/>
            <p:cNvSpPr/>
            <p:nvPr/>
          </p:nvSpPr>
          <p:spPr>
            <a:xfrm>
              <a:off x="7211715" y="3676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2" name="tx82"/>
            <p:cNvSpPr/>
            <p:nvPr/>
          </p:nvSpPr>
          <p:spPr>
            <a:xfrm>
              <a:off x="7473625" y="37515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3" name="tx83"/>
            <p:cNvSpPr/>
            <p:nvPr/>
          </p:nvSpPr>
          <p:spPr>
            <a:xfrm>
              <a:off x="7765680" y="38421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4" name="tx84"/>
            <p:cNvSpPr/>
            <p:nvPr/>
          </p:nvSpPr>
          <p:spPr>
            <a:xfrm>
              <a:off x="8027590" y="38522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85" name="tx85"/>
            <p:cNvSpPr/>
            <p:nvPr/>
          </p:nvSpPr>
          <p:spPr>
            <a:xfrm>
              <a:off x="7220758" y="346129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86" name="tx86"/>
            <p:cNvSpPr/>
            <p:nvPr/>
          </p:nvSpPr>
          <p:spPr>
            <a:xfrm>
              <a:off x="7482669" y="360729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324</a:t>
              </a:r>
            </a:p>
          </p:txBody>
        </p:sp>
        <p:sp>
          <p:nvSpPr>
            <p:cNvPr id="87" name="tx87"/>
            <p:cNvSpPr/>
            <p:nvPr/>
          </p:nvSpPr>
          <p:spPr>
            <a:xfrm>
              <a:off x="7744579" y="373264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88" name="tx88"/>
            <p:cNvSpPr/>
            <p:nvPr/>
          </p:nvSpPr>
          <p:spPr>
            <a:xfrm>
              <a:off x="8006489" y="374166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237</a:t>
              </a:r>
            </a:p>
          </p:txBody>
        </p:sp>
        <p:sp>
          <p:nvSpPr>
            <p:cNvPr id="89" name="tx8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0" name="tx90"/>
            <p:cNvSpPr/>
            <p:nvPr/>
          </p:nvSpPr>
          <p:spPr>
            <a:xfrm>
              <a:off x="694200" y="33915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1" name="tx91"/>
            <p:cNvSpPr/>
            <p:nvPr/>
          </p:nvSpPr>
          <p:spPr>
            <a:xfrm>
              <a:off x="577692" y="262311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2" name="tx92"/>
            <p:cNvSpPr/>
            <p:nvPr/>
          </p:nvSpPr>
          <p:spPr>
            <a:xfrm>
              <a:off x="577692" y="185472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3" name="tx9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0" name="tx11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2" name="pl112"/>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3" name="tx113"/>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744786" y="5080163"/>
              <a:ext cx="201456" cy="201456"/>
            </a:xfrm>
            <a:prstGeom prst="rect">
              <a:avLst/>
            </a:prstGeom>
            <a:solidFill>
              <a:srgbClr val="E2231A">
                <a:alpha val="90196"/>
              </a:srgbClr>
            </a:solidFill>
          </p:spPr>
          <p:txBody>
            <a:bodyPr/>
            <a:lstStyle/>
            <a:p/>
          </p:txBody>
        </p:sp>
        <p:sp>
          <p:nvSpPr>
            <p:cNvPr id="116" name="rc116"/>
            <p:cNvSpPr/>
            <p:nvPr/>
          </p:nvSpPr>
          <p:spPr>
            <a:xfrm>
              <a:off x="5708946" y="5080163"/>
              <a:ext cx="201456" cy="201456"/>
            </a:xfrm>
            <a:prstGeom prst="rect">
              <a:avLst/>
            </a:prstGeom>
            <a:solidFill>
              <a:srgbClr val="B3B3B3">
                <a:alpha val="90196"/>
              </a:srgbClr>
            </a:solidFill>
          </p:spPr>
          <p:txBody>
            <a:bodyPr/>
            <a:lstStyle/>
            <a:p/>
          </p:txBody>
        </p:sp>
        <p:sp>
          <p:nvSpPr>
            <p:cNvPr id="117" name="tx117"/>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1083092"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121" name="pl121"/>
            <p:cNvSpPr/>
            <p:nvPr/>
          </p:nvSpPr>
          <p:spPr>
            <a:xfrm>
              <a:off x="21185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109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034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2959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884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7" name="pl127"/>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8" name="pl128"/>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9" name="pl129"/>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8147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072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9971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921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8467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422266" y="5840557"/>
              <a:ext cx="6175767" cy="124062"/>
            </a:xfrm>
            <a:prstGeom prst="rect">
              <a:avLst/>
            </a:prstGeom>
            <a:solidFill>
              <a:srgbClr val="E2231A">
                <a:alpha val="90196"/>
              </a:srgbClr>
            </a:solidFill>
          </p:spPr>
          <p:txBody>
            <a:bodyPr/>
            <a:lstStyle/>
            <a:p/>
          </p:txBody>
        </p:sp>
        <p:sp>
          <p:nvSpPr>
            <p:cNvPr id="136" name="rc136"/>
            <p:cNvSpPr/>
            <p:nvPr/>
          </p:nvSpPr>
          <p:spPr>
            <a:xfrm>
              <a:off x="1422266" y="5685479"/>
              <a:ext cx="5204288" cy="124062"/>
            </a:xfrm>
            <a:prstGeom prst="rect">
              <a:avLst/>
            </a:prstGeom>
            <a:solidFill>
              <a:srgbClr val="E2231A">
                <a:alpha val="90196"/>
              </a:srgbClr>
            </a:solidFill>
          </p:spPr>
          <p:txBody>
            <a:bodyPr/>
            <a:lstStyle/>
            <a:p/>
          </p:txBody>
        </p:sp>
        <p:sp>
          <p:nvSpPr>
            <p:cNvPr id="137" name="rc137"/>
            <p:cNvSpPr/>
            <p:nvPr/>
          </p:nvSpPr>
          <p:spPr>
            <a:xfrm>
              <a:off x="1422266" y="5530401"/>
              <a:ext cx="4975086" cy="124062"/>
            </a:xfrm>
            <a:prstGeom prst="rect">
              <a:avLst/>
            </a:prstGeom>
            <a:solidFill>
              <a:srgbClr val="E2231A">
                <a:alpha val="90196"/>
              </a:srgbClr>
            </a:solidFill>
          </p:spPr>
          <p:txBody>
            <a:bodyPr/>
            <a:lstStyle/>
            <a:p/>
          </p:txBody>
        </p:sp>
        <p:sp>
          <p:nvSpPr>
            <p:cNvPr id="138" name="rc138"/>
            <p:cNvSpPr/>
            <p:nvPr/>
          </p:nvSpPr>
          <p:spPr>
            <a:xfrm>
              <a:off x="6626554" y="5685479"/>
              <a:ext cx="1579185" cy="124062"/>
            </a:xfrm>
            <a:prstGeom prst="rect">
              <a:avLst/>
            </a:prstGeom>
            <a:solidFill>
              <a:srgbClr val="B3B3B3">
                <a:alpha val="90196"/>
              </a:srgbClr>
            </a:solidFill>
          </p:spPr>
          <p:txBody>
            <a:bodyPr/>
            <a:lstStyle/>
            <a:p/>
          </p:txBody>
        </p:sp>
        <p:sp>
          <p:nvSpPr>
            <p:cNvPr id="139" name="rc139"/>
            <p:cNvSpPr/>
            <p:nvPr/>
          </p:nvSpPr>
          <p:spPr>
            <a:xfrm>
              <a:off x="6397352" y="5530401"/>
              <a:ext cx="1622519" cy="124062"/>
            </a:xfrm>
            <a:prstGeom prst="rect">
              <a:avLst/>
            </a:prstGeom>
            <a:solidFill>
              <a:srgbClr val="B3B3B3">
                <a:alpha val="90196"/>
              </a:srgbClr>
            </a:solidFill>
          </p:spPr>
          <p:txBody>
            <a:bodyPr/>
            <a:lstStyle/>
            <a:p/>
          </p:txBody>
        </p:sp>
        <p:sp>
          <p:nvSpPr>
            <p:cNvPr id="140" name="tx140"/>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243.6</a:t>
              </a:r>
            </a:p>
          </p:txBody>
        </p:sp>
        <p:sp>
          <p:nvSpPr>
            <p:cNvPr id="141" name="tx141"/>
            <p:cNvSpPr/>
            <p:nvPr/>
          </p:nvSpPr>
          <p:spPr>
            <a:xfrm>
              <a:off x="8164552"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236.9</a:t>
              </a:r>
            </a:p>
          </p:txBody>
        </p:sp>
        <p:sp>
          <p:nvSpPr>
            <p:cNvPr id="142" name="tx142"/>
            <p:cNvSpPr/>
            <p:nvPr/>
          </p:nvSpPr>
          <p:spPr>
            <a:xfrm>
              <a:off x="436546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221.8</a:t>
              </a:r>
            </a:p>
          </p:txBody>
        </p:sp>
        <p:sp>
          <p:nvSpPr>
            <p:cNvPr id="143" name="tx143"/>
            <p:cNvSpPr/>
            <p:nvPr/>
          </p:nvSpPr>
          <p:spPr>
            <a:xfrm>
              <a:off x="3879729"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186.9</a:t>
              </a:r>
            </a:p>
          </p:txBody>
        </p:sp>
        <p:sp>
          <p:nvSpPr>
            <p:cNvPr id="144" name="tx144"/>
            <p:cNvSpPr/>
            <p:nvPr/>
          </p:nvSpPr>
          <p:spPr>
            <a:xfrm>
              <a:off x="3765128"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178.6</a:t>
              </a:r>
            </a:p>
          </p:txBody>
        </p:sp>
        <p:sp>
          <p:nvSpPr>
            <p:cNvPr id="145" name="tx145"/>
            <p:cNvSpPr/>
            <p:nvPr/>
          </p:nvSpPr>
          <p:spPr>
            <a:xfrm>
              <a:off x="7303620"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46" name="tx146"/>
            <p:cNvSpPr/>
            <p:nvPr/>
          </p:nvSpPr>
          <p:spPr>
            <a:xfrm>
              <a:off x="7096085"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58.3</a:t>
              </a:r>
            </a:p>
          </p:txBody>
        </p:sp>
        <p:sp>
          <p:nvSpPr>
            <p:cNvPr id="147" name="tx147"/>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1" name="tx151"/>
            <p:cNvSpPr/>
            <p:nvPr/>
          </p:nvSpPr>
          <p:spPr>
            <a:xfrm>
              <a:off x="269046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2" name="tx152"/>
            <p:cNvSpPr/>
            <p:nvPr/>
          </p:nvSpPr>
          <p:spPr>
            <a:xfrm>
              <a:off x="4044098"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3" name="tx153"/>
            <p:cNvSpPr/>
            <p:nvPr/>
          </p:nvSpPr>
          <p:spPr>
            <a:xfrm>
              <a:off x="543657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4" name="tx154"/>
            <p:cNvSpPr/>
            <p:nvPr/>
          </p:nvSpPr>
          <p:spPr>
            <a:xfrm>
              <a:off x="6829061"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5" name="tx155"/>
            <p:cNvSpPr/>
            <p:nvPr/>
          </p:nvSpPr>
          <p:spPr>
            <a:xfrm>
              <a:off x="822154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56" name="tx15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62%. This is greater than in 2019, where coverage was 50%.
179,000 children missed their routine first dose of measles vaccine.
MCV2 is typically administered to children between 18 months and five years old. MCV2 coverage increased to 47% in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60% in 2024 to 62% in 2025 - below the 95% level needed to prevent outbreaks and, leaving 179,000 children without any protection against measles. MCV2 coverage increased to from 45% in 2024 to 47% in 2025 - below the IA2030 target of 90%.</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703671"/>
              <a:ext cx="3397293" cy="437426"/>
            </a:xfrm>
            <a:custGeom>
              <a:avLst/>
              <a:pathLst>
                <a:path w="3397293" h="437426">
                  <a:moveTo>
                    <a:pt x="0" y="437426"/>
                  </a:moveTo>
                  <a:lnTo>
                    <a:pt x="135891" y="393684"/>
                  </a:lnTo>
                  <a:lnTo>
                    <a:pt x="271783" y="349941"/>
                  </a:lnTo>
                  <a:lnTo>
                    <a:pt x="407675" y="306198"/>
                  </a:lnTo>
                  <a:lnTo>
                    <a:pt x="543566" y="262456"/>
                  </a:lnTo>
                  <a:lnTo>
                    <a:pt x="679458" y="240584"/>
                  </a:lnTo>
                  <a:lnTo>
                    <a:pt x="815350" y="240584"/>
                  </a:lnTo>
                  <a:lnTo>
                    <a:pt x="951242" y="109356"/>
                  </a:lnTo>
                  <a:lnTo>
                    <a:pt x="1087133" y="153099"/>
                  </a:lnTo>
                  <a:lnTo>
                    <a:pt x="1223025" y="196842"/>
                  </a:lnTo>
                  <a:lnTo>
                    <a:pt x="1358917" y="87485"/>
                  </a:lnTo>
                  <a:lnTo>
                    <a:pt x="1494809" y="0"/>
                  </a:lnTo>
                  <a:lnTo>
                    <a:pt x="1630700" y="87485"/>
                  </a:lnTo>
                  <a:lnTo>
                    <a:pt x="1766592" y="174970"/>
                  </a:lnTo>
                  <a:lnTo>
                    <a:pt x="1902484" y="262456"/>
                  </a:lnTo>
                  <a:lnTo>
                    <a:pt x="2038375" y="328070"/>
                  </a:lnTo>
                  <a:lnTo>
                    <a:pt x="2174267" y="306198"/>
                  </a:lnTo>
                  <a:lnTo>
                    <a:pt x="2310159" y="306198"/>
                  </a:lnTo>
                  <a:lnTo>
                    <a:pt x="2446051" y="284327"/>
                  </a:lnTo>
                  <a:lnTo>
                    <a:pt x="2581942" y="262456"/>
                  </a:lnTo>
                  <a:lnTo>
                    <a:pt x="2717834" y="262456"/>
                  </a:lnTo>
                  <a:lnTo>
                    <a:pt x="2853726" y="240584"/>
                  </a:lnTo>
                  <a:lnTo>
                    <a:pt x="2989618" y="240584"/>
                  </a:lnTo>
                  <a:lnTo>
                    <a:pt x="3125509" y="218713"/>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703671"/>
              <a:ext cx="3397293" cy="437426"/>
            </a:xfrm>
            <a:custGeom>
              <a:avLst/>
              <a:pathLst>
                <a:path w="3397293" h="437426">
                  <a:moveTo>
                    <a:pt x="0" y="437426"/>
                  </a:moveTo>
                  <a:lnTo>
                    <a:pt x="135891" y="393684"/>
                  </a:lnTo>
                  <a:lnTo>
                    <a:pt x="271783" y="349941"/>
                  </a:lnTo>
                  <a:lnTo>
                    <a:pt x="407675" y="306198"/>
                  </a:lnTo>
                  <a:lnTo>
                    <a:pt x="543566" y="262456"/>
                  </a:lnTo>
                  <a:lnTo>
                    <a:pt x="679458" y="240584"/>
                  </a:lnTo>
                  <a:lnTo>
                    <a:pt x="815350" y="240584"/>
                  </a:lnTo>
                  <a:lnTo>
                    <a:pt x="951242" y="109356"/>
                  </a:lnTo>
                  <a:lnTo>
                    <a:pt x="1087133" y="153099"/>
                  </a:lnTo>
                  <a:lnTo>
                    <a:pt x="1223025" y="196842"/>
                  </a:lnTo>
                  <a:lnTo>
                    <a:pt x="1358917" y="87485"/>
                  </a:lnTo>
                  <a:lnTo>
                    <a:pt x="1494809" y="0"/>
                  </a:lnTo>
                  <a:lnTo>
                    <a:pt x="1630700" y="87485"/>
                  </a:lnTo>
                  <a:lnTo>
                    <a:pt x="1766592" y="174970"/>
                  </a:lnTo>
                  <a:lnTo>
                    <a:pt x="1902484" y="262456"/>
                  </a:lnTo>
                  <a:lnTo>
                    <a:pt x="2038375" y="328070"/>
                  </a:lnTo>
                  <a:lnTo>
                    <a:pt x="2174267" y="306198"/>
                  </a:lnTo>
                  <a:lnTo>
                    <a:pt x="2310159" y="306198"/>
                  </a:lnTo>
                  <a:lnTo>
                    <a:pt x="2446051" y="284327"/>
                  </a:lnTo>
                  <a:lnTo>
                    <a:pt x="2581942" y="262456"/>
                  </a:lnTo>
                  <a:lnTo>
                    <a:pt x="2717834" y="262456"/>
                  </a:lnTo>
                  <a:lnTo>
                    <a:pt x="2853726" y="240584"/>
                  </a:lnTo>
                  <a:lnTo>
                    <a:pt x="2989618" y="240584"/>
                  </a:lnTo>
                  <a:lnTo>
                    <a:pt x="3125509" y="218713"/>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0"/>
            </a:xfrm>
            <a:custGeom>
              <a:avLst/>
              <a:pathLst>
                <a:path w="0" h="1312280">
                  <a:moveTo>
                    <a:pt x="0" y="0"/>
                  </a:moveTo>
                  <a:lnTo>
                    <a:pt x="0" y="13122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202924"/>
            </a:xfrm>
            <a:custGeom>
              <a:avLst/>
              <a:pathLst>
                <a:path w="0" h="1202924">
                  <a:moveTo>
                    <a:pt x="0" y="0"/>
                  </a:moveTo>
                  <a:lnTo>
                    <a:pt x="0" y="120292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137310"/>
            </a:xfrm>
            <a:custGeom>
              <a:avLst/>
              <a:pathLst>
                <a:path w="0" h="1137310">
                  <a:moveTo>
                    <a:pt x="0" y="0"/>
                  </a:moveTo>
                  <a:lnTo>
                    <a:pt x="0" y="113731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918596"/>
            </a:xfrm>
            <a:custGeom>
              <a:avLst/>
              <a:pathLst>
                <a:path w="0" h="918596">
                  <a:moveTo>
                    <a:pt x="0" y="0"/>
                  </a:moveTo>
                  <a:lnTo>
                    <a:pt x="0" y="9185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3"/>
            </a:xfrm>
            <a:custGeom>
              <a:avLst/>
              <a:pathLst>
                <a:path w="0" h="874853">
                  <a:moveTo>
                    <a:pt x="0" y="0"/>
                  </a:moveTo>
                  <a:lnTo>
                    <a:pt x="0" y="874853"/>
                  </a:lnTo>
                </a:path>
              </a:pathLst>
            </a:custGeom>
            <a:ln w="13550" cap="flat">
              <a:solidFill>
                <a:srgbClr val="0058AB">
                  <a:alpha val="100000"/>
                </a:srgbClr>
              </a:solidFill>
              <a:prstDash val="dot"/>
              <a:round/>
            </a:ln>
          </p:spPr>
          <p:txBody>
            <a:bodyPr/>
            <a:lstStyle/>
            <a:p/>
          </p:txBody>
        </p:sp>
        <p:sp>
          <p:nvSpPr>
            <p:cNvPr id="32" name="pl32"/>
            <p:cNvSpPr/>
            <p:nvPr/>
          </p:nvSpPr>
          <p:spPr>
            <a:xfrm>
              <a:off x="1120965" y="2703671"/>
              <a:ext cx="3397293" cy="437426"/>
            </a:xfrm>
            <a:custGeom>
              <a:avLst/>
              <a:pathLst>
                <a:path w="3397293" h="437426">
                  <a:moveTo>
                    <a:pt x="0" y="437426"/>
                  </a:moveTo>
                  <a:lnTo>
                    <a:pt x="135891" y="393684"/>
                  </a:lnTo>
                  <a:lnTo>
                    <a:pt x="271783" y="349941"/>
                  </a:lnTo>
                  <a:lnTo>
                    <a:pt x="407675" y="306198"/>
                  </a:lnTo>
                  <a:lnTo>
                    <a:pt x="543566" y="262456"/>
                  </a:lnTo>
                  <a:lnTo>
                    <a:pt x="679458" y="240584"/>
                  </a:lnTo>
                  <a:lnTo>
                    <a:pt x="815350" y="240584"/>
                  </a:lnTo>
                  <a:lnTo>
                    <a:pt x="951242" y="109356"/>
                  </a:lnTo>
                  <a:lnTo>
                    <a:pt x="1087133" y="153099"/>
                  </a:lnTo>
                  <a:lnTo>
                    <a:pt x="1223025" y="196842"/>
                  </a:lnTo>
                  <a:lnTo>
                    <a:pt x="1358917" y="87485"/>
                  </a:lnTo>
                  <a:lnTo>
                    <a:pt x="1494809" y="0"/>
                  </a:lnTo>
                  <a:lnTo>
                    <a:pt x="1630700" y="87485"/>
                  </a:lnTo>
                  <a:lnTo>
                    <a:pt x="1766592" y="174970"/>
                  </a:lnTo>
                  <a:lnTo>
                    <a:pt x="1902484" y="262456"/>
                  </a:lnTo>
                  <a:lnTo>
                    <a:pt x="2038375" y="328070"/>
                  </a:lnTo>
                  <a:lnTo>
                    <a:pt x="2174267" y="306198"/>
                  </a:lnTo>
                  <a:lnTo>
                    <a:pt x="2310159" y="306198"/>
                  </a:lnTo>
                  <a:lnTo>
                    <a:pt x="2446051" y="284327"/>
                  </a:lnTo>
                  <a:lnTo>
                    <a:pt x="2581942" y="262456"/>
                  </a:lnTo>
                  <a:lnTo>
                    <a:pt x="2717834" y="262456"/>
                  </a:lnTo>
                  <a:lnTo>
                    <a:pt x="2853726" y="240584"/>
                  </a:lnTo>
                  <a:lnTo>
                    <a:pt x="2989618" y="240584"/>
                  </a:lnTo>
                  <a:lnTo>
                    <a:pt x="3125509" y="218713"/>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6" name="tx36"/>
            <p:cNvSpPr/>
            <p:nvPr/>
          </p:nvSpPr>
          <p:spPr>
            <a:xfrm>
              <a:off x="3099051"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8459" y="1403693"/>
              <a:ext cx="2482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Guinea, 2000-2025</a:t>
              </a:r>
            </a:p>
          </p:txBody>
        </p:sp>
        <p:sp>
          <p:nvSpPr>
            <p:cNvPr id="63" name="pl63"/>
            <p:cNvSpPr/>
            <p:nvPr/>
          </p:nvSpPr>
          <p:spPr>
            <a:xfrm>
              <a:off x="5267799" y="4109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10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111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119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126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59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60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615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2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30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62440"/>
              <a:ext cx="3397293" cy="998474"/>
            </a:xfrm>
            <a:custGeom>
              <a:avLst/>
              <a:pathLst>
                <a:path w="3397293" h="998474">
                  <a:moveTo>
                    <a:pt x="0" y="998474"/>
                  </a:moveTo>
                  <a:lnTo>
                    <a:pt x="135891" y="898627"/>
                  </a:lnTo>
                  <a:lnTo>
                    <a:pt x="271783" y="798779"/>
                  </a:lnTo>
                  <a:lnTo>
                    <a:pt x="407675" y="698932"/>
                  </a:lnTo>
                  <a:lnTo>
                    <a:pt x="543566" y="599084"/>
                  </a:lnTo>
                  <a:lnTo>
                    <a:pt x="679458" y="549161"/>
                  </a:lnTo>
                  <a:lnTo>
                    <a:pt x="815350" y="549161"/>
                  </a:lnTo>
                  <a:lnTo>
                    <a:pt x="951242" y="249618"/>
                  </a:lnTo>
                  <a:lnTo>
                    <a:pt x="1087133" y="349466"/>
                  </a:lnTo>
                  <a:lnTo>
                    <a:pt x="1223025" y="449313"/>
                  </a:lnTo>
                  <a:lnTo>
                    <a:pt x="1358917" y="199694"/>
                  </a:lnTo>
                  <a:lnTo>
                    <a:pt x="1494809" y="0"/>
                  </a:lnTo>
                  <a:lnTo>
                    <a:pt x="1630700" y="199694"/>
                  </a:lnTo>
                  <a:lnTo>
                    <a:pt x="1766592" y="399389"/>
                  </a:lnTo>
                  <a:lnTo>
                    <a:pt x="1902484" y="599084"/>
                  </a:lnTo>
                  <a:lnTo>
                    <a:pt x="2038375" y="748856"/>
                  </a:lnTo>
                  <a:lnTo>
                    <a:pt x="2174267" y="698932"/>
                  </a:lnTo>
                  <a:lnTo>
                    <a:pt x="2310159" y="698932"/>
                  </a:lnTo>
                  <a:lnTo>
                    <a:pt x="2446051" y="649008"/>
                  </a:lnTo>
                  <a:lnTo>
                    <a:pt x="2581942" y="599084"/>
                  </a:lnTo>
                  <a:lnTo>
                    <a:pt x="2717834" y="599084"/>
                  </a:lnTo>
                  <a:lnTo>
                    <a:pt x="2853726" y="549161"/>
                  </a:lnTo>
                  <a:lnTo>
                    <a:pt x="2989618" y="549161"/>
                  </a:lnTo>
                  <a:lnTo>
                    <a:pt x="3125509" y="499237"/>
                  </a:lnTo>
                  <a:lnTo>
                    <a:pt x="3261401" y="99847"/>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61525"/>
              <a:ext cx="3397293" cy="748856"/>
            </a:xfrm>
            <a:custGeom>
              <a:avLst/>
              <a:pathLst>
                <a:path w="3397293" h="748856">
                  <a:moveTo>
                    <a:pt x="0" y="748856"/>
                  </a:moveTo>
                  <a:lnTo>
                    <a:pt x="135891" y="698932"/>
                  </a:lnTo>
                  <a:lnTo>
                    <a:pt x="271783" y="698932"/>
                  </a:lnTo>
                  <a:lnTo>
                    <a:pt x="407675" y="649008"/>
                  </a:lnTo>
                  <a:lnTo>
                    <a:pt x="543566" y="549161"/>
                  </a:lnTo>
                  <a:lnTo>
                    <a:pt x="679458" y="449313"/>
                  </a:lnTo>
                  <a:lnTo>
                    <a:pt x="815350" y="349466"/>
                  </a:lnTo>
                  <a:lnTo>
                    <a:pt x="951242" y="349466"/>
                  </a:lnTo>
                  <a:lnTo>
                    <a:pt x="1087133" y="249618"/>
                  </a:lnTo>
                  <a:lnTo>
                    <a:pt x="1223025" y="149771"/>
                  </a:lnTo>
                  <a:lnTo>
                    <a:pt x="1358917" y="99847"/>
                  </a:lnTo>
                  <a:lnTo>
                    <a:pt x="1494809" y="99847"/>
                  </a:lnTo>
                  <a:lnTo>
                    <a:pt x="1630700" y="99847"/>
                  </a:lnTo>
                  <a:lnTo>
                    <a:pt x="1766592" y="99847"/>
                  </a:lnTo>
                  <a:lnTo>
                    <a:pt x="1902484" y="99847"/>
                  </a:lnTo>
                  <a:lnTo>
                    <a:pt x="2038375" y="99847"/>
                  </a:lnTo>
                  <a:lnTo>
                    <a:pt x="2174267" y="49923"/>
                  </a:lnTo>
                  <a:lnTo>
                    <a:pt x="2310159" y="49923"/>
                  </a:lnTo>
                  <a:lnTo>
                    <a:pt x="2446051" y="0"/>
                  </a:lnTo>
                  <a:lnTo>
                    <a:pt x="2581942" y="0"/>
                  </a:lnTo>
                  <a:lnTo>
                    <a:pt x="2717834" y="149771"/>
                  </a:lnTo>
                  <a:lnTo>
                    <a:pt x="2853726" y="249618"/>
                  </a:lnTo>
                  <a:lnTo>
                    <a:pt x="2989618" y="149771"/>
                  </a:lnTo>
                  <a:lnTo>
                    <a:pt x="3125509" y="149771"/>
                  </a:lnTo>
                  <a:lnTo>
                    <a:pt x="3261401" y="99847"/>
                  </a:lnTo>
                  <a:lnTo>
                    <a:pt x="3397293" y="9984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11754"/>
              <a:ext cx="3397293" cy="1347940"/>
            </a:xfrm>
            <a:custGeom>
              <a:avLst/>
              <a:pathLst>
                <a:path w="3397293" h="1347940">
                  <a:moveTo>
                    <a:pt x="0" y="1347940"/>
                  </a:moveTo>
                  <a:lnTo>
                    <a:pt x="135891" y="1248093"/>
                  </a:lnTo>
                  <a:lnTo>
                    <a:pt x="271783" y="1198169"/>
                  </a:lnTo>
                  <a:lnTo>
                    <a:pt x="407675" y="998474"/>
                  </a:lnTo>
                  <a:lnTo>
                    <a:pt x="543566" y="798779"/>
                  </a:lnTo>
                  <a:lnTo>
                    <a:pt x="679458" y="599084"/>
                  </a:lnTo>
                  <a:lnTo>
                    <a:pt x="815350" y="499237"/>
                  </a:lnTo>
                  <a:lnTo>
                    <a:pt x="951242" y="499237"/>
                  </a:lnTo>
                  <a:lnTo>
                    <a:pt x="1087133" y="299542"/>
                  </a:lnTo>
                  <a:lnTo>
                    <a:pt x="1223025" y="0"/>
                  </a:lnTo>
                  <a:lnTo>
                    <a:pt x="1358917" y="149771"/>
                  </a:lnTo>
                  <a:lnTo>
                    <a:pt x="1494809" y="299542"/>
                  </a:lnTo>
                  <a:lnTo>
                    <a:pt x="1630700" y="349466"/>
                  </a:lnTo>
                  <a:lnTo>
                    <a:pt x="1766592" y="349466"/>
                  </a:lnTo>
                  <a:lnTo>
                    <a:pt x="1902484" y="399389"/>
                  </a:lnTo>
                  <a:lnTo>
                    <a:pt x="2038375" y="399389"/>
                  </a:lnTo>
                  <a:lnTo>
                    <a:pt x="2174267" y="299542"/>
                  </a:lnTo>
                  <a:lnTo>
                    <a:pt x="2310159" y="199694"/>
                  </a:lnTo>
                  <a:lnTo>
                    <a:pt x="2446051" y="199694"/>
                  </a:lnTo>
                  <a:lnTo>
                    <a:pt x="2581942" y="149771"/>
                  </a:lnTo>
                  <a:lnTo>
                    <a:pt x="2717834" y="199694"/>
                  </a:lnTo>
                  <a:lnTo>
                    <a:pt x="2853726" y="399389"/>
                  </a:lnTo>
                  <a:lnTo>
                    <a:pt x="2989618" y="399389"/>
                  </a:lnTo>
                  <a:lnTo>
                    <a:pt x="3125509" y="299542"/>
                  </a:lnTo>
                  <a:lnTo>
                    <a:pt x="3261401" y="149771"/>
                  </a:lnTo>
                  <a:lnTo>
                    <a:pt x="3397293" y="19969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6152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62440"/>
              <a:ext cx="3397293" cy="998474"/>
            </a:xfrm>
            <a:custGeom>
              <a:avLst/>
              <a:pathLst>
                <a:path w="3397293" h="998474">
                  <a:moveTo>
                    <a:pt x="0" y="998474"/>
                  </a:moveTo>
                  <a:lnTo>
                    <a:pt x="135891" y="898627"/>
                  </a:lnTo>
                  <a:lnTo>
                    <a:pt x="271783" y="798779"/>
                  </a:lnTo>
                  <a:lnTo>
                    <a:pt x="407675" y="698932"/>
                  </a:lnTo>
                  <a:lnTo>
                    <a:pt x="543566" y="599084"/>
                  </a:lnTo>
                  <a:lnTo>
                    <a:pt x="679458" y="549161"/>
                  </a:lnTo>
                  <a:lnTo>
                    <a:pt x="815350" y="549161"/>
                  </a:lnTo>
                  <a:lnTo>
                    <a:pt x="951242" y="249618"/>
                  </a:lnTo>
                  <a:lnTo>
                    <a:pt x="1087133" y="349466"/>
                  </a:lnTo>
                  <a:lnTo>
                    <a:pt x="1223025" y="449313"/>
                  </a:lnTo>
                  <a:lnTo>
                    <a:pt x="1358917" y="199694"/>
                  </a:lnTo>
                  <a:lnTo>
                    <a:pt x="1494809" y="0"/>
                  </a:lnTo>
                  <a:lnTo>
                    <a:pt x="1630700" y="199694"/>
                  </a:lnTo>
                  <a:lnTo>
                    <a:pt x="1766592" y="399389"/>
                  </a:lnTo>
                  <a:lnTo>
                    <a:pt x="1902484" y="599084"/>
                  </a:lnTo>
                  <a:lnTo>
                    <a:pt x="2038375" y="748856"/>
                  </a:lnTo>
                  <a:lnTo>
                    <a:pt x="2174267" y="698932"/>
                  </a:lnTo>
                  <a:lnTo>
                    <a:pt x="2310159" y="698932"/>
                  </a:lnTo>
                  <a:lnTo>
                    <a:pt x="2446051" y="649008"/>
                  </a:lnTo>
                  <a:lnTo>
                    <a:pt x="2581942" y="599084"/>
                  </a:lnTo>
                  <a:lnTo>
                    <a:pt x="2717834" y="599084"/>
                  </a:lnTo>
                  <a:lnTo>
                    <a:pt x="2853726" y="549161"/>
                  </a:lnTo>
                  <a:lnTo>
                    <a:pt x="2989618" y="549161"/>
                  </a:lnTo>
                  <a:lnTo>
                    <a:pt x="3125509" y="499237"/>
                  </a:lnTo>
                  <a:lnTo>
                    <a:pt x="3261401" y="99847"/>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82562"/>
              <a:ext cx="0" cy="1078352"/>
            </a:xfrm>
            <a:custGeom>
              <a:avLst/>
              <a:pathLst>
                <a:path w="0" h="1078352">
                  <a:moveTo>
                    <a:pt x="0" y="10783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82562"/>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82562"/>
              <a:ext cx="0" cy="279572"/>
            </a:xfrm>
            <a:custGeom>
              <a:avLst/>
              <a:pathLst>
                <a:path w="0" h="279572">
                  <a:moveTo>
                    <a:pt x="0" y="2795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82562"/>
              <a:ext cx="0" cy="828733"/>
            </a:xfrm>
            <a:custGeom>
              <a:avLst/>
              <a:pathLst>
                <a:path w="0" h="828733">
                  <a:moveTo>
                    <a:pt x="0" y="8287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82562"/>
              <a:ext cx="0" cy="678962"/>
            </a:xfrm>
            <a:custGeom>
              <a:avLst/>
              <a:pathLst>
                <a:path w="0" h="678962">
                  <a:moveTo>
                    <a:pt x="0" y="6789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82562"/>
              <a:ext cx="0" cy="179725"/>
            </a:xfrm>
            <a:custGeom>
              <a:avLst/>
              <a:pathLst>
                <a:path w="0" h="179725">
                  <a:moveTo>
                    <a:pt x="0" y="17972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82562"/>
              <a:ext cx="0" cy="79877"/>
            </a:xfrm>
            <a:custGeom>
              <a:avLst/>
              <a:pathLst>
                <a:path w="0" h="79877">
                  <a:moveTo>
                    <a:pt x="0" y="798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62440"/>
              <a:ext cx="3397293" cy="998474"/>
            </a:xfrm>
            <a:custGeom>
              <a:avLst/>
              <a:pathLst>
                <a:path w="3397293" h="998474">
                  <a:moveTo>
                    <a:pt x="0" y="998474"/>
                  </a:moveTo>
                  <a:lnTo>
                    <a:pt x="135891" y="898627"/>
                  </a:lnTo>
                  <a:lnTo>
                    <a:pt x="271783" y="798779"/>
                  </a:lnTo>
                  <a:lnTo>
                    <a:pt x="407675" y="698932"/>
                  </a:lnTo>
                  <a:lnTo>
                    <a:pt x="543566" y="599084"/>
                  </a:lnTo>
                  <a:lnTo>
                    <a:pt x="679458" y="549161"/>
                  </a:lnTo>
                  <a:lnTo>
                    <a:pt x="815350" y="549161"/>
                  </a:lnTo>
                  <a:lnTo>
                    <a:pt x="951242" y="249618"/>
                  </a:lnTo>
                  <a:lnTo>
                    <a:pt x="1087133" y="349466"/>
                  </a:lnTo>
                  <a:lnTo>
                    <a:pt x="1223025" y="449313"/>
                  </a:lnTo>
                  <a:lnTo>
                    <a:pt x="1358917" y="199694"/>
                  </a:lnTo>
                  <a:lnTo>
                    <a:pt x="1494809" y="0"/>
                  </a:lnTo>
                  <a:lnTo>
                    <a:pt x="1630700" y="199694"/>
                  </a:lnTo>
                  <a:lnTo>
                    <a:pt x="1766592" y="399389"/>
                  </a:lnTo>
                  <a:lnTo>
                    <a:pt x="1902484" y="599084"/>
                  </a:lnTo>
                  <a:lnTo>
                    <a:pt x="2038375" y="748856"/>
                  </a:lnTo>
                  <a:lnTo>
                    <a:pt x="2174267" y="698932"/>
                  </a:lnTo>
                  <a:lnTo>
                    <a:pt x="2310159" y="698932"/>
                  </a:lnTo>
                  <a:lnTo>
                    <a:pt x="2446051" y="649008"/>
                  </a:lnTo>
                  <a:lnTo>
                    <a:pt x="2581942" y="599084"/>
                  </a:lnTo>
                  <a:lnTo>
                    <a:pt x="2717834" y="599084"/>
                  </a:lnTo>
                  <a:lnTo>
                    <a:pt x="2853726" y="549161"/>
                  </a:lnTo>
                  <a:lnTo>
                    <a:pt x="2989618" y="549161"/>
                  </a:lnTo>
                  <a:lnTo>
                    <a:pt x="3125509" y="499237"/>
                  </a:lnTo>
                  <a:lnTo>
                    <a:pt x="3261401" y="99847"/>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2215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086977" y="21234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766436"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427845" y="212209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7989462" y="21221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8775" y="2122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774667" y="2123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902429" y="29222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807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086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094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310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810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454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36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611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1645" y="4988970"/>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0" name="tx120"/>
            <p:cNvSpPr/>
            <p:nvPr/>
          </p:nvSpPr>
          <p:spPr>
            <a:xfrm>
              <a:off x="709075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321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425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934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4425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950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459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80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188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6966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205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7321564" cy="114824"/>
            </a:xfrm>
            <a:prstGeom prst="rect">
              <a:avLst/>
            </a:prstGeom>
            <a:solidFill>
              <a:srgbClr val="E2231A">
                <a:alpha val="80000"/>
              </a:srgbClr>
            </a:solidFill>
          </p:spPr>
          <p:txBody>
            <a:bodyPr/>
            <a:lstStyle/>
            <a:p/>
          </p:txBody>
        </p:sp>
        <p:sp>
          <p:nvSpPr>
            <p:cNvPr id="137" name="rc137"/>
            <p:cNvSpPr/>
            <p:nvPr/>
          </p:nvSpPr>
          <p:spPr>
            <a:xfrm>
              <a:off x="1317178" y="5743865"/>
              <a:ext cx="6169846" cy="114824"/>
            </a:xfrm>
            <a:prstGeom prst="rect">
              <a:avLst/>
            </a:prstGeom>
            <a:solidFill>
              <a:srgbClr val="E2231A">
                <a:alpha val="80000"/>
              </a:srgbClr>
            </a:solidFill>
          </p:spPr>
          <p:txBody>
            <a:bodyPr/>
            <a:lstStyle/>
            <a:p/>
          </p:txBody>
        </p:sp>
        <p:sp>
          <p:nvSpPr>
            <p:cNvPr id="138" name="rc138"/>
            <p:cNvSpPr/>
            <p:nvPr/>
          </p:nvSpPr>
          <p:spPr>
            <a:xfrm>
              <a:off x="1317178" y="5600334"/>
              <a:ext cx="5898119" cy="114824"/>
            </a:xfrm>
            <a:prstGeom prst="rect">
              <a:avLst/>
            </a:prstGeom>
            <a:solidFill>
              <a:srgbClr val="E2231A">
                <a:alpha val="80000"/>
              </a:srgbClr>
            </a:solidFill>
          </p:spPr>
          <p:txBody>
            <a:bodyPr/>
            <a:lstStyle/>
            <a:p/>
          </p:txBody>
        </p:sp>
        <p:sp>
          <p:nvSpPr>
            <p:cNvPr id="139" name="tx139"/>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0" name="tx140"/>
            <p:cNvSpPr/>
            <p:nvPr/>
          </p:nvSpPr>
          <p:spPr>
            <a:xfrm>
              <a:off x="6977611"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187,000</a:t>
              </a:r>
            </a:p>
          </p:txBody>
        </p:sp>
        <p:sp>
          <p:nvSpPr>
            <p:cNvPr id="141" name="tx141"/>
            <p:cNvSpPr/>
            <p:nvPr/>
          </p:nvSpPr>
          <p:spPr>
            <a:xfrm>
              <a:off x="6705885"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179,000</a:t>
              </a:r>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072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411385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76468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741552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1" name="tx15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2" name="tx15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Guinea (62%) was 22 percentage points lower than the global average (84%) and 2 percentage points lower than the average across all WCAR countries (64%).
National MCV1 coverage was 12 percentage points higher than in 2019 (50%).
This equates to 179,000 unvaccinated children in 2025 compared to 222,000 unvaccinated children in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MCV1 coverage was 62% - this is 12 percentage points higher than in 2019 and lower than both the global and regional averages.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Guinea ranked number 7 out of 24 countries for lowest MCV1 coverage (based on tied ranks).
Guinea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8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64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2209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7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36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92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490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305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980784"/>
              <a:ext cx="238662" cy="327237"/>
            </a:xfrm>
            <a:prstGeom prst="rect">
              <a:avLst/>
            </a:prstGeom>
            <a:solidFill>
              <a:srgbClr val="80BD41">
                <a:alpha val="100000"/>
              </a:srgbClr>
            </a:solidFill>
          </p:spPr>
          <p:txBody>
            <a:bodyPr/>
            <a:lstStyle/>
            <a:p/>
          </p:txBody>
        </p:sp>
        <p:sp>
          <p:nvSpPr>
            <p:cNvPr id="26" name="rc26"/>
            <p:cNvSpPr/>
            <p:nvPr/>
          </p:nvSpPr>
          <p:spPr>
            <a:xfrm>
              <a:off x="1333322" y="3528871"/>
              <a:ext cx="238662" cy="451912"/>
            </a:xfrm>
            <a:prstGeom prst="rect">
              <a:avLst/>
            </a:prstGeom>
            <a:solidFill>
              <a:srgbClr val="E2231A">
                <a:alpha val="100000"/>
              </a:srgbClr>
            </a:solidFill>
          </p:spPr>
          <p:txBody>
            <a:bodyPr/>
            <a:lstStyle/>
            <a:p/>
          </p:txBody>
        </p:sp>
        <p:sp>
          <p:nvSpPr>
            <p:cNvPr id="27" name="rc27"/>
            <p:cNvSpPr/>
            <p:nvPr/>
          </p:nvSpPr>
          <p:spPr>
            <a:xfrm>
              <a:off x="1598503" y="3964189"/>
              <a:ext cx="238662" cy="343832"/>
            </a:xfrm>
            <a:prstGeom prst="rect">
              <a:avLst/>
            </a:prstGeom>
            <a:solidFill>
              <a:srgbClr val="80BD41">
                <a:alpha val="100000"/>
              </a:srgbClr>
            </a:solidFill>
          </p:spPr>
          <p:txBody>
            <a:bodyPr/>
            <a:lstStyle/>
            <a:p/>
          </p:txBody>
        </p:sp>
        <p:sp>
          <p:nvSpPr>
            <p:cNvPr id="28" name="rc28"/>
            <p:cNvSpPr/>
            <p:nvPr/>
          </p:nvSpPr>
          <p:spPr>
            <a:xfrm>
              <a:off x="1598503" y="3526589"/>
              <a:ext cx="238662" cy="437600"/>
            </a:xfrm>
            <a:prstGeom prst="rect">
              <a:avLst/>
            </a:prstGeom>
            <a:solidFill>
              <a:srgbClr val="E2231A">
                <a:alpha val="100000"/>
              </a:srgbClr>
            </a:solidFill>
          </p:spPr>
          <p:txBody>
            <a:bodyPr/>
            <a:lstStyle/>
            <a:p/>
          </p:txBody>
        </p:sp>
        <p:sp>
          <p:nvSpPr>
            <p:cNvPr id="29" name="rc29"/>
            <p:cNvSpPr/>
            <p:nvPr/>
          </p:nvSpPr>
          <p:spPr>
            <a:xfrm>
              <a:off x="1863684" y="3948925"/>
              <a:ext cx="238662" cy="359095"/>
            </a:xfrm>
            <a:prstGeom prst="rect">
              <a:avLst/>
            </a:prstGeom>
            <a:solidFill>
              <a:srgbClr val="80BD41">
                <a:alpha val="100000"/>
              </a:srgbClr>
            </a:solidFill>
          </p:spPr>
          <p:txBody>
            <a:bodyPr/>
            <a:lstStyle/>
            <a:p/>
          </p:txBody>
        </p:sp>
        <p:sp>
          <p:nvSpPr>
            <p:cNvPr id="30" name="rc30"/>
            <p:cNvSpPr/>
            <p:nvPr/>
          </p:nvSpPr>
          <p:spPr>
            <a:xfrm>
              <a:off x="1863684" y="3527373"/>
              <a:ext cx="238662" cy="421552"/>
            </a:xfrm>
            <a:prstGeom prst="rect">
              <a:avLst/>
            </a:prstGeom>
            <a:solidFill>
              <a:srgbClr val="E2231A">
                <a:alpha val="100000"/>
              </a:srgbClr>
            </a:solidFill>
          </p:spPr>
          <p:txBody>
            <a:bodyPr/>
            <a:lstStyle/>
            <a:p/>
          </p:txBody>
        </p:sp>
        <p:sp>
          <p:nvSpPr>
            <p:cNvPr id="31" name="rc31"/>
            <p:cNvSpPr/>
            <p:nvPr/>
          </p:nvSpPr>
          <p:spPr>
            <a:xfrm>
              <a:off x="2128865" y="3926957"/>
              <a:ext cx="238662" cy="381063"/>
            </a:xfrm>
            <a:prstGeom prst="rect">
              <a:avLst/>
            </a:prstGeom>
            <a:solidFill>
              <a:srgbClr val="80BD41">
                <a:alpha val="100000"/>
              </a:srgbClr>
            </a:solidFill>
          </p:spPr>
          <p:txBody>
            <a:bodyPr/>
            <a:lstStyle/>
            <a:p/>
          </p:txBody>
        </p:sp>
        <p:sp>
          <p:nvSpPr>
            <p:cNvPr id="32" name="rc32"/>
            <p:cNvSpPr/>
            <p:nvPr/>
          </p:nvSpPr>
          <p:spPr>
            <a:xfrm>
              <a:off x="2128865" y="3514154"/>
              <a:ext cx="238662" cy="412803"/>
            </a:xfrm>
            <a:prstGeom prst="rect">
              <a:avLst/>
            </a:prstGeom>
            <a:solidFill>
              <a:srgbClr val="E2231A">
                <a:alpha val="100000"/>
              </a:srgbClr>
            </a:solidFill>
          </p:spPr>
          <p:txBody>
            <a:bodyPr/>
            <a:lstStyle/>
            <a:p/>
          </p:txBody>
        </p:sp>
        <p:sp>
          <p:nvSpPr>
            <p:cNvPr id="33" name="rc33"/>
            <p:cNvSpPr/>
            <p:nvPr/>
          </p:nvSpPr>
          <p:spPr>
            <a:xfrm>
              <a:off x="2394045" y="3902446"/>
              <a:ext cx="238662" cy="405575"/>
            </a:xfrm>
            <a:prstGeom prst="rect">
              <a:avLst/>
            </a:prstGeom>
            <a:solidFill>
              <a:srgbClr val="80BD41">
                <a:alpha val="100000"/>
              </a:srgbClr>
            </a:solidFill>
          </p:spPr>
          <p:txBody>
            <a:bodyPr/>
            <a:lstStyle/>
            <a:p/>
          </p:txBody>
        </p:sp>
        <p:sp>
          <p:nvSpPr>
            <p:cNvPr id="34" name="rc34"/>
            <p:cNvSpPr/>
            <p:nvPr/>
          </p:nvSpPr>
          <p:spPr>
            <a:xfrm>
              <a:off x="2394045" y="3496870"/>
              <a:ext cx="238662" cy="405575"/>
            </a:xfrm>
            <a:prstGeom prst="rect">
              <a:avLst/>
            </a:prstGeom>
            <a:solidFill>
              <a:srgbClr val="E2231A">
                <a:alpha val="100000"/>
              </a:srgbClr>
            </a:solidFill>
          </p:spPr>
          <p:txBody>
            <a:bodyPr/>
            <a:lstStyle/>
            <a:p/>
          </p:txBody>
        </p:sp>
        <p:sp>
          <p:nvSpPr>
            <p:cNvPr id="35" name="rc35"/>
            <p:cNvSpPr/>
            <p:nvPr/>
          </p:nvSpPr>
          <p:spPr>
            <a:xfrm>
              <a:off x="2659226" y="3883758"/>
              <a:ext cx="238662" cy="424262"/>
            </a:xfrm>
            <a:prstGeom prst="rect">
              <a:avLst/>
            </a:prstGeom>
            <a:solidFill>
              <a:srgbClr val="80BD41">
                <a:alpha val="100000"/>
              </a:srgbClr>
            </a:solidFill>
          </p:spPr>
          <p:txBody>
            <a:bodyPr/>
            <a:lstStyle/>
            <a:p/>
          </p:txBody>
        </p:sp>
        <p:sp>
          <p:nvSpPr>
            <p:cNvPr id="36" name="rc36"/>
            <p:cNvSpPr/>
            <p:nvPr/>
          </p:nvSpPr>
          <p:spPr>
            <a:xfrm>
              <a:off x="2659226" y="3476114"/>
              <a:ext cx="238662" cy="407644"/>
            </a:xfrm>
            <a:prstGeom prst="rect">
              <a:avLst/>
            </a:prstGeom>
            <a:solidFill>
              <a:srgbClr val="E2231A">
                <a:alpha val="100000"/>
              </a:srgbClr>
            </a:solidFill>
          </p:spPr>
          <p:txBody>
            <a:bodyPr/>
            <a:lstStyle/>
            <a:p/>
          </p:txBody>
        </p:sp>
        <p:sp>
          <p:nvSpPr>
            <p:cNvPr id="37" name="rc37"/>
            <p:cNvSpPr/>
            <p:nvPr/>
          </p:nvSpPr>
          <p:spPr>
            <a:xfrm>
              <a:off x="2924407" y="3875461"/>
              <a:ext cx="238662" cy="432560"/>
            </a:xfrm>
            <a:prstGeom prst="rect">
              <a:avLst/>
            </a:prstGeom>
            <a:solidFill>
              <a:srgbClr val="80BD41">
                <a:alpha val="100000"/>
              </a:srgbClr>
            </a:solidFill>
          </p:spPr>
          <p:txBody>
            <a:bodyPr/>
            <a:lstStyle/>
            <a:p/>
          </p:txBody>
        </p:sp>
        <p:sp>
          <p:nvSpPr>
            <p:cNvPr id="38" name="rc38"/>
            <p:cNvSpPr/>
            <p:nvPr/>
          </p:nvSpPr>
          <p:spPr>
            <a:xfrm>
              <a:off x="2924407" y="3459876"/>
              <a:ext cx="238662" cy="415584"/>
            </a:xfrm>
            <a:prstGeom prst="rect">
              <a:avLst/>
            </a:prstGeom>
            <a:solidFill>
              <a:srgbClr val="E2231A">
                <a:alpha val="100000"/>
              </a:srgbClr>
            </a:solidFill>
          </p:spPr>
          <p:txBody>
            <a:bodyPr/>
            <a:lstStyle/>
            <a:p/>
          </p:txBody>
        </p:sp>
        <p:sp>
          <p:nvSpPr>
            <p:cNvPr id="39" name="rc39"/>
            <p:cNvSpPr/>
            <p:nvPr/>
          </p:nvSpPr>
          <p:spPr>
            <a:xfrm>
              <a:off x="3189588" y="3814027"/>
              <a:ext cx="238662" cy="493994"/>
            </a:xfrm>
            <a:prstGeom prst="rect">
              <a:avLst/>
            </a:prstGeom>
            <a:solidFill>
              <a:srgbClr val="80BD41">
                <a:alpha val="100000"/>
              </a:srgbClr>
            </a:solidFill>
          </p:spPr>
          <p:txBody>
            <a:bodyPr/>
            <a:lstStyle/>
            <a:p/>
          </p:txBody>
        </p:sp>
        <p:sp>
          <p:nvSpPr>
            <p:cNvPr id="40" name="rc40"/>
            <p:cNvSpPr/>
            <p:nvPr/>
          </p:nvSpPr>
          <p:spPr>
            <a:xfrm>
              <a:off x="3189588" y="3441356"/>
              <a:ext cx="238662" cy="372671"/>
            </a:xfrm>
            <a:prstGeom prst="rect">
              <a:avLst/>
            </a:prstGeom>
            <a:solidFill>
              <a:srgbClr val="E2231A">
                <a:alpha val="100000"/>
              </a:srgbClr>
            </a:solidFill>
          </p:spPr>
          <p:txBody>
            <a:bodyPr/>
            <a:lstStyle/>
            <a:p/>
          </p:txBody>
        </p:sp>
        <p:sp>
          <p:nvSpPr>
            <p:cNvPr id="41" name="rc41"/>
            <p:cNvSpPr/>
            <p:nvPr/>
          </p:nvSpPr>
          <p:spPr>
            <a:xfrm>
              <a:off x="3454768" y="3820779"/>
              <a:ext cx="238662" cy="487242"/>
            </a:xfrm>
            <a:prstGeom prst="rect">
              <a:avLst/>
            </a:prstGeom>
            <a:solidFill>
              <a:srgbClr val="80BD41">
                <a:alpha val="100000"/>
              </a:srgbClr>
            </a:solidFill>
          </p:spPr>
          <p:txBody>
            <a:bodyPr/>
            <a:lstStyle/>
            <a:p/>
          </p:txBody>
        </p:sp>
        <p:sp>
          <p:nvSpPr>
            <p:cNvPr id="42" name="rc42"/>
            <p:cNvSpPr/>
            <p:nvPr/>
          </p:nvSpPr>
          <p:spPr>
            <a:xfrm>
              <a:off x="3454768" y="3422122"/>
              <a:ext cx="238662" cy="398657"/>
            </a:xfrm>
            <a:prstGeom prst="rect">
              <a:avLst/>
            </a:prstGeom>
            <a:solidFill>
              <a:srgbClr val="E2231A">
                <a:alpha val="100000"/>
              </a:srgbClr>
            </a:solidFill>
          </p:spPr>
          <p:txBody>
            <a:bodyPr/>
            <a:lstStyle/>
            <a:p/>
          </p:txBody>
        </p:sp>
        <p:sp>
          <p:nvSpPr>
            <p:cNvPr id="43" name="rc43"/>
            <p:cNvSpPr/>
            <p:nvPr/>
          </p:nvSpPr>
          <p:spPr>
            <a:xfrm>
              <a:off x="3719949" y="3828339"/>
              <a:ext cx="238662" cy="479681"/>
            </a:xfrm>
            <a:prstGeom prst="rect">
              <a:avLst/>
            </a:prstGeom>
            <a:solidFill>
              <a:srgbClr val="80BD41">
                <a:alpha val="100000"/>
              </a:srgbClr>
            </a:solidFill>
          </p:spPr>
          <p:txBody>
            <a:bodyPr/>
            <a:lstStyle/>
            <a:p/>
          </p:txBody>
        </p:sp>
        <p:sp>
          <p:nvSpPr>
            <p:cNvPr id="44" name="rc44"/>
            <p:cNvSpPr/>
            <p:nvPr/>
          </p:nvSpPr>
          <p:spPr>
            <a:xfrm>
              <a:off x="3719949" y="3402959"/>
              <a:ext cx="238662" cy="425380"/>
            </a:xfrm>
            <a:prstGeom prst="rect">
              <a:avLst/>
            </a:prstGeom>
            <a:solidFill>
              <a:srgbClr val="E2231A">
                <a:alpha val="100000"/>
              </a:srgbClr>
            </a:solidFill>
          </p:spPr>
          <p:txBody>
            <a:bodyPr/>
            <a:lstStyle/>
            <a:p/>
          </p:txBody>
        </p:sp>
        <p:sp>
          <p:nvSpPr>
            <p:cNvPr id="45" name="rc45"/>
            <p:cNvSpPr/>
            <p:nvPr/>
          </p:nvSpPr>
          <p:spPr>
            <a:xfrm>
              <a:off x="3985130" y="3773562"/>
              <a:ext cx="238662" cy="534459"/>
            </a:xfrm>
            <a:prstGeom prst="rect">
              <a:avLst/>
            </a:prstGeom>
            <a:solidFill>
              <a:srgbClr val="80BD41">
                <a:alpha val="100000"/>
              </a:srgbClr>
            </a:solidFill>
          </p:spPr>
          <p:txBody>
            <a:bodyPr/>
            <a:lstStyle/>
            <a:p/>
          </p:txBody>
        </p:sp>
        <p:sp>
          <p:nvSpPr>
            <p:cNvPr id="46" name="rc46"/>
            <p:cNvSpPr/>
            <p:nvPr/>
          </p:nvSpPr>
          <p:spPr>
            <a:xfrm>
              <a:off x="3985130" y="3386554"/>
              <a:ext cx="238662" cy="387007"/>
            </a:xfrm>
            <a:prstGeom prst="rect">
              <a:avLst/>
            </a:prstGeom>
            <a:solidFill>
              <a:srgbClr val="E2231A">
                <a:alpha val="100000"/>
              </a:srgbClr>
            </a:solidFill>
          </p:spPr>
          <p:txBody>
            <a:bodyPr/>
            <a:lstStyle/>
            <a:p/>
          </p:txBody>
        </p:sp>
        <p:sp>
          <p:nvSpPr>
            <p:cNvPr id="47" name="rc47"/>
            <p:cNvSpPr/>
            <p:nvPr/>
          </p:nvSpPr>
          <p:spPr>
            <a:xfrm>
              <a:off x="4250311" y="3728913"/>
              <a:ext cx="238662" cy="579108"/>
            </a:xfrm>
            <a:prstGeom prst="rect">
              <a:avLst/>
            </a:prstGeom>
            <a:solidFill>
              <a:srgbClr val="80BD41">
                <a:alpha val="100000"/>
              </a:srgbClr>
            </a:solidFill>
          </p:spPr>
          <p:txBody>
            <a:bodyPr/>
            <a:lstStyle/>
            <a:p/>
          </p:txBody>
        </p:sp>
        <p:sp>
          <p:nvSpPr>
            <p:cNvPr id="48" name="rc48"/>
            <p:cNvSpPr/>
            <p:nvPr/>
          </p:nvSpPr>
          <p:spPr>
            <a:xfrm>
              <a:off x="4250311" y="3373978"/>
              <a:ext cx="238662" cy="354935"/>
            </a:xfrm>
            <a:prstGeom prst="rect">
              <a:avLst/>
            </a:prstGeom>
            <a:solidFill>
              <a:srgbClr val="E2231A">
                <a:alpha val="100000"/>
              </a:srgbClr>
            </a:solidFill>
          </p:spPr>
          <p:txBody>
            <a:bodyPr/>
            <a:lstStyle/>
            <a:p/>
          </p:txBody>
        </p:sp>
        <p:sp>
          <p:nvSpPr>
            <p:cNvPr id="49" name="rc49"/>
            <p:cNvSpPr/>
            <p:nvPr/>
          </p:nvSpPr>
          <p:spPr>
            <a:xfrm>
              <a:off x="4515492" y="3759083"/>
              <a:ext cx="238662" cy="548938"/>
            </a:xfrm>
            <a:prstGeom prst="rect">
              <a:avLst/>
            </a:prstGeom>
            <a:solidFill>
              <a:srgbClr val="80BD41">
                <a:alpha val="100000"/>
              </a:srgbClr>
            </a:solidFill>
          </p:spPr>
          <p:txBody>
            <a:bodyPr/>
            <a:lstStyle/>
            <a:p/>
          </p:txBody>
        </p:sp>
        <p:sp>
          <p:nvSpPr>
            <p:cNvPr id="50" name="rc50"/>
            <p:cNvSpPr/>
            <p:nvPr/>
          </p:nvSpPr>
          <p:spPr>
            <a:xfrm>
              <a:off x="4515492" y="3361567"/>
              <a:ext cx="238662" cy="397515"/>
            </a:xfrm>
            <a:prstGeom prst="rect">
              <a:avLst/>
            </a:prstGeom>
            <a:solidFill>
              <a:srgbClr val="E2231A">
                <a:alpha val="100000"/>
              </a:srgbClr>
            </a:solidFill>
          </p:spPr>
          <p:txBody>
            <a:bodyPr/>
            <a:lstStyle/>
            <a:p/>
          </p:txBody>
        </p:sp>
        <p:sp>
          <p:nvSpPr>
            <p:cNvPr id="51" name="rc51"/>
            <p:cNvSpPr/>
            <p:nvPr/>
          </p:nvSpPr>
          <p:spPr>
            <a:xfrm>
              <a:off x="4780672" y="3788279"/>
              <a:ext cx="238662" cy="519742"/>
            </a:xfrm>
            <a:prstGeom prst="rect">
              <a:avLst/>
            </a:prstGeom>
            <a:solidFill>
              <a:srgbClr val="80BD41">
                <a:alpha val="100000"/>
              </a:srgbClr>
            </a:solidFill>
          </p:spPr>
          <p:txBody>
            <a:bodyPr/>
            <a:lstStyle/>
            <a:p/>
          </p:txBody>
        </p:sp>
        <p:sp>
          <p:nvSpPr>
            <p:cNvPr id="52" name="rc52"/>
            <p:cNvSpPr/>
            <p:nvPr/>
          </p:nvSpPr>
          <p:spPr>
            <a:xfrm>
              <a:off x="4780672" y="3345543"/>
              <a:ext cx="238662" cy="442735"/>
            </a:xfrm>
            <a:prstGeom prst="rect">
              <a:avLst/>
            </a:prstGeom>
            <a:solidFill>
              <a:srgbClr val="E2231A">
                <a:alpha val="100000"/>
              </a:srgbClr>
            </a:solidFill>
          </p:spPr>
          <p:txBody>
            <a:bodyPr/>
            <a:lstStyle/>
            <a:p/>
          </p:txBody>
        </p:sp>
        <p:sp>
          <p:nvSpPr>
            <p:cNvPr id="53" name="rc53"/>
            <p:cNvSpPr/>
            <p:nvPr/>
          </p:nvSpPr>
          <p:spPr>
            <a:xfrm>
              <a:off x="5045853" y="3818734"/>
              <a:ext cx="238662" cy="489286"/>
            </a:xfrm>
            <a:prstGeom prst="rect">
              <a:avLst/>
            </a:prstGeom>
            <a:solidFill>
              <a:srgbClr val="80BD41">
                <a:alpha val="100000"/>
              </a:srgbClr>
            </a:solidFill>
          </p:spPr>
          <p:txBody>
            <a:bodyPr/>
            <a:lstStyle/>
            <a:p/>
          </p:txBody>
        </p:sp>
        <p:sp>
          <p:nvSpPr>
            <p:cNvPr id="54" name="rc54"/>
            <p:cNvSpPr/>
            <p:nvPr/>
          </p:nvSpPr>
          <p:spPr>
            <a:xfrm>
              <a:off x="5045853" y="3329471"/>
              <a:ext cx="238662" cy="489263"/>
            </a:xfrm>
            <a:prstGeom prst="rect">
              <a:avLst/>
            </a:prstGeom>
            <a:solidFill>
              <a:srgbClr val="E2231A">
                <a:alpha val="100000"/>
              </a:srgbClr>
            </a:solidFill>
          </p:spPr>
          <p:txBody>
            <a:bodyPr/>
            <a:lstStyle/>
            <a:p/>
          </p:txBody>
        </p:sp>
        <p:sp>
          <p:nvSpPr>
            <p:cNvPr id="55" name="rc55"/>
            <p:cNvSpPr/>
            <p:nvPr/>
          </p:nvSpPr>
          <p:spPr>
            <a:xfrm>
              <a:off x="5311034" y="3839466"/>
              <a:ext cx="238662" cy="468555"/>
            </a:xfrm>
            <a:prstGeom prst="rect">
              <a:avLst/>
            </a:prstGeom>
            <a:solidFill>
              <a:srgbClr val="80BD41">
                <a:alpha val="100000"/>
              </a:srgbClr>
            </a:solidFill>
          </p:spPr>
          <p:txBody>
            <a:bodyPr/>
            <a:lstStyle/>
            <a:p/>
          </p:txBody>
        </p:sp>
        <p:sp>
          <p:nvSpPr>
            <p:cNvPr id="56" name="rc56"/>
            <p:cNvSpPr/>
            <p:nvPr/>
          </p:nvSpPr>
          <p:spPr>
            <a:xfrm>
              <a:off x="5311034" y="3311093"/>
              <a:ext cx="238662" cy="528372"/>
            </a:xfrm>
            <a:prstGeom prst="rect">
              <a:avLst/>
            </a:prstGeom>
            <a:solidFill>
              <a:srgbClr val="E2231A">
                <a:alpha val="100000"/>
              </a:srgbClr>
            </a:solidFill>
          </p:spPr>
          <p:txBody>
            <a:bodyPr/>
            <a:lstStyle/>
            <a:p/>
          </p:txBody>
        </p:sp>
        <p:sp>
          <p:nvSpPr>
            <p:cNvPr id="57" name="rc57"/>
            <p:cNvSpPr/>
            <p:nvPr/>
          </p:nvSpPr>
          <p:spPr>
            <a:xfrm>
              <a:off x="5576215" y="3821231"/>
              <a:ext cx="238662" cy="486790"/>
            </a:xfrm>
            <a:prstGeom prst="rect">
              <a:avLst/>
            </a:prstGeom>
            <a:solidFill>
              <a:srgbClr val="80BD41">
                <a:alpha val="100000"/>
              </a:srgbClr>
            </a:solidFill>
          </p:spPr>
          <p:txBody>
            <a:bodyPr/>
            <a:lstStyle/>
            <a:p/>
          </p:txBody>
        </p:sp>
        <p:sp>
          <p:nvSpPr>
            <p:cNvPr id="58" name="rc58"/>
            <p:cNvSpPr/>
            <p:nvPr/>
          </p:nvSpPr>
          <p:spPr>
            <a:xfrm>
              <a:off x="5576215" y="3293880"/>
              <a:ext cx="238662" cy="527350"/>
            </a:xfrm>
            <a:prstGeom prst="rect">
              <a:avLst/>
            </a:prstGeom>
            <a:solidFill>
              <a:srgbClr val="E2231A">
                <a:alpha val="100000"/>
              </a:srgbClr>
            </a:solidFill>
          </p:spPr>
          <p:txBody>
            <a:bodyPr/>
            <a:lstStyle/>
            <a:p/>
          </p:txBody>
        </p:sp>
        <p:sp>
          <p:nvSpPr>
            <p:cNvPr id="59" name="rc59"/>
            <p:cNvSpPr/>
            <p:nvPr/>
          </p:nvSpPr>
          <p:spPr>
            <a:xfrm>
              <a:off x="5841395" y="3815263"/>
              <a:ext cx="238662" cy="492758"/>
            </a:xfrm>
            <a:prstGeom prst="rect">
              <a:avLst/>
            </a:prstGeom>
            <a:solidFill>
              <a:srgbClr val="80BD41">
                <a:alpha val="100000"/>
              </a:srgbClr>
            </a:solidFill>
          </p:spPr>
          <p:txBody>
            <a:bodyPr/>
            <a:lstStyle/>
            <a:p/>
          </p:txBody>
        </p:sp>
        <p:sp>
          <p:nvSpPr>
            <p:cNvPr id="60" name="rc60"/>
            <p:cNvSpPr/>
            <p:nvPr/>
          </p:nvSpPr>
          <p:spPr>
            <a:xfrm>
              <a:off x="5841395" y="3281446"/>
              <a:ext cx="238662" cy="533817"/>
            </a:xfrm>
            <a:prstGeom prst="rect">
              <a:avLst/>
            </a:prstGeom>
            <a:solidFill>
              <a:srgbClr val="E2231A">
                <a:alpha val="100000"/>
              </a:srgbClr>
            </a:solidFill>
          </p:spPr>
          <p:txBody>
            <a:bodyPr/>
            <a:lstStyle/>
            <a:p/>
          </p:txBody>
        </p:sp>
        <p:sp>
          <p:nvSpPr>
            <p:cNvPr id="61" name="rc61"/>
            <p:cNvSpPr/>
            <p:nvPr/>
          </p:nvSpPr>
          <p:spPr>
            <a:xfrm>
              <a:off x="6106576" y="3799524"/>
              <a:ext cx="238662" cy="508497"/>
            </a:xfrm>
            <a:prstGeom prst="rect">
              <a:avLst/>
            </a:prstGeom>
            <a:solidFill>
              <a:srgbClr val="80BD41">
                <a:alpha val="100000"/>
              </a:srgbClr>
            </a:solidFill>
          </p:spPr>
          <p:txBody>
            <a:bodyPr/>
            <a:lstStyle/>
            <a:p/>
          </p:txBody>
        </p:sp>
        <p:sp>
          <p:nvSpPr>
            <p:cNvPr id="62" name="rc62"/>
            <p:cNvSpPr/>
            <p:nvPr/>
          </p:nvSpPr>
          <p:spPr>
            <a:xfrm>
              <a:off x="6106576" y="3270272"/>
              <a:ext cx="238662" cy="529252"/>
            </a:xfrm>
            <a:prstGeom prst="rect">
              <a:avLst/>
            </a:prstGeom>
            <a:solidFill>
              <a:srgbClr val="E2231A">
                <a:alpha val="100000"/>
              </a:srgbClr>
            </a:solidFill>
          </p:spPr>
          <p:txBody>
            <a:bodyPr/>
            <a:lstStyle/>
            <a:p/>
          </p:txBody>
        </p:sp>
        <p:sp>
          <p:nvSpPr>
            <p:cNvPr id="63" name="rc63"/>
            <p:cNvSpPr/>
            <p:nvPr/>
          </p:nvSpPr>
          <p:spPr>
            <a:xfrm>
              <a:off x="6371757" y="3780790"/>
              <a:ext cx="238662" cy="527231"/>
            </a:xfrm>
            <a:prstGeom prst="rect">
              <a:avLst/>
            </a:prstGeom>
            <a:solidFill>
              <a:srgbClr val="80BD41">
                <a:alpha val="100000"/>
              </a:srgbClr>
            </a:solidFill>
          </p:spPr>
          <p:txBody>
            <a:bodyPr/>
            <a:lstStyle/>
            <a:p/>
          </p:txBody>
        </p:sp>
        <p:sp>
          <p:nvSpPr>
            <p:cNvPr id="64" name="rc64"/>
            <p:cNvSpPr/>
            <p:nvPr/>
          </p:nvSpPr>
          <p:spPr>
            <a:xfrm>
              <a:off x="6371757" y="3253582"/>
              <a:ext cx="238662" cy="527207"/>
            </a:xfrm>
            <a:prstGeom prst="rect">
              <a:avLst/>
            </a:prstGeom>
            <a:solidFill>
              <a:srgbClr val="E2231A">
                <a:alpha val="100000"/>
              </a:srgbClr>
            </a:solidFill>
          </p:spPr>
          <p:txBody>
            <a:bodyPr/>
            <a:lstStyle/>
            <a:p/>
          </p:txBody>
        </p:sp>
        <p:sp>
          <p:nvSpPr>
            <p:cNvPr id="65" name="rc65"/>
            <p:cNvSpPr/>
            <p:nvPr/>
          </p:nvSpPr>
          <p:spPr>
            <a:xfrm>
              <a:off x="6636938" y="3773277"/>
              <a:ext cx="238662" cy="534744"/>
            </a:xfrm>
            <a:prstGeom prst="rect">
              <a:avLst/>
            </a:prstGeom>
            <a:solidFill>
              <a:srgbClr val="80BD41">
                <a:alpha val="100000"/>
              </a:srgbClr>
            </a:solidFill>
          </p:spPr>
          <p:txBody>
            <a:bodyPr/>
            <a:lstStyle/>
            <a:p/>
          </p:txBody>
        </p:sp>
        <p:sp>
          <p:nvSpPr>
            <p:cNvPr id="66" name="rc66"/>
            <p:cNvSpPr/>
            <p:nvPr/>
          </p:nvSpPr>
          <p:spPr>
            <a:xfrm>
              <a:off x="6636938" y="3238532"/>
              <a:ext cx="238662" cy="534744"/>
            </a:xfrm>
            <a:prstGeom prst="rect">
              <a:avLst/>
            </a:prstGeom>
            <a:solidFill>
              <a:srgbClr val="E2231A">
                <a:alpha val="100000"/>
              </a:srgbClr>
            </a:solidFill>
          </p:spPr>
          <p:txBody>
            <a:bodyPr/>
            <a:lstStyle/>
            <a:p/>
          </p:txBody>
        </p:sp>
        <p:sp>
          <p:nvSpPr>
            <p:cNvPr id="67" name="rc67"/>
            <p:cNvSpPr/>
            <p:nvPr/>
          </p:nvSpPr>
          <p:spPr>
            <a:xfrm>
              <a:off x="6902119" y="3756682"/>
              <a:ext cx="238662" cy="551339"/>
            </a:xfrm>
            <a:prstGeom prst="rect">
              <a:avLst/>
            </a:prstGeom>
            <a:solidFill>
              <a:srgbClr val="80BD41">
                <a:alpha val="100000"/>
              </a:srgbClr>
            </a:solidFill>
          </p:spPr>
          <p:txBody>
            <a:bodyPr/>
            <a:lstStyle/>
            <a:p/>
          </p:txBody>
        </p:sp>
        <p:sp>
          <p:nvSpPr>
            <p:cNvPr id="68" name="rc68"/>
            <p:cNvSpPr/>
            <p:nvPr/>
          </p:nvSpPr>
          <p:spPr>
            <a:xfrm>
              <a:off x="6902119" y="3226978"/>
              <a:ext cx="238662" cy="529704"/>
            </a:xfrm>
            <a:prstGeom prst="rect">
              <a:avLst/>
            </a:prstGeom>
            <a:solidFill>
              <a:srgbClr val="E2231A">
                <a:alpha val="100000"/>
              </a:srgbClr>
            </a:solidFill>
          </p:spPr>
          <p:txBody>
            <a:bodyPr/>
            <a:lstStyle/>
            <a:p/>
          </p:txBody>
        </p:sp>
        <p:sp>
          <p:nvSpPr>
            <p:cNvPr id="69" name="rc69"/>
            <p:cNvSpPr/>
            <p:nvPr/>
          </p:nvSpPr>
          <p:spPr>
            <a:xfrm>
              <a:off x="7167299" y="3752069"/>
              <a:ext cx="238662" cy="555951"/>
            </a:xfrm>
            <a:prstGeom prst="rect">
              <a:avLst/>
            </a:prstGeom>
            <a:solidFill>
              <a:srgbClr val="80BD41">
                <a:alpha val="100000"/>
              </a:srgbClr>
            </a:solidFill>
          </p:spPr>
          <p:txBody>
            <a:bodyPr/>
            <a:lstStyle/>
            <a:p/>
          </p:txBody>
        </p:sp>
        <p:sp>
          <p:nvSpPr>
            <p:cNvPr id="70" name="rc70"/>
            <p:cNvSpPr/>
            <p:nvPr/>
          </p:nvSpPr>
          <p:spPr>
            <a:xfrm>
              <a:off x="7167299" y="3217919"/>
              <a:ext cx="238662" cy="534150"/>
            </a:xfrm>
            <a:prstGeom prst="rect">
              <a:avLst/>
            </a:prstGeom>
            <a:solidFill>
              <a:srgbClr val="E2231A">
                <a:alpha val="100000"/>
              </a:srgbClr>
            </a:solidFill>
          </p:spPr>
          <p:txBody>
            <a:bodyPr/>
            <a:lstStyle/>
            <a:p/>
          </p:txBody>
        </p:sp>
        <p:sp>
          <p:nvSpPr>
            <p:cNvPr id="71" name="rc71"/>
            <p:cNvSpPr/>
            <p:nvPr/>
          </p:nvSpPr>
          <p:spPr>
            <a:xfrm>
              <a:off x="7432480" y="3735570"/>
              <a:ext cx="238662" cy="572451"/>
            </a:xfrm>
            <a:prstGeom prst="rect">
              <a:avLst/>
            </a:prstGeom>
            <a:solidFill>
              <a:srgbClr val="80BD41">
                <a:alpha val="100000"/>
              </a:srgbClr>
            </a:solidFill>
          </p:spPr>
          <p:txBody>
            <a:bodyPr/>
            <a:lstStyle/>
            <a:p/>
          </p:txBody>
        </p:sp>
        <p:sp>
          <p:nvSpPr>
            <p:cNvPr id="72" name="rc72"/>
            <p:cNvSpPr/>
            <p:nvPr/>
          </p:nvSpPr>
          <p:spPr>
            <a:xfrm>
              <a:off x="7432480" y="3207149"/>
              <a:ext cx="238662" cy="528420"/>
            </a:xfrm>
            <a:prstGeom prst="rect">
              <a:avLst/>
            </a:prstGeom>
            <a:solidFill>
              <a:srgbClr val="E2231A">
                <a:alpha val="100000"/>
              </a:srgbClr>
            </a:solidFill>
          </p:spPr>
          <p:txBody>
            <a:bodyPr/>
            <a:lstStyle/>
            <a:p/>
          </p:txBody>
        </p:sp>
        <p:sp>
          <p:nvSpPr>
            <p:cNvPr id="73" name="rc73"/>
            <p:cNvSpPr/>
            <p:nvPr/>
          </p:nvSpPr>
          <p:spPr>
            <a:xfrm>
              <a:off x="7697661" y="3641588"/>
              <a:ext cx="238662" cy="666433"/>
            </a:xfrm>
            <a:prstGeom prst="rect">
              <a:avLst/>
            </a:prstGeom>
            <a:solidFill>
              <a:srgbClr val="80BD41">
                <a:alpha val="100000"/>
              </a:srgbClr>
            </a:solidFill>
          </p:spPr>
          <p:txBody>
            <a:bodyPr/>
            <a:lstStyle/>
            <a:p/>
          </p:txBody>
        </p:sp>
        <p:sp>
          <p:nvSpPr>
            <p:cNvPr id="74" name="rc74"/>
            <p:cNvSpPr/>
            <p:nvPr/>
          </p:nvSpPr>
          <p:spPr>
            <a:xfrm>
              <a:off x="7697661" y="3197306"/>
              <a:ext cx="238662" cy="444281"/>
            </a:xfrm>
            <a:prstGeom prst="rect">
              <a:avLst/>
            </a:prstGeom>
            <a:solidFill>
              <a:srgbClr val="E2231A">
                <a:alpha val="100000"/>
              </a:srgbClr>
            </a:solidFill>
          </p:spPr>
          <p:txBody>
            <a:bodyPr/>
            <a:lstStyle/>
            <a:p/>
          </p:txBody>
        </p:sp>
        <p:sp>
          <p:nvSpPr>
            <p:cNvPr id="75" name="rc75"/>
            <p:cNvSpPr/>
            <p:nvPr/>
          </p:nvSpPr>
          <p:spPr>
            <a:xfrm>
              <a:off x="7962842" y="3615055"/>
              <a:ext cx="238662" cy="692966"/>
            </a:xfrm>
            <a:prstGeom prst="rect">
              <a:avLst/>
            </a:prstGeom>
            <a:solidFill>
              <a:srgbClr val="80BD41">
                <a:alpha val="100000"/>
              </a:srgbClr>
            </a:solidFill>
          </p:spPr>
          <p:txBody>
            <a:bodyPr/>
            <a:lstStyle/>
            <a:p/>
          </p:txBody>
        </p:sp>
        <p:sp>
          <p:nvSpPr>
            <p:cNvPr id="76" name="rc76"/>
            <p:cNvSpPr/>
            <p:nvPr/>
          </p:nvSpPr>
          <p:spPr>
            <a:xfrm>
              <a:off x="7962842" y="3190340"/>
              <a:ext cx="238662" cy="424714"/>
            </a:xfrm>
            <a:prstGeom prst="rect">
              <a:avLst/>
            </a:prstGeom>
            <a:solidFill>
              <a:srgbClr val="E2231A">
                <a:alpha val="100000"/>
              </a:srgbClr>
            </a:solidFill>
          </p:spPr>
          <p:txBody>
            <a:bodyPr/>
            <a:lstStyle/>
            <a:p/>
          </p:txBody>
        </p:sp>
        <p:sp>
          <p:nvSpPr>
            <p:cNvPr id="77" name="pl77"/>
            <p:cNvSpPr/>
            <p:nvPr/>
          </p:nvSpPr>
          <p:spPr>
            <a:xfrm>
              <a:off x="1452654" y="2922103"/>
              <a:ext cx="6629519" cy="447070"/>
            </a:xfrm>
            <a:custGeom>
              <a:avLst/>
              <a:pathLst>
                <a:path w="6629519" h="447070">
                  <a:moveTo>
                    <a:pt x="0" y="447070"/>
                  </a:moveTo>
                  <a:lnTo>
                    <a:pt x="265180" y="402363"/>
                  </a:lnTo>
                  <a:lnTo>
                    <a:pt x="530361" y="357656"/>
                  </a:lnTo>
                  <a:lnTo>
                    <a:pt x="795542" y="312949"/>
                  </a:lnTo>
                  <a:lnTo>
                    <a:pt x="1060723" y="268242"/>
                  </a:lnTo>
                  <a:lnTo>
                    <a:pt x="1325903" y="245888"/>
                  </a:lnTo>
                  <a:lnTo>
                    <a:pt x="1591084" y="245888"/>
                  </a:lnTo>
                  <a:lnTo>
                    <a:pt x="1856265" y="111767"/>
                  </a:lnTo>
                  <a:lnTo>
                    <a:pt x="2121446" y="156474"/>
                  </a:lnTo>
                  <a:lnTo>
                    <a:pt x="2386626" y="201181"/>
                  </a:lnTo>
                  <a:lnTo>
                    <a:pt x="2651807" y="89414"/>
                  </a:lnTo>
                  <a:lnTo>
                    <a:pt x="2916988" y="0"/>
                  </a:lnTo>
                  <a:lnTo>
                    <a:pt x="3182169" y="89414"/>
                  </a:lnTo>
                  <a:lnTo>
                    <a:pt x="3447350" y="178828"/>
                  </a:lnTo>
                  <a:lnTo>
                    <a:pt x="3712530" y="268242"/>
                  </a:lnTo>
                  <a:lnTo>
                    <a:pt x="3977711" y="335302"/>
                  </a:lnTo>
                  <a:lnTo>
                    <a:pt x="4242892" y="312949"/>
                  </a:lnTo>
                  <a:lnTo>
                    <a:pt x="4508073" y="312949"/>
                  </a:lnTo>
                  <a:lnTo>
                    <a:pt x="4773253" y="290595"/>
                  </a:lnTo>
                  <a:lnTo>
                    <a:pt x="5038434" y="268242"/>
                  </a:lnTo>
                  <a:lnTo>
                    <a:pt x="5303615" y="268242"/>
                  </a:lnTo>
                  <a:lnTo>
                    <a:pt x="5568796" y="245888"/>
                  </a:lnTo>
                  <a:lnTo>
                    <a:pt x="5833977" y="245888"/>
                  </a:lnTo>
                  <a:lnTo>
                    <a:pt x="6099157" y="223535"/>
                  </a:lnTo>
                  <a:lnTo>
                    <a:pt x="6364338" y="44707"/>
                  </a:lnTo>
                  <a:lnTo>
                    <a:pt x="6629519" y="0"/>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500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1" name="tx81"/>
            <p:cNvSpPr/>
            <p:nvPr/>
          </p:nvSpPr>
          <p:spPr>
            <a:xfrm>
              <a:off x="5370076"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9" name="tx89"/>
            <p:cNvSpPr/>
            <p:nvPr/>
          </p:nvSpPr>
          <p:spPr>
            <a:xfrm>
              <a:off x="1335100" y="33928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90" name="tx90"/>
            <p:cNvSpPr/>
            <p:nvPr/>
          </p:nvSpPr>
          <p:spPr>
            <a:xfrm>
              <a:off x="2661004" y="33401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91" name="tx91"/>
            <p:cNvSpPr/>
            <p:nvPr/>
          </p:nvSpPr>
          <p:spPr>
            <a:xfrm>
              <a:off x="3986908" y="3250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92" name="tx92"/>
            <p:cNvSpPr/>
            <p:nvPr/>
          </p:nvSpPr>
          <p:spPr>
            <a:xfrm>
              <a:off x="5312812" y="3175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93" name="tx93"/>
            <p:cNvSpPr/>
            <p:nvPr/>
          </p:nvSpPr>
          <p:spPr>
            <a:xfrm>
              <a:off x="6373535" y="31176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4" name="tx94"/>
            <p:cNvSpPr/>
            <p:nvPr/>
          </p:nvSpPr>
          <p:spPr>
            <a:xfrm>
              <a:off x="6638716" y="3102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5" name="tx95"/>
            <p:cNvSpPr/>
            <p:nvPr/>
          </p:nvSpPr>
          <p:spPr>
            <a:xfrm>
              <a:off x="6903896" y="309132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6" name="tx96"/>
            <p:cNvSpPr/>
            <p:nvPr/>
          </p:nvSpPr>
          <p:spPr>
            <a:xfrm>
              <a:off x="7169077" y="3081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7" name="tx97"/>
            <p:cNvSpPr/>
            <p:nvPr/>
          </p:nvSpPr>
          <p:spPr>
            <a:xfrm>
              <a:off x="7473435" y="307115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8" name="tx98"/>
            <p:cNvSpPr/>
            <p:nvPr/>
          </p:nvSpPr>
          <p:spPr>
            <a:xfrm>
              <a:off x="7699439" y="3061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9" name="tx99"/>
            <p:cNvSpPr/>
            <p:nvPr/>
          </p:nvSpPr>
          <p:spPr>
            <a:xfrm>
              <a:off x="7964620" y="30544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470.1</a:t>
              </a:r>
            </a:p>
          </p:txBody>
        </p:sp>
        <p:sp>
          <p:nvSpPr>
            <p:cNvPr id="100" name="pl100"/>
            <p:cNvSpPr/>
            <p:nvPr/>
          </p:nvSpPr>
          <p:spPr>
            <a:xfrm>
              <a:off x="1452654" y="2072669"/>
              <a:ext cx="0" cy="1296504"/>
            </a:xfrm>
            <a:custGeom>
              <a:avLst/>
              <a:pathLst>
                <a:path w="0" h="1296504">
                  <a:moveTo>
                    <a:pt x="0" y="129650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184736"/>
            </a:xfrm>
            <a:custGeom>
              <a:avLst/>
              <a:pathLst>
                <a:path w="0" h="1184736">
                  <a:moveTo>
                    <a:pt x="0" y="118473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117675"/>
            </a:xfrm>
            <a:custGeom>
              <a:avLst/>
              <a:pathLst>
                <a:path w="0" h="1117675">
                  <a:moveTo>
                    <a:pt x="0" y="111767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894140"/>
            </a:xfrm>
            <a:custGeom>
              <a:avLst/>
              <a:pathLst>
                <a:path w="0" h="894140">
                  <a:moveTo>
                    <a:pt x="0" y="89414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849433"/>
            </a:xfrm>
            <a:custGeom>
              <a:avLst/>
              <a:pathLst>
                <a:path w="0" h="849433">
                  <a:moveTo>
                    <a:pt x="0" y="84943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109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137.6</a:t>
              </a:r>
            </a:p>
          </p:txBody>
        </p:sp>
        <p:sp>
          <p:nvSpPr>
            <p:cNvPr id="112" name="tx112"/>
            <p:cNvSpPr/>
            <p:nvPr/>
          </p:nvSpPr>
          <p:spPr>
            <a:xfrm>
              <a:off x="1335100" y="3719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190.1</a:t>
              </a:r>
            </a:p>
          </p:txBody>
        </p:sp>
        <p:sp>
          <p:nvSpPr>
            <p:cNvPr id="113" name="tx113"/>
            <p:cNvSpPr/>
            <p:nvPr/>
          </p:nvSpPr>
          <p:spPr>
            <a:xfrm>
              <a:off x="2661004" y="40608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178.4</a:t>
              </a:r>
            </a:p>
          </p:txBody>
        </p:sp>
        <p:sp>
          <p:nvSpPr>
            <p:cNvPr id="114" name="tx114"/>
            <p:cNvSpPr/>
            <p:nvPr/>
          </p:nvSpPr>
          <p:spPr>
            <a:xfrm>
              <a:off x="2661004" y="3644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15" name="tx115"/>
            <p:cNvSpPr/>
            <p:nvPr/>
          </p:nvSpPr>
          <p:spPr>
            <a:xfrm>
              <a:off x="3986908" y="4005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224.8</a:t>
              </a:r>
            </a:p>
          </p:txBody>
        </p:sp>
        <p:sp>
          <p:nvSpPr>
            <p:cNvPr id="116" name="tx116"/>
            <p:cNvSpPr/>
            <p:nvPr/>
          </p:nvSpPr>
          <p:spPr>
            <a:xfrm>
              <a:off x="3986908" y="35450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17" name="tx117"/>
            <p:cNvSpPr/>
            <p:nvPr/>
          </p:nvSpPr>
          <p:spPr>
            <a:xfrm>
              <a:off x="5312812" y="40386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197.1</a:t>
              </a:r>
            </a:p>
          </p:txBody>
        </p:sp>
        <p:sp>
          <p:nvSpPr>
            <p:cNvPr id="118" name="tx118"/>
            <p:cNvSpPr/>
            <p:nvPr/>
          </p:nvSpPr>
          <p:spPr>
            <a:xfrm>
              <a:off x="5312812" y="35413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222.2</a:t>
              </a:r>
            </a:p>
          </p:txBody>
        </p:sp>
        <p:sp>
          <p:nvSpPr>
            <p:cNvPr id="119" name="tx119"/>
            <p:cNvSpPr/>
            <p:nvPr/>
          </p:nvSpPr>
          <p:spPr>
            <a:xfrm>
              <a:off x="6373535" y="4009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20" name="tx120"/>
            <p:cNvSpPr/>
            <p:nvPr/>
          </p:nvSpPr>
          <p:spPr>
            <a:xfrm>
              <a:off x="6373535" y="3482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21" name="tx121"/>
            <p:cNvSpPr/>
            <p:nvPr/>
          </p:nvSpPr>
          <p:spPr>
            <a:xfrm>
              <a:off x="6638716" y="40056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22" name="tx122"/>
            <p:cNvSpPr/>
            <p:nvPr/>
          </p:nvSpPr>
          <p:spPr>
            <a:xfrm>
              <a:off x="6638716" y="34708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23" name="tx123"/>
            <p:cNvSpPr/>
            <p:nvPr/>
          </p:nvSpPr>
          <p:spPr>
            <a:xfrm>
              <a:off x="6903896" y="3997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231.9</a:t>
              </a:r>
            </a:p>
          </p:txBody>
        </p:sp>
        <p:sp>
          <p:nvSpPr>
            <p:cNvPr id="124" name="tx124"/>
            <p:cNvSpPr/>
            <p:nvPr/>
          </p:nvSpPr>
          <p:spPr>
            <a:xfrm>
              <a:off x="6903896" y="3456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222.8</a:t>
              </a:r>
            </a:p>
          </p:txBody>
        </p:sp>
        <p:sp>
          <p:nvSpPr>
            <p:cNvPr id="125" name="tx125"/>
            <p:cNvSpPr/>
            <p:nvPr/>
          </p:nvSpPr>
          <p:spPr>
            <a:xfrm>
              <a:off x="7169077" y="3994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233.8</a:t>
              </a:r>
            </a:p>
          </p:txBody>
        </p:sp>
        <p:sp>
          <p:nvSpPr>
            <p:cNvPr id="126" name="tx126"/>
            <p:cNvSpPr/>
            <p:nvPr/>
          </p:nvSpPr>
          <p:spPr>
            <a:xfrm>
              <a:off x="7169077" y="345109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127" name="tx127"/>
            <p:cNvSpPr/>
            <p:nvPr/>
          </p:nvSpPr>
          <p:spPr>
            <a:xfrm>
              <a:off x="7434258" y="3986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240.8</a:t>
              </a:r>
            </a:p>
          </p:txBody>
        </p:sp>
        <p:sp>
          <p:nvSpPr>
            <p:cNvPr id="128" name="tx128"/>
            <p:cNvSpPr/>
            <p:nvPr/>
          </p:nvSpPr>
          <p:spPr>
            <a:xfrm>
              <a:off x="7434258" y="34362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129" name="tx129"/>
            <p:cNvSpPr/>
            <p:nvPr/>
          </p:nvSpPr>
          <p:spPr>
            <a:xfrm>
              <a:off x="7699439" y="3939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280.3</a:t>
              </a:r>
            </a:p>
          </p:txBody>
        </p:sp>
        <p:sp>
          <p:nvSpPr>
            <p:cNvPr id="130" name="tx130"/>
            <p:cNvSpPr/>
            <p:nvPr/>
          </p:nvSpPr>
          <p:spPr>
            <a:xfrm>
              <a:off x="7699439" y="33843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186.9</a:t>
              </a:r>
            </a:p>
          </p:txBody>
        </p:sp>
        <p:sp>
          <p:nvSpPr>
            <p:cNvPr id="131" name="tx131"/>
            <p:cNvSpPr/>
            <p:nvPr/>
          </p:nvSpPr>
          <p:spPr>
            <a:xfrm>
              <a:off x="7964620" y="39264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291.5</a:t>
              </a:r>
            </a:p>
          </p:txBody>
        </p:sp>
        <p:sp>
          <p:nvSpPr>
            <p:cNvPr id="132" name="tx132"/>
            <p:cNvSpPr/>
            <p:nvPr/>
          </p:nvSpPr>
          <p:spPr>
            <a:xfrm>
              <a:off x="7964620" y="3367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178.6</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15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71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727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6034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92892"/>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164" name="pl164"/>
            <p:cNvSpPr/>
            <p:nvPr/>
          </p:nvSpPr>
          <p:spPr>
            <a:xfrm>
              <a:off x="20290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04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183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0323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5946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472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16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0753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8989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2903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3085575" cy="129091"/>
            </a:xfrm>
            <a:prstGeom prst="rect">
              <a:avLst/>
            </a:prstGeom>
            <a:solidFill>
              <a:srgbClr val="80BD41">
                <a:alpha val="100000"/>
              </a:srgbClr>
            </a:solidFill>
          </p:spPr>
          <p:txBody>
            <a:bodyPr/>
            <a:lstStyle/>
            <a:p/>
          </p:txBody>
        </p:sp>
        <p:sp>
          <p:nvSpPr>
            <p:cNvPr id="179" name="rc179"/>
            <p:cNvSpPr/>
            <p:nvPr/>
          </p:nvSpPr>
          <p:spPr>
            <a:xfrm>
              <a:off x="4418898" y="5954972"/>
              <a:ext cx="3085436" cy="129091"/>
            </a:xfrm>
            <a:prstGeom prst="rect">
              <a:avLst/>
            </a:prstGeom>
            <a:solidFill>
              <a:srgbClr val="E2231A">
                <a:alpha val="100000"/>
              </a:srgbClr>
            </a:solidFill>
          </p:spPr>
          <p:txBody>
            <a:bodyPr/>
            <a:lstStyle/>
            <a:p/>
          </p:txBody>
        </p:sp>
        <p:sp>
          <p:nvSpPr>
            <p:cNvPr id="180" name="rc180"/>
            <p:cNvSpPr/>
            <p:nvPr/>
          </p:nvSpPr>
          <p:spPr>
            <a:xfrm>
              <a:off x="1333322" y="5793607"/>
              <a:ext cx="3900242" cy="129091"/>
            </a:xfrm>
            <a:prstGeom prst="rect">
              <a:avLst/>
            </a:prstGeom>
            <a:solidFill>
              <a:srgbClr val="80BD41">
                <a:alpha val="100000"/>
              </a:srgbClr>
            </a:solidFill>
          </p:spPr>
          <p:txBody>
            <a:bodyPr/>
            <a:lstStyle/>
            <a:p/>
          </p:txBody>
        </p:sp>
        <p:sp>
          <p:nvSpPr>
            <p:cNvPr id="181" name="rc181"/>
            <p:cNvSpPr/>
            <p:nvPr/>
          </p:nvSpPr>
          <p:spPr>
            <a:xfrm>
              <a:off x="5233565" y="5793607"/>
              <a:ext cx="2600115" cy="129091"/>
            </a:xfrm>
            <a:prstGeom prst="rect">
              <a:avLst/>
            </a:prstGeom>
            <a:solidFill>
              <a:srgbClr val="E2231A">
                <a:alpha val="100000"/>
              </a:srgbClr>
            </a:solidFill>
          </p:spPr>
          <p:txBody>
            <a:bodyPr/>
            <a:lstStyle/>
            <a:p/>
          </p:txBody>
        </p:sp>
        <p:sp>
          <p:nvSpPr>
            <p:cNvPr id="182" name="rc182"/>
            <p:cNvSpPr/>
            <p:nvPr/>
          </p:nvSpPr>
          <p:spPr>
            <a:xfrm>
              <a:off x="1333322" y="5632243"/>
              <a:ext cx="4055523" cy="129091"/>
            </a:xfrm>
            <a:prstGeom prst="rect">
              <a:avLst/>
            </a:prstGeom>
            <a:solidFill>
              <a:srgbClr val="80BD41">
                <a:alpha val="100000"/>
              </a:srgbClr>
            </a:solidFill>
          </p:spPr>
          <p:txBody>
            <a:bodyPr/>
            <a:lstStyle/>
            <a:p/>
          </p:txBody>
        </p:sp>
        <p:sp>
          <p:nvSpPr>
            <p:cNvPr id="183" name="rc183"/>
            <p:cNvSpPr/>
            <p:nvPr/>
          </p:nvSpPr>
          <p:spPr>
            <a:xfrm>
              <a:off x="5388845" y="5632243"/>
              <a:ext cx="2485602" cy="129091"/>
            </a:xfrm>
            <a:prstGeom prst="rect">
              <a:avLst/>
            </a:prstGeom>
            <a:solidFill>
              <a:srgbClr val="E2231A">
                <a:alpha val="100000"/>
              </a:srgbClr>
            </a:solidFill>
          </p:spPr>
          <p:txBody>
            <a:bodyPr/>
            <a:lstStyle/>
            <a:p/>
          </p:txBody>
        </p:sp>
        <p:sp>
          <p:nvSpPr>
            <p:cNvPr id="184" name="tx184"/>
            <p:cNvSpPr/>
            <p:nvPr/>
          </p:nvSpPr>
          <p:spPr>
            <a:xfrm>
              <a:off x="7668204"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85" name="tx185"/>
            <p:cNvSpPr/>
            <p:nvPr/>
          </p:nvSpPr>
          <p:spPr>
            <a:xfrm>
              <a:off x="8014017"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470.1</a:t>
              </a:r>
            </a:p>
          </p:txBody>
        </p:sp>
        <p:sp>
          <p:nvSpPr>
            <p:cNvPr id="187" name="tx187"/>
            <p:cNvSpPr/>
            <p:nvPr/>
          </p:nvSpPr>
          <p:spPr>
            <a:xfrm>
              <a:off x="274047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8" name="tx188"/>
            <p:cNvSpPr/>
            <p:nvPr/>
          </p:nvSpPr>
          <p:spPr>
            <a:xfrm>
              <a:off x="582597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9" name="tx189"/>
            <p:cNvSpPr/>
            <p:nvPr/>
          </p:nvSpPr>
          <p:spPr>
            <a:xfrm>
              <a:off x="314780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280.3</a:t>
              </a:r>
            </a:p>
          </p:txBody>
        </p:sp>
        <p:sp>
          <p:nvSpPr>
            <p:cNvPr id="190" name="tx190"/>
            <p:cNvSpPr/>
            <p:nvPr/>
          </p:nvSpPr>
          <p:spPr>
            <a:xfrm>
              <a:off x="639798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186.9</a:t>
              </a:r>
            </a:p>
          </p:txBody>
        </p:sp>
        <p:sp>
          <p:nvSpPr>
            <p:cNvPr id="191" name="tx191"/>
            <p:cNvSpPr/>
            <p:nvPr/>
          </p:nvSpPr>
          <p:spPr>
            <a:xfrm>
              <a:off x="322544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291.5</a:t>
              </a:r>
            </a:p>
          </p:txBody>
        </p:sp>
        <p:sp>
          <p:nvSpPr>
            <p:cNvPr id="192" name="tx192"/>
            <p:cNvSpPr/>
            <p:nvPr/>
          </p:nvSpPr>
          <p:spPr>
            <a:xfrm>
              <a:off x="6496008"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178.6</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0818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399958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0990"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8239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737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(62%) was higher than in 2019 (50%).
The number of children vaccinated with MCV1 increased 31% compared to in 2019.
The number of surviving infants increased approximately 6% compared to in 2019.
In 2025, 100,000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6526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905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1579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24106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7789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40316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6284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85369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45660"/>
              <a:ext cx="420026" cy="6972"/>
            </a:xfrm>
            <a:prstGeom prst="rect">
              <a:avLst/>
            </a:prstGeom>
            <a:solidFill>
              <a:srgbClr val="1CABE2">
                <a:alpha val="100000"/>
              </a:srgbClr>
            </a:solidFill>
          </p:spPr>
          <p:txBody>
            <a:bodyPr/>
            <a:lstStyle/>
            <a:p/>
          </p:txBody>
        </p:sp>
        <p:sp>
          <p:nvSpPr>
            <p:cNvPr id="28" name="rc28"/>
            <p:cNvSpPr/>
            <p:nvPr/>
          </p:nvSpPr>
          <p:spPr>
            <a:xfrm>
              <a:off x="1425243" y="4906149"/>
              <a:ext cx="420026" cy="46484"/>
            </a:xfrm>
            <a:prstGeom prst="rect">
              <a:avLst/>
            </a:prstGeom>
            <a:solidFill>
              <a:srgbClr val="1CABE2">
                <a:alpha val="100000"/>
              </a:srgbClr>
            </a:solidFill>
          </p:spPr>
          <p:txBody>
            <a:bodyPr/>
            <a:lstStyle/>
            <a:p/>
          </p:txBody>
        </p:sp>
        <p:sp>
          <p:nvSpPr>
            <p:cNvPr id="29" name="rc29"/>
            <p:cNvSpPr/>
            <p:nvPr/>
          </p:nvSpPr>
          <p:spPr>
            <a:xfrm>
              <a:off x="1891939" y="4784515"/>
              <a:ext cx="420026" cy="168117"/>
            </a:xfrm>
            <a:prstGeom prst="rect">
              <a:avLst/>
            </a:prstGeom>
            <a:solidFill>
              <a:srgbClr val="1CABE2">
                <a:alpha val="100000"/>
              </a:srgbClr>
            </a:solidFill>
          </p:spPr>
          <p:txBody>
            <a:bodyPr/>
            <a:lstStyle/>
            <a:p/>
          </p:txBody>
        </p:sp>
        <p:sp>
          <p:nvSpPr>
            <p:cNvPr id="30" name="rc30"/>
            <p:cNvSpPr/>
            <p:nvPr/>
          </p:nvSpPr>
          <p:spPr>
            <a:xfrm>
              <a:off x="2358635" y="4930165"/>
              <a:ext cx="420026" cy="22467"/>
            </a:xfrm>
            <a:prstGeom prst="rect">
              <a:avLst/>
            </a:prstGeom>
            <a:solidFill>
              <a:srgbClr val="1CABE2">
                <a:alpha val="100000"/>
              </a:srgbClr>
            </a:solidFill>
          </p:spPr>
          <p:txBody>
            <a:bodyPr/>
            <a:lstStyle/>
            <a:p/>
          </p:txBody>
        </p:sp>
        <p:sp>
          <p:nvSpPr>
            <p:cNvPr id="31" name="rc31"/>
            <p:cNvSpPr/>
            <p:nvPr/>
          </p:nvSpPr>
          <p:spPr>
            <a:xfrm>
              <a:off x="2825330" y="4693871"/>
              <a:ext cx="420026" cy="258761"/>
            </a:xfrm>
            <a:prstGeom prst="rect">
              <a:avLst/>
            </a:prstGeom>
            <a:solidFill>
              <a:srgbClr val="1CABE2">
                <a:alpha val="100000"/>
              </a:srgbClr>
            </a:solidFill>
          </p:spPr>
          <p:txBody>
            <a:bodyPr/>
            <a:lstStyle/>
            <a:p/>
          </p:txBody>
        </p:sp>
        <p:sp>
          <p:nvSpPr>
            <p:cNvPr id="32" name="rc32"/>
            <p:cNvSpPr/>
            <p:nvPr/>
          </p:nvSpPr>
          <p:spPr>
            <a:xfrm>
              <a:off x="3292026" y="4490891"/>
              <a:ext cx="420026" cy="461741"/>
            </a:xfrm>
            <a:prstGeom prst="rect">
              <a:avLst/>
            </a:prstGeom>
            <a:solidFill>
              <a:srgbClr val="1CABE2">
                <a:alpha val="100000"/>
              </a:srgbClr>
            </a:solidFill>
          </p:spPr>
          <p:txBody>
            <a:bodyPr/>
            <a:lstStyle/>
            <a:p/>
          </p:txBody>
        </p:sp>
        <p:sp>
          <p:nvSpPr>
            <p:cNvPr id="33" name="rc33"/>
            <p:cNvSpPr/>
            <p:nvPr/>
          </p:nvSpPr>
          <p:spPr>
            <a:xfrm>
              <a:off x="3758722" y="4551320"/>
              <a:ext cx="420026" cy="401312"/>
            </a:xfrm>
            <a:prstGeom prst="rect">
              <a:avLst/>
            </a:prstGeom>
            <a:solidFill>
              <a:srgbClr val="1CABE2">
                <a:alpha val="100000"/>
              </a:srgbClr>
            </a:solidFill>
          </p:spPr>
          <p:txBody>
            <a:bodyPr/>
            <a:lstStyle/>
            <a:p/>
          </p:txBody>
        </p:sp>
        <p:sp>
          <p:nvSpPr>
            <p:cNvPr id="34" name="rc34"/>
            <p:cNvSpPr/>
            <p:nvPr/>
          </p:nvSpPr>
          <p:spPr>
            <a:xfrm>
              <a:off x="4225417" y="4016754"/>
              <a:ext cx="420026" cy="935878"/>
            </a:xfrm>
            <a:prstGeom prst="rect">
              <a:avLst/>
            </a:prstGeom>
            <a:solidFill>
              <a:srgbClr val="1CABE2">
                <a:alpha val="100000"/>
              </a:srgbClr>
            </a:solidFill>
          </p:spPr>
          <p:txBody>
            <a:bodyPr/>
            <a:lstStyle/>
            <a:p/>
          </p:txBody>
        </p:sp>
        <p:sp>
          <p:nvSpPr>
            <p:cNvPr id="35" name="rc35"/>
            <p:cNvSpPr/>
            <p:nvPr/>
          </p:nvSpPr>
          <p:spPr>
            <a:xfrm>
              <a:off x="4692113" y="4542798"/>
              <a:ext cx="420026" cy="409834"/>
            </a:xfrm>
            <a:prstGeom prst="rect">
              <a:avLst/>
            </a:prstGeom>
            <a:solidFill>
              <a:srgbClr val="1CABE2">
                <a:alpha val="100000"/>
              </a:srgbClr>
            </a:solidFill>
          </p:spPr>
          <p:txBody>
            <a:bodyPr/>
            <a:lstStyle/>
            <a:p/>
          </p:txBody>
        </p:sp>
        <p:sp>
          <p:nvSpPr>
            <p:cNvPr id="36" name="rc36"/>
            <p:cNvSpPr/>
            <p:nvPr/>
          </p:nvSpPr>
          <p:spPr>
            <a:xfrm>
              <a:off x="5158809" y="4585409"/>
              <a:ext cx="420026" cy="367224"/>
            </a:xfrm>
            <a:prstGeom prst="rect">
              <a:avLst/>
            </a:prstGeom>
            <a:solidFill>
              <a:srgbClr val="1CABE2">
                <a:alpha val="100000"/>
              </a:srgbClr>
            </a:solidFill>
          </p:spPr>
          <p:txBody>
            <a:bodyPr/>
            <a:lstStyle/>
            <a:p/>
          </p:txBody>
        </p:sp>
        <p:sp>
          <p:nvSpPr>
            <p:cNvPr id="37" name="rc37"/>
            <p:cNvSpPr/>
            <p:nvPr/>
          </p:nvSpPr>
          <p:spPr>
            <a:xfrm>
              <a:off x="5625505" y="4620272"/>
              <a:ext cx="420026" cy="332360"/>
            </a:xfrm>
            <a:prstGeom prst="rect">
              <a:avLst/>
            </a:prstGeom>
            <a:solidFill>
              <a:srgbClr val="1CABE2">
                <a:alpha val="100000"/>
              </a:srgbClr>
            </a:solidFill>
          </p:spPr>
          <p:txBody>
            <a:bodyPr/>
            <a:lstStyle/>
            <a:p/>
          </p:txBody>
        </p:sp>
        <p:sp>
          <p:nvSpPr>
            <p:cNvPr id="38" name="rc38"/>
            <p:cNvSpPr/>
            <p:nvPr/>
          </p:nvSpPr>
          <p:spPr>
            <a:xfrm>
              <a:off x="6092200" y="4794587"/>
              <a:ext cx="420026" cy="158045"/>
            </a:xfrm>
            <a:prstGeom prst="rect">
              <a:avLst/>
            </a:prstGeom>
            <a:solidFill>
              <a:srgbClr val="1CABE2">
                <a:alpha val="100000"/>
              </a:srgbClr>
            </a:solidFill>
          </p:spPr>
          <p:txBody>
            <a:bodyPr/>
            <a:lstStyle/>
            <a:p/>
          </p:txBody>
        </p:sp>
        <p:sp>
          <p:nvSpPr>
            <p:cNvPr id="39" name="rc39"/>
            <p:cNvSpPr/>
            <p:nvPr/>
          </p:nvSpPr>
          <p:spPr>
            <a:xfrm>
              <a:off x="6558896" y="4460676"/>
              <a:ext cx="420026" cy="491956"/>
            </a:xfrm>
            <a:prstGeom prst="rect">
              <a:avLst/>
            </a:prstGeom>
            <a:solidFill>
              <a:srgbClr val="1CABE2">
                <a:alpha val="100000"/>
              </a:srgbClr>
            </a:solidFill>
          </p:spPr>
          <p:txBody>
            <a:bodyPr/>
            <a:lstStyle/>
            <a:p/>
          </p:txBody>
        </p:sp>
        <p:sp>
          <p:nvSpPr>
            <p:cNvPr id="40" name="rc40"/>
            <p:cNvSpPr/>
            <p:nvPr/>
          </p:nvSpPr>
          <p:spPr>
            <a:xfrm>
              <a:off x="7025592" y="4514133"/>
              <a:ext cx="420026" cy="438499"/>
            </a:xfrm>
            <a:prstGeom prst="rect">
              <a:avLst/>
            </a:prstGeom>
            <a:solidFill>
              <a:srgbClr val="1CABE2">
                <a:alpha val="100000"/>
              </a:srgbClr>
            </a:solidFill>
          </p:spPr>
          <p:txBody>
            <a:bodyPr/>
            <a:lstStyle/>
            <a:p/>
          </p:txBody>
        </p:sp>
        <p:sp>
          <p:nvSpPr>
            <p:cNvPr id="41" name="pl41"/>
            <p:cNvSpPr/>
            <p:nvPr/>
          </p:nvSpPr>
          <p:spPr>
            <a:xfrm>
              <a:off x="1168561" y="3018483"/>
              <a:ext cx="6067044" cy="467939"/>
            </a:xfrm>
            <a:custGeom>
              <a:avLst/>
              <a:pathLst>
                <a:path w="6067044" h="467939">
                  <a:moveTo>
                    <a:pt x="0" y="124783"/>
                  </a:moveTo>
                  <a:lnTo>
                    <a:pt x="466695" y="249567"/>
                  </a:lnTo>
                  <a:lnTo>
                    <a:pt x="933391" y="374351"/>
                  </a:lnTo>
                  <a:lnTo>
                    <a:pt x="1400087" y="467939"/>
                  </a:lnTo>
                  <a:lnTo>
                    <a:pt x="1866782" y="436743"/>
                  </a:lnTo>
                  <a:lnTo>
                    <a:pt x="2333478" y="436743"/>
                  </a:lnTo>
                  <a:lnTo>
                    <a:pt x="2800174" y="405547"/>
                  </a:lnTo>
                  <a:lnTo>
                    <a:pt x="3266869" y="374351"/>
                  </a:lnTo>
                  <a:lnTo>
                    <a:pt x="3733565" y="374351"/>
                  </a:lnTo>
                  <a:lnTo>
                    <a:pt x="4200261" y="343155"/>
                  </a:lnTo>
                  <a:lnTo>
                    <a:pt x="4666957" y="343155"/>
                  </a:lnTo>
                  <a:lnTo>
                    <a:pt x="5133652" y="311959"/>
                  </a:lnTo>
                  <a:lnTo>
                    <a:pt x="5600348" y="62391"/>
                  </a:lnTo>
                  <a:lnTo>
                    <a:pt x="6067044" y="0"/>
                  </a:lnTo>
                </a:path>
              </a:pathLst>
            </a:custGeom>
            <a:ln w="27101" cap="flat">
              <a:solidFill>
                <a:srgbClr val="00833D">
                  <a:alpha val="100000"/>
                </a:srgbClr>
              </a:solidFill>
              <a:prstDash val="solid"/>
              <a:round/>
            </a:ln>
          </p:spPr>
          <p:txBody>
            <a:bodyPr/>
            <a:lstStyle/>
            <a:p/>
          </p:txBody>
        </p:sp>
        <p:sp>
          <p:nvSpPr>
            <p:cNvPr id="42" name="pl42"/>
            <p:cNvSpPr/>
            <p:nvPr/>
          </p:nvSpPr>
          <p:spPr>
            <a:xfrm>
              <a:off x="5835518" y="3486422"/>
              <a:ext cx="1400087" cy="1372622"/>
            </a:xfrm>
            <a:custGeom>
              <a:avLst/>
              <a:pathLst>
                <a:path w="1400087" h="1372622">
                  <a:moveTo>
                    <a:pt x="0" y="1372622"/>
                  </a:moveTo>
                  <a:lnTo>
                    <a:pt x="466695" y="655115"/>
                  </a:lnTo>
                  <a:lnTo>
                    <a:pt x="933391" y="62391"/>
                  </a:lnTo>
                  <a:lnTo>
                    <a:pt x="1400087" y="0"/>
                  </a:lnTo>
                </a:path>
              </a:pathLst>
            </a:custGeom>
            <a:ln w="27101" cap="flat">
              <a:solidFill>
                <a:srgbClr val="002759">
                  <a:alpha val="100000"/>
                </a:srgbClr>
              </a:solidFill>
              <a:prstDash val="solid"/>
              <a:round/>
            </a:ln>
          </p:spPr>
          <p:txBody>
            <a:bodyPr/>
            <a:lstStyle/>
            <a:p/>
          </p:txBody>
        </p:sp>
        <p:sp>
          <p:nvSpPr>
            <p:cNvPr id="43" name="pt43"/>
            <p:cNvSpPr/>
            <p:nvPr/>
          </p:nvSpPr>
          <p:spPr>
            <a:xfrm>
              <a:off x="1136959"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345482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34236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34236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33924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33612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30492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98688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5803916" y="48274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270612" y="41099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737308" y="35172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204004" y="3454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tx61"/>
            <p:cNvSpPr/>
            <p:nvPr/>
          </p:nvSpPr>
          <p:spPr>
            <a:xfrm>
              <a:off x="1135401" y="481581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62" name="tx62"/>
            <p:cNvSpPr/>
            <p:nvPr/>
          </p:nvSpPr>
          <p:spPr>
            <a:xfrm>
              <a:off x="1568938" y="477630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3" name="tx63"/>
            <p:cNvSpPr/>
            <p:nvPr/>
          </p:nvSpPr>
          <p:spPr>
            <a:xfrm>
              <a:off x="2002474" y="465612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4" name="tx64"/>
            <p:cNvSpPr/>
            <p:nvPr/>
          </p:nvSpPr>
          <p:spPr>
            <a:xfrm>
              <a:off x="2502329" y="48003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5" name="tx65"/>
            <p:cNvSpPr/>
            <p:nvPr/>
          </p:nvSpPr>
          <p:spPr>
            <a:xfrm>
              <a:off x="2935865" y="45639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334</a:t>
              </a:r>
            </a:p>
          </p:txBody>
        </p:sp>
        <p:sp>
          <p:nvSpPr>
            <p:cNvPr id="66" name="tx66"/>
            <p:cNvSpPr/>
            <p:nvPr/>
          </p:nvSpPr>
          <p:spPr>
            <a:xfrm>
              <a:off x="3402561" y="436104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67" name="tx67"/>
            <p:cNvSpPr/>
            <p:nvPr/>
          </p:nvSpPr>
          <p:spPr>
            <a:xfrm>
              <a:off x="3869257" y="442147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68" name="tx68"/>
            <p:cNvSpPr/>
            <p:nvPr/>
          </p:nvSpPr>
          <p:spPr>
            <a:xfrm>
              <a:off x="4286228"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69" name="tx69"/>
            <p:cNvSpPr/>
            <p:nvPr/>
          </p:nvSpPr>
          <p:spPr>
            <a:xfrm>
              <a:off x="4802648" y="44129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529</a:t>
              </a:r>
            </a:p>
          </p:txBody>
        </p:sp>
        <p:sp>
          <p:nvSpPr>
            <p:cNvPr id="70" name="tx70"/>
            <p:cNvSpPr/>
            <p:nvPr/>
          </p:nvSpPr>
          <p:spPr>
            <a:xfrm>
              <a:off x="5269344" y="4457371"/>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474</a:t>
              </a:r>
            </a:p>
          </p:txBody>
        </p:sp>
        <p:sp>
          <p:nvSpPr>
            <p:cNvPr id="71" name="tx71"/>
            <p:cNvSpPr/>
            <p:nvPr/>
          </p:nvSpPr>
          <p:spPr>
            <a:xfrm>
              <a:off x="5736040" y="44904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429</a:t>
              </a:r>
            </a:p>
          </p:txBody>
        </p:sp>
        <p:sp>
          <p:nvSpPr>
            <p:cNvPr id="72" name="tx72"/>
            <p:cNvSpPr/>
            <p:nvPr/>
          </p:nvSpPr>
          <p:spPr>
            <a:xfrm>
              <a:off x="6202735" y="466474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73" name="tx73"/>
            <p:cNvSpPr/>
            <p:nvPr/>
          </p:nvSpPr>
          <p:spPr>
            <a:xfrm>
              <a:off x="6669431" y="433077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4" name="tx74"/>
            <p:cNvSpPr/>
            <p:nvPr/>
          </p:nvSpPr>
          <p:spPr>
            <a:xfrm>
              <a:off x="7136127" y="438429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566</a:t>
              </a:r>
            </a:p>
          </p:txBody>
        </p:sp>
        <p:sp>
          <p:nvSpPr>
            <p:cNvPr id="75" name="pl75"/>
            <p:cNvSpPr/>
            <p:nvPr/>
          </p:nvSpPr>
          <p:spPr>
            <a:xfrm>
              <a:off x="7254810" y="3018530"/>
              <a:ext cx="607493" cy="1498"/>
            </a:xfrm>
            <a:custGeom>
              <a:avLst/>
              <a:pathLst>
                <a:path w="607493" h="1498">
                  <a:moveTo>
                    <a:pt x="607493" y="1498"/>
                  </a:moveTo>
                  <a:lnTo>
                    <a:pt x="0" y="0"/>
                  </a:lnTo>
                </a:path>
              </a:pathLst>
            </a:custGeom>
          </p:spPr>
          <p:txBody>
            <a:bodyPr/>
            <a:lstStyle/>
            <a:p/>
          </p:txBody>
        </p:sp>
        <p:sp>
          <p:nvSpPr>
            <p:cNvPr id="76" name="pl76"/>
            <p:cNvSpPr/>
            <p:nvPr/>
          </p:nvSpPr>
          <p:spPr>
            <a:xfrm>
              <a:off x="7254810" y="3486489"/>
              <a:ext cx="607493" cy="2102"/>
            </a:xfrm>
            <a:custGeom>
              <a:avLst/>
              <a:pathLst>
                <a:path w="607493" h="2102">
                  <a:moveTo>
                    <a:pt x="607493" y="2102"/>
                  </a:moveTo>
                  <a:lnTo>
                    <a:pt x="0" y="0"/>
                  </a:lnTo>
                </a:path>
              </a:pathLst>
            </a:custGeom>
          </p:spPr>
          <p:txBody>
            <a:bodyPr/>
            <a:lstStyle/>
            <a:p/>
          </p:txBody>
        </p:sp>
        <p:sp>
          <p:nvSpPr>
            <p:cNvPr id="77" name="pg77"/>
            <p:cNvSpPr/>
            <p:nvPr/>
          </p:nvSpPr>
          <p:spPr>
            <a:xfrm>
              <a:off x="7793724" y="29316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9727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62%</a:t>
              </a:r>
            </a:p>
          </p:txBody>
        </p:sp>
        <p:sp>
          <p:nvSpPr>
            <p:cNvPr id="79" name="pg79"/>
            <p:cNvSpPr/>
            <p:nvPr/>
          </p:nvSpPr>
          <p:spPr>
            <a:xfrm>
              <a:off x="7793724" y="340019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344131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47%</a:t>
              </a:r>
            </a:p>
          </p:txBody>
        </p:sp>
        <p:sp>
          <p:nvSpPr>
            <p:cNvPr id="81" name="rc8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82" name="tx8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411408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4" name="tx84"/>
            <p:cNvSpPr/>
            <p:nvPr/>
          </p:nvSpPr>
          <p:spPr>
            <a:xfrm>
              <a:off x="508103" y="333935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5" name="tx85"/>
            <p:cNvSpPr/>
            <p:nvPr/>
          </p:nvSpPr>
          <p:spPr>
            <a:xfrm>
              <a:off x="508103" y="25646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6" name="tx86"/>
            <p:cNvSpPr/>
            <p:nvPr/>
          </p:nvSpPr>
          <p:spPr>
            <a:xfrm>
              <a:off x="508103" y="178988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7" name="tx8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0103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401123"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380121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267906"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20129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2" name="tx11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pl11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5" name="pt11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6" name="pl11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7" name="pt11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8" name="tx11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9" name="tx11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0" name="rc120"/>
            <p:cNvSpPr/>
            <p:nvPr/>
          </p:nvSpPr>
          <p:spPr>
            <a:xfrm>
              <a:off x="5629279" y="5900002"/>
              <a:ext cx="201456" cy="201456"/>
            </a:xfrm>
            <a:prstGeom prst="rect">
              <a:avLst/>
            </a:prstGeom>
            <a:solidFill>
              <a:srgbClr val="1CABE2">
                <a:alpha val="100000"/>
              </a:srgbClr>
            </a:solidFill>
          </p:spPr>
          <p:txBody>
            <a:bodyPr/>
            <a:lstStyle/>
            <a:p/>
          </p:txBody>
        </p:sp>
        <p:sp>
          <p:nvSpPr>
            <p:cNvPr id="121" name="tx12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2" name="tx122"/>
            <p:cNvSpPr/>
            <p:nvPr/>
          </p:nvSpPr>
          <p:spPr>
            <a:xfrm>
              <a:off x="2059734" y="1334104"/>
              <a:ext cx="54047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Guinea, 2012-2025</a:t>
              </a:r>
            </a:p>
          </p:txBody>
        </p:sp>
        <p:sp>
          <p:nvSpPr>
            <p:cNvPr id="123" name="tx12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4" name="tx12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5" name="tx12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6" name="tx12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566 confirmed measles cases in Guinea. In the same year, MCV1 coverage was 62% and MCV2 coverage was 47%.
The number of cases in 2025 was 11% lower than in 2024 (n=635).
The highest number of measles cases was reported in 2019 (n=1,208). In this year, MCV1 coverage was 50%.
Guinea reported measles vaccine stockouts in 2005, 2012, 2015, 2018, 2019, and 2021.
There were measles-containing vaccine supplementary immunization activities/campaigns in 2022, 2024, and 2025.</a:t>
            </a:r>
          </a:p>
        </p:txBody>
      </p:sp>
      <p:sp>
        <p:nvSpPr>
          <p:cNvPr id="1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saw a decrease in measles cases compared with 2024, while MCV1 coverage was 62% and MCV2 coverage was 47%.</a:t>
            </a:r>
          </a:p>
        </p:txBody>
      </p:sp>
      <p:grpSp xmlns:pic="http://schemas.openxmlformats.org/drawingml/2006/picture">
        <p:nvGrpSpPr>
          <p:cNvPr id="129" name=""/>
          <p:cNvGrpSpPr/>
          <p:nvPr/>
        </p:nvGrpSpPr>
        <p:grpSpPr>
          <a:xfrm>
            <a:off x="292608" y="1097280"/>
            <a:ext cx="8595360" cy="28575"/>
            <a:chOff x="292608" y="1097280"/>
            <a:chExt cx="8595360" cy="28575"/>
          </a:xfrm>
        </p:grpSpPr>
        <p:sp>
          <p:nvSpPr>
            <p:cNvPr id="1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67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472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26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59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075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869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66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27101" cap="flat">
              <a:solidFill>
                <a:srgbClr val="0058AB">
                  <a:alpha val="80000"/>
                </a:srgbClr>
              </a:solidFill>
              <a:prstDash val="solid"/>
              <a:round/>
            </a:ln>
          </p:spPr>
          <p:txBody>
            <a:bodyPr/>
            <a:lstStyle/>
            <a:p/>
          </p:txBody>
        </p:sp>
        <p:sp>
          <p:nvSpPr>
            <p:cNvPr id="20" name="pl20"/>
            <p:cNvSpPr/>
            <p:nvPr/>
          </p:nvSpPr>
          <p:spPr>
            <a:xfrm>
              <a:off x="943464" y="4331359"/>
              <a:ext cx="3520101" cy="828577"/>
            </a:xfrm>
            <a:custGeom>
              <a:avLst/>
              <a:pathLst>
                <a:path w="3520101" h="828577">
                  <a:moveTo>
                    <a:pt x="0" y="0"/>
                  </a:moveTo>
                  <a:lnTo>
                    <a:pt x="140804" y="92064"/>
                  </a:lnTo>
                  <a:lnTo>
                    <a:pt x="281608" y="0"/>
                  </a:lnTo>
                  <a:lnTo>
                    <a:pt x="422412" y="184128"/>
                  </a:lnTo>
                  <a:lnTo>
                    <a:pt x="563216" y="276192"/>
                  </a:lnTo>
                  <a:lnTo>
                    <a:pt x="704020" y="184128"/>
                  </a:lnTo>
                  <a:lnTo>
                    <a:pt x="844824" y="276192"/>
                  </a:lnTo>
                  <a:lnTo>
                    <a:pt x="985628" y="276192"/>
                  </a:lnTo>
                  <a:lnTo>
                    <a:pt x="1126432" y="460320"/>
                  </a:lnTo>
                  <a:lnTo>
                    <a:pt x="1267236" y="552384"/>
                  </a:lnTo>
                  <a:lnTo>
                    <a:pt x="1408040" y="644448"/>
                  </a:lnTo>
                  <a:lnTo>
                    <a:pt x="1548844" y="644448"/>
                  </a:lnTo>
                  <a:lnTo>
                    <a:pt x="1689648" y="644448"/>
                  </a:lnTo>
                  <a:lnTo>
                    <a:pt x="1830452" y="644448"/>
                  </a:lnTo>
                  <a:lnTo>
                    <a:pt x="1971256" y="736512"/>
                  </a:lnTo>
                  <a:lnTo>
                    <a:pt x="2112061" y="736512"/>
                  </a:lnTo>
                  <a:lnTo>
                    <a:pt x="2252865" y="736512"/>
                  </a:lnTo>
                  <a:lnTo>
                    <a:pt x="2393669" y="736512"/>
                  </a:lnTo>
                  <a:lnTo>
                    <a:pt x="2534473" y="828577"/>
                  </a:lnTo>
                  <a:lnTo>
                    <a:pt x="2675277" y="828577"/>
                  </a:lnTo>
                  <a:lnTo>
                    <a:pt x="2816081" y="736512"/>
                  </a:lnTo>
                  <a:lnTo>
                    <a:pt x="2956885" y="644448"/>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21" name="pl21"/>
            <p:cNvSpPr/>
            <p:nvPr/>
          </p:nvSpPr>
          <p:spPr>
            <a:xfrm>
              <a:off x="943464" y="2858333"/>
              <a:ext cx="3520101" cy="1749218"/>
            </a:xfrm>
            <a:custGeom>
              <a:avLst/>
              <a:pathLst>
                <a:path w="3520101" h="1749218">
                  <a:moveTo>
                    <a:pt x="0" y="92064"/>
                  </a:moveTo>
                  <a:lnTo>
                    <a:pt x="140804" y="0"/>
                  </a:lnTo>
                  <a:lnTo>
                    <a:pt x="281608" y="276192"/>
                  </a:lnTo>
                  <a:lnTo>
                    <a:pt x="422412" y="552384"/>
                  </a:lnTo>
                  <a:lnTo>
                    <a:pt x="563216" y="828577"/>
                  </a:lnTo>
                  <a:lnTo>
                    <a:pt x="704020" y="1196833"/>
                  </a:lnTo>
                  <a:lnTo>
                    <a:pt x="844824" y="1288897"/>
                  </a:lnTo>
                  <a:lnTo>
                    <a:pt x="985628" y="1380961"/>
                  </a:lnTo>
                  <a:lnTo>
                    <a:pt x="1126432" y="1473025"/>
                  </a:lnTo>
                  <a:lnTo>
                    <a:pt x="1267236" y="1565090"/>
                  </a:lnTo>
                  <a:lnTo>
                    <a:pt x="1408040" y="1749218"/>
                  </a:lnTo>
                  <a:lnTo>
                    <a:pt x="1548844" y="1565090"/>
                  </a:lnTo>
                  <a:lnTo>
                    <a:pt x="1689648" y="1565090"/>
                  </a:lnTo>
                  <a:lnTo>
                    <a:pt x="1830452" y="1657154"/>
                  </a:lnTo>
                  <a:lnTo>
                    <a:pt x="1971256" y="1657154"/>
                  </a:lnTo>
                  <a:lnTo>
                    <a:pt x="2112061" y="1473025"/>
                  </a:lnTo>
                  <a:lnTo>
                    <a:pt x="2252865" y="1565090"/>
                  </a:lnTo>
                  <a:lnTo>
                    <a:pt x="2393669" y="1565090"/>
                  </a:lnTo>
                  <a:lnTo>
                    <a:pt x="2534473" y="1657154"/>
                  </a:lnTo>
                  <a:lnTo>
                    <a:pt x="2675277" y="1749218"/>
                  </a:lnTo>
                  <a:lnTo>
                    <a:pt x="2816081" y="1565090"/>
                  </a:lnTo>
                  <a:lnTo>
                    <a:pt x="2956885" y="1473025"/>
                  </a:lnTo>
                  <a:lnTo>
                    <a:pt x="3097689" y="1473025"/>
                  </a:lnTo>
                  <a:lnTo>
                    <a:pt x="3238493" y="1473025"/>
                  </a:lnTo>
                  <a:lnTo>
                    <a:pt x="3379297" y="1565090"/>
                  </a:lnTo>
                  <a:lnTo>
                    <a:pt x="3520101" y="1565090"/>
                  </a:lnTo>
                </a:path>
              </a:pathLst>
            </a:custGeom>
            <a:ln w="27101" cap="flat">
              <a:solidFill>
                <a:srgbClr val="00833D">
                  <a:alpha val="80000"/>
                </a:srgbClr>
              </a:solidFill>
              <a:prstDash val="solid"/>
              <a:round/>
            </a:ln>
          </p:spPr>
          <p:txBody>
            <a:bodyPr/>
            <a:lstStyle/>
            <a:p/>
          </p:txBody>
        </p:sp>
        <p:sp>
          <p:nvSpPr>
            <p:cNvPr id="22" name="pl22"/>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43362" cap="flat">
              <a:solidFill>
                <a:srgbClr val="000000">
                  <a:alpha val="100000"/>
                </a:srgbClr>
              </a:solidFill>
              <a:prstDash val="solid"/>
              <a:round/>
            </a:ln>
          </p:spPr>
          <p:txBody>
            <a:bodyPr/>
            <a:lstStyle/>
            <a:p/>
          </p:txBody>
        </p:sp>
        <p:sp>
          <p:nvSpPr>
            <p:cNvPr id="23" name="pl23"/>
            <p:cNvSpPr/>
            <p:nvPr/>
          </p:nvSpPr>
          <p:spPr>
            <a:xfrm>
              <a:off x="943464" y="3134525"/>
              <a:ext cx="3520101" cy="1841282"/>
            </a:xfrm>
            <a:custGeom>
              <a:avLst/>
              <a:pathLst>
                <a:path w="3520101" h="1841282">
                  <a:moveTo>
                    <a:pt x="0" y="92064"/>
                  </a:moveTo>
                  <a:lnTo>
                    <a:pt x="140804" y="368256"/>
                  </a:lnTo>
                  <a:lnTo>
                    <a:pt x="281608" y="368256"/>
                  </a:lnTo>
                  <a:lnTo>
                    <a:pt x="422412" y="552384"/>
                  </a:lnTo>
                  <a:lnTo>
                    <a:pt x="563216" y="552384"/>
                  </a:lnTo>
                  <a:lnTo>
                    <a:pt x="704020" y="460320"/>
                  </a:lnTo>
                  <a:lnTo>
                    <a:pt x="844824" y="184128"/>
                  </a:lnTo>
                  <a:lnTo>
                    <a:pt x="985628" y="828577"/>
                  </a:lnTo>
                  <a:lnTo>
                    <a:pt x="1126432" y="1841282"/>
                  </a:lnTo>
                  <a:lnTo>
                    <a:pt x="1267236" y="92064"/>
                  </a:lnTo>
                  <a:lnTo>
                    <a:pt x="1408040" y="0"/>
                  </a:lnTo>
                  <a:lnTo>
                    <a:pt x="1548844" y="828577"/>
                  </a:lnTo>
                  <a:lnTo>
                    <a:pt x="1689648" y="644448"/>
                  </a:lnTo>
                  <a:lnTo>
                    <a:pt x="1830452" y="368256"/>
                  </a:lnTo>
                  <a:lnTo>
                    <a:pt x="1971256" y="184128"/>
                  </a:lnTo>
                  <a:lnTo>
                    <a:pt x="2112061" y="92064"/>
                  </a:lnTo>
                  <a:lnTo>
                    <a:pt x="2252865" y="184128"/>
                  </a:lnTo>
                  <a:lnTo>
                    <a:pt x="2393669" y="276192"/>
                  </a:lnTo>
                  <a:lnTo>
                    <a:pt x="2534473" y="368256"/>
                  </a:lnTo>
                  <a:lnTo>
                    <a:pt x="2675277" y="460320"/>
                  </a:lnTo>
                  <a:lnTo>
                    <a:pt x="2816081" y="460320"/>
                  </a:lnTo>
                  <a:lnTo>
                    <a:pt x="2956885" y="552384"/>
                  </a:lnTo>
                  <a:lnTo>
                    <a:pt x="3097689" y="736512"/>
                  </a:lnTo>
                  <a:lnTo>
                    <a:pt x="3238493" y="736512"/>
                  </a:lnTo>
                  <a:lnTo>
                    <a:pt x="3379297" y="736512"/>
                  </a:lnTo>
                  <a:lnTo>
                    <a:pt x="3520101" y="828577"/>
                  </a:lnTo>
                </a:path>
              </a:pathLst>
            </a:custGeom>
            <a:ln w="27101" cap="flat">
              <a:solidFill>
                <a:srgbClr val="0058AB">
                  <a:alpha val="100000"/>
                </a:srgbClr>
              </a:solidFill>
              <a:prstDash val="solid"/>
              <a:round/>
            </a:ln>
          </p:spPr>
          <p:txBody>
            <a:bodyPr/>
            <a:lstStyle/>
            <a:p/>
          </p:txBody>
        </p:sp>
        <p:sp>
          <p:nvSpPr>
            <p:cNvPr id="24" name="pl24"/>
            <p:cNvSpPr/>
            <p:nvPr/>
          </p:nvSpPr>
          <p:spPr>
            <a:xfrm>
              <a:off x="943464"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2858333"/>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3594846"/>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68691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3" name="pg33"/>
            <p:cNvSpPr/>
            <p:nvPr/>
          </p:nvSpPr>
          <p:spPr>
            <a:xfrm>
              <a:off x="1560860"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591214"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5" name="pg35"/>
            <p:cNvSpPr/>
            <p:nvPr/>
          </p:nvSpPr>
          <p:spPr>
            <a:xfrm>
              <a:off x="2264881" y="279176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295234" y="282058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7" name="pg37"/>
            <p:cNvSpPr/>
            <p:nvPr/>
          </p:nvSpPr>
          <p:spPr>
            <a:xfrm>
              <a:off x="2968901"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999254"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9" name="pg39"/>
            <p:cNvSpPr/>
            <p:nvPr/>
          </p:nvSpPr>
          <p:spPr>
            <a:xfrm>
              <a:off x="3532117"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62471"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1" name="pg41"/>
            <p:cNvSpPr/>
            <p:nvPr/>
          </p:nvSpPr>
          <p:spPr>
            <a:xfrm>
              <a:off x="4236138"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6491" y="355710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376942" y="3620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65040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5" name="tx45"/>
            <p:cNvSpPr/>
            <p:nvPr/>
          </p:nvSpPr>
          <p:spPr>
            <a:xfrm>
              <a:off x="4523855" y="50288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84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7" name="tx47"/>
            <p:cNvSpPr/>
            <p:nvPr/>
          </p:nvSpPr>
          <p:spPr>
            <a:xfrm>
              <a:off x="577692" y="456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6442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723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8175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175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086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33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8850" y="6119132"/>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3" name="tx63"/>
            <p:cNvSpPr/>
            <p:nvPr/>
          </p:nvSpPr>
          <p:spPr>
            <a:xfrm>
              <a:off x="26579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0416"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067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1472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226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3059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6075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6869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76626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27101" cap="flat">
              <a:solidFill>
                <a:srgbClr val="0058AB">
                  <a:alpha val="80000"/>
                </a:srgbClr>
              </a:solidFill>
              <a:prstDash val="solid"/>
              <a:round/>
            </a:ln>
          </p:spPr>
          <p:txBody>
            <a:bodyPr/>
            <a:lstStyle/>
            <a:p/>
          </p:txBody>
        </p:sp>
        <p:sp>
          <p:nvSpPr>
            <p:cNvPr id="81" name="pl81"/>
            <p:cNvSpPr/>
            <p:nvPr/>
          </p:nvSpPr>
          <p:spPr>
            <a:xfrm>
              <a:off x="5308715" y="4239295"/>
              <a:ext cx="3520101" cy="828577"/>
            </a:xfrm>
            <a:custGeom>
              <a:avLst/>
              <a:pathLst>
                <a:path w="3520101" h="828577">
                  <a:moveTo>
                    <a:pt x="0" y="0"/>
                  </a:moveTo>
                  <a:lnTo>
                    <a:pt x="140804" y="92064"/>
                  </a:lnTo>
                  <a:lnTo>
                    <a:pt x="281608" y="92064"/>
                  </a:lnTo>
                  <a:lnTo>
                    <a:pt x="422412" y="184128"/>
                  </a:lnTo>
                  <a:lnTo>
                    <a:pt x="563216" y="276192"/>
                  </a:lnTo>
                  <a:lnTo>
                    <a:pt x="704020" y="276192"/>
                  </a:lnTo>
                  <a:lnTo>
                    <a:pt x="844824" y="368256"/>
                  </a:lnTo>
                  <a:lnTo>
                    <a:pt x="985628" y="460320"/>
                  </a:lnTo>
                  <a:lnTo>
                    <a:pt x="1126432" y="552384"/>
                  </a:lnTo>
                  <a:lnTo>
                    <a:pt x="1267236" y="644448"/>
                  </a:lnTo>
                  <a:lnTo>
                    <a:pt x="1408040" y="736512"/>
                  </a:lnTo>
                  <a:lnTo>
                    <a:pt x="1548844" y="736512"/>
                  </a:lnTo>
                  <a:lnTo>
                    <a:pt x="1689648" y="736512"/>
                  </a:lnTo>
                  <a:lnTo>
                    <a:pt x="1830452" y="736512"/>
                  </a:lnTo>
                  <a:lnTo>
                    <a:pt x="1971256" y="736512"/>
                  </a:lnTo>
                  <a:lnTo>
                    <a:pt x="2112061" y="828577"/>
                  </a:lnTo>
                  <a:lnTo>
                    <a:pt x="2252865" y="736512"/>
                  </a:lnTo>
                  <a:lnTo>
                    <a:pt x="2393669" y="736512"/>
                  </a:lnTo>
                  <a:lnTo>
                    <a:pt x="2534473" y="828577"/>
                  </a:lnTo>
                  <a:lnTo>
                    <a:pt x="2675277" y="828577"/>
                  </a:lnTo>
                  <a:lnTo>
                    <a:pt x="2816081" y="828577"/>
                  </a:lnTo>
                  <a:lnTo>
                    <a:pt x="2956885" y="736512"/>
                  </a:lnTo>
                  <a:lnTo>
                    <a:pt x="3097689" y="644448"/>
                  </a:lnTo>
                  <a:lnTo>
                    <a:pt x="3238493" y="644448"/>
                  </a:lnTo>
                  <a:lnTo>
                    <a:pt x="3379297" y="736512"/>
                  </a:lnTo>
                  <a:lnTo>
                    <a:pt x="3520101" y="736512"/>
                  </a:lnTo>
                </a:path>
              </a:pathLst>
            </a:custGeom>
            <a:ln w="27101" cap="flat">
              <a:solidFill>
                <a:srgbClr val="1CABE2">
                  <a:alpha val="80000"/>
                </a:srgbClr>
              </a:solidFill>
              <a:prstDash val="solid"/>
              <a:round/>
            </a:ln>
          </p:spPr>
          <p:txBody>
            <a:bodyPr/>
            <a:lstStyle/>
            <a:p/>
          </p:txBody>
        </p:sp>
        <p:sp>
          <p:nvSpPr>
            <p:cNvPr id="82" name="pl82"/>
            <p:cNvSpPr/>
            <p:nvPr/>
          </p:nvSpPr>
          <p:spPr>
            <a:xfrm>
              <a:off x="5308715" y="3042461"/>
              <a:ext cx="3520101" cy="1473025"/>
            </a:xfrm>
            <a:custGeom>
              <a:avLst/>
              <a:pathLst>
                <a:path w="3520101" h="1473025">
                  <a:moveTo>
                    <a:pt x="0" y="0"/>
                  </a:moveTo>
                  <a:lnTo>
                    <a:pt x="140804" y="184128"/>
                  </a:lnTo>
                  <a:lnTo>
                    <a:pt x="281608" y="276192"/>
                  </a:lnTo>
                  <a:lnTo>
                    <a:pt x="422412" y="644448"/>
                  </a:lnTo>
                  <a:lnTo>
                    <a:pt x="563216" y="828577"/>
                  </a:lnTo>
                  <a:lnTo>
                    <a:pt x="704020" y="1104769"/>
                  </a:lnTo>
                  <a:lnTo>
                    <a:pt x="844824" y="1196833"/>
                  </a:lnTo>
                  <a:lnTo>
                    <a:pt x="985628" y="828577"/>
                  </a:lnTo>
                  <a:lnTo>
                    <a:pt x="1126432" y="920641"/>
                  </a:lnTo>
                  <a:lnTo>
                    <a:pt x="1267236" y="1104769"/>
                  </a:lnTo>
                  <a:lnTo>
                    <a:pt x="1408040" y="1473025"/>
                  </a:lnTo>
                  <a:lnTo>
                    <a:pt x="1548844" y="1196833"/>
                  </a:lnTo>
                  <a:lnTo>
                    <a:pt x="1689648" y="1196833"/>
                  </a:lnTo>
                  <a:lnTo>
                    <a:pt x="1830452" y="1380961"/>
                  </a:lnTo>
                  <a:lnTo>
                    <a:pt x="1971256" y="1196833"/>
                  </a:lnTo>
                  <a:lnTo>
                    <a:pt x="2112061" y="1012705"/>
                  </a:lnTo>
                  <a:lnTo>
                    <a:pt x="2252865" y="736512"/>
                  </a:lnTo>
                  <a:lnTo>
                    <a:pt x="2393669" y="920641"/>
                  </a:lnTo>
                  <a:lnTo>
                    <a:pt x="2534473" y="828577"/>
                  </a:lnTo>
                  <a:lnTo>
                    <a:pt x="2675277" y="828577"/>
                  </a:lnTo>
                  <a:lnTo>
                    <a:pt x="2816081" y="828577"/>
                  </a:lnTo>
                  <a:lnTo>
                    <a:pt x="2956885" y="644448"/>
                  </a:lnTo>
                  <a:lnTo>
                    <a:pt x="3097689" y="460320"/>
                  </a:lnTo>
                  <a:lnTo>
                    <a:pt x="3238493" y="460320"/>
                  </a:lnTo>
                  <a:lnTo>
                    <a:pt x="3379297" y="644448"/>
                  </a:lnTo>
                  <a:lnTo>
                    <a:pt x="3520101" y="552384"/>
                  </a:lnTo>
                </a:path>
              </a:pathLst>
            </a:custGeom>
            <a:ln w="27101" cap="flat">
              <a:solidFill>
                <a:srgbClr val="00833D">
                  <a:alpha val="80000"/>
                </a:srgbClr>
              </a:solidFill>
              <a:prstDash val="solid"/>
              <a:round/>
            </a:ln>
          </p:spPr>
          <p:txBody>
            <a:bodyPr/>
            <a:lstStyle/>
            <a:p/>
          </p:txBody>
        </p:sp>
        <p:sp>
          <p:nvSpPr>
            <p:cNvPr id="83" name="pl83"/>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43362" cap="flat">
              <a:solidFill>
                <a:srgbClr val="000000">
                  <a:alpha val="100000"/>
                </a:srgbClr>
              </a:solidFill>
              <a:prstDash val="solid"/>
              <a:round/>
            </a:ln>
          </p:spPr>
          <p:txBody>
            <a:bodyPr/>
            <a:lstStyle/>
            <a:p/>
          </p:txBody>
        </p:sp>
        <p:sp>
          <p:nvSpPr>
            <p:cNvPr id="84" name="pl84"/>
            <p:cNvSpPr/>
            <p:nvPr/>
          </p:nvSpPr>
          <p:spPr>
            <a:xfrm>
              <a:off x="5308715" y="2490077"/>
              <a:ext cx="3520101" cy="1749218"/>
            </a:xfrm>
            <a:custGeom>
              <a:avLst/>
              <a:pathLst>
                <a:path w="3520101" h="1749218">
                  <a:moveTo>
                    <a:pt x="0" y="184128"/>
                  </a:moveTo>
                  <a:lnTo>
                    <a:pt x="140804" y="184128"/>
                  </a:lnTo>
                  <a:lnTo>
                    <a:pt x="281608" y="92064"/>
                  </a:lnTo>
                  <a:lnTo>
                    <a:pt x="422412" y="92064"/>
                  </a:lnTo>
                  <a:lnTo>
                    <a:pt x="563216" y="0"/>
                  </a:lnTo>
                  <a:lnTo>
                    <a:pt x="704020" y="92064"/>
                  </a:lnTo>
                  <a:lnTo>
                    <a:pt x="844824" y="92064"/>
                  </a:lnTo>
                  <a:lnTo>
                    <a:pt x="985628" y="736512"/>
                  </a:lnTo>
                  <a:lnTo>
                    <a:pt x="1126432" y="1749218"/>
                  </a:lnTo>
                  <a:lnTo>
                    <a:pt x="1267236" y="276192"/>
                  </a:lnTo>
                  <a:lnTo>
                    <a:pt x="1408040" y="0"/>
                  </a:lnTo>
                  <a:lnTo>
                    <a:pt x="1548844" y="1380961"/>
                  </a:lnTo>
                  <a:lnTo>
                    <a:pt x="1689648" y="1473025"/>
                  </a:lnTo>
                  <a:lnTo>
                    <a:pt x="1830452" y="1565090"/>
                  </a:lnTo>
                  <a:lnTo>
                    <a:pt x="1971256" y="1749218"/>
                  </a:lnTo>
                  <a:lnTo>
                    <a:pt x="2112061" y="552384"/>
                  </a:lnTo>
                  <a:lnTo>
                    <a:pt x="2252865" y="920641"/>
                  </a:lnTo>
                  <a:lnTo>
                    <a:pt x="2393669" y="736512"/>
                  </a:lnTo>
                  <a:lnTo>
                    <a:pt x="2534473" y="736512"/>
                  </a:lnTo>
                  <a:lnTo>
                    <a:pt x="2675277" y="736512"/>
                  </a:lnTo>
                  <a:lnTo>
                    <a:pt x="2816081" y="644448"/>
                  </a:lnTo>
                  <a:lnTo>
                    <a:pt x="2956885" y="552384"/>
                  </a:lnTo>
                  <a:lnTo>
                    <a:pt x="3097689" y="460320"/>
                  </a:lnTo>
                  <a:lnTo>
                    <a:pt x="3238493" y="368256"/>
                  </a:lnTo>
                  <a:lnTo>
                    <a:pt x="3379297" y="1012705"/>
                  </a:lnTo>
                  <a:lnTo>
                    <a:pt x="3520101" y="1104769"/>
                  </a:lnTo>
                </a:path>
              </a:pathLst>
            </a:custGeom>
            <a:ln w="27101" cap="flat">
              <a:solidFill>
                <a:srgbClr val="0058AB">
                  <a:alpha val="100000"/>
                </a:srgbClr>
              </a:solidFill>
              <a:prstDash val="solid"/>
              <a:round/>
            </a:ln>
          </p:spPr>
          <p:txBody>
            <a:bodyPr/>
            <a:lstStyle/>
            <a:p/>
          </p:txBody>
        </p:sp>
        <p:sp>
          <p:nvSpPr>
            <p:cNvPr id="85" name="pl85"/>
            <p:cNvSpPr/>
            <p:nvPr/>
          </p:nvSpPr>
          <p:spPr>
            <a:xfrm>
              <a:off x="5308715" y="2398012"/>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2305948"/>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221388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2766269"/>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2950397"/>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3226590"/>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318654"/>
              <a:ext cx="0" cy="276192"/>
            </a:xfrm>
            <a:custGeom>
              <a:avLst/>
              <a:pathLst>
                <a:path w="0" h="276192">
                  <a:moveTo>
                    <a:pt x="0" y="27619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33144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36021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94" name="pg94"/>
            <p:cNvSpPr/>
            <p:nvPr/>
          </p:nvSpPr>
          <p:spPr>
            <a:xfrm>
              <a:off x="5926111" y="22393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56465" y="226815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96" name="pg96"/>
            <p:cNvSpPr/>
            <p:nvPr/>
          </p:nvSpPr>
          <p:spPr>
            <a:xfrm>
              <a:off x="6630131" y="21473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60485" y="217609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8" name="pg98"/>
            <p:cNvSpPr/>
            <p:nvPr/>
          </p:nvSpPr>
          <p:spPr>
            <a:xfrm>
              <a:off x="7334152" y="269970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64505" y="272976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0" name="pg100"/>
            <p:cNvSpPr/>
            <p:nvPr/>
          </p:nvSpPr>
          <p:spPr>
            <a:xfrm>
              <a:off x="7897368" y="288383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27722" y="291265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2" name="pg102"/>
            <p:cNvSpPr/>
            <p:nvPr/>
          </p:nvSpPr>
          <p:spPr>
            <a:xfrm>
              <a:off x="8601388" y="31600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319008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4" name="pg104"/>
            <p:cNvSpPr/>
            <p:nvPr/>
          </p:nvSpPr>
          <p:spPr>
            <a:xfrm>
              <a:off x="8742193" y="325208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28214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6" name="tx106"/>
            <p:cNvSpPr/>
            <p:nvPr/>
          </p:nvSpPr>
          <p:spPr>
            <a:xfrm>
              <a:off x="8889106" y="49353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55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08" name="tx108"/>
            <p:cNvSpPr/>
            <p:nvPr/>
          </p:nvSpPr>
          <p:spPr>
            <a:xfrm>
              <a:off x="4942943" y="456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6442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72357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4700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700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611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185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4101" y="6119132"/>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4" name="tx124"/>
            <p:cNvSpPr/>
            <p:nvPr/>
          </p:nvSpPr>
          <p:spPr>
            <a:xfrm>
              <a:off x="70232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566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17% of children who received DTP1 did not receive DTP3 (left), and 21%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Guinea DTP drop-out was higher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Guinea, indicating poor retention of children in immunization programmes, and the need for stronger follow-up of those initially reached.</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98677"/>
              <a:ext cx="2135265" cy="229090"/>
            </a:xfrm>
            <a:custGeom>
              <a:avLst/>
              <a:pathLst>
                <a:path w="2135265" h="229090">
                  <a:moveTo>
                    <a:pt x="0" y="101818"/>
                  </a:moveTo>
                  <a:lnTo>
                    <a:pt x="85410" y="101818"/>
                  </a:lnTo>
                  <a:lnTo>
                    <a:pt x="170821" y="110302"/>
                  </a:lnTo>
                  <a:lnTo>
                    <a:pt x="256231" y="110302"/>
                  </a:lnTo>
                  <a:lnTo>
                    <a:pt x="341642" y="118787"/>
                  </a:lnTo>
                  <a:lnTo>
                    <a:pt x="427053" y="110302"/>
                  </a:lnTo>
                  <a:lnTo>
                    <a:pt x="512463" y="101818"/>
                  </a:lnTo>
                  <a:lnTo>
                    <a:pt x="597874" y="76363"/>
                  </a:lnTo>
                  <a:lnTo>
                    <a:pt x="683284" y="50909"/>
                  </a:lnTo>
                  <a:lnTo>
                    <a:pt x="768695" y="16969"/>
                  </a:lnTo>
                  <a:lnTo>
                    <a:pt x="854106" y="0"/>
                  </a:lnTo>
                  <a:lnTo>
                    <a:pt x="939516" y="93333"/>
                  </a:lnTo>
                  <a:lnTo>
                    <a:pt x="1024927" y="135757"/>
                  </a:lnTo>
                  <a:lnTo>
                    <a:pt x="1110337" y="186666"/>
                  </a:lnTo>
                  <a:lnTo>
                    <a:pt x="1195748" y="229090"/>
                  </a:lnTo>
                  <a:lnTo>
                    <a:pt x="1281159" y="178181"/>
                  </a:lnTo>
                  <a:lnTo>
                    <a:pt x="1366569" y="169696"/>
                  </a:lnTo>
                  <a:lnTo>
                    <a:pt x="1451980" y="169696"/>
                  </a:lnTo>
                  <a:lnTo>
                    <a:pt x="1537390" y="169696"/>
                  </a:lnTo>
                  <a:lnTo>
                    <a:pt x="1622801" y="169696"/>
                  </a:lnTo>
                  <a:lnTo>
                    <a:pt x="1708212" y="161211"/>
                  </a:lnTo>
                  <a:lnTo>
                    <a:pt x="1793622" y="161211"/>
                  </a:lnTo>
                  <a:lnTo>
                    <a:pt x="1879033" y="161211"/>
                  </a:lnTo>
                  <a:lnTo>
                    <a:pt x="1964443" y="161211"/>
                  </a:lnTo>
                  <a:lnTo>
                    <a:pt x="2049854" y="152727"/>
                  </a:lnTo>
                  <a:lnTo>
                    <a:pt x="2135265" y="135757"/>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994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233802"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503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1" name="tx51"/>
            <p:cNvSpPr/>
            <p:nvPr/>
          </p:nvSpPr>
          <p:spPr>
            <a:xfrm>
              <a:off x="3223926"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2" name="tx52"/>
            <p:cNvSpPr/>
            <p:nvPr/>
          </p:nvSpPr>
          <p:spPr>
            <a:xfrm>
              <a:off x="2624645" y="20271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3" name="tx53"/>
            <p:cNvSpPr/>
            <p:nvPr/>
          </p:nvSpPr>
          <p:spPr>
            <a:xfrm>
              <a:off x="3051698"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547368"/>
              <a:ext cx="854106" cy="483635"/>
            </a:xfrm>
            <a:custGeom>
              <a:avLst/>
              <a:pathLst>
                <a:path w="854106" h="483635">
                  <a:moveTo>
                    <a:pt x="0" y="483635"/>
                  </a:moveTo>
                  <a:lnTo>
                    <a:pt x="85410" y="152727"/>
                  </a:lnTo>
                  <a:lnTo>
                    <a:pt x="170821" y="144242"/>
                  </a:lnTo>
                  <a:lnTo>
                    <a:pt x="256231" y="135757"/>
                  </a:lnTo>
                  <a:lnTo>
                    <a:pt x="341642" y="127272"/>
                  </a:lnTo>
                  <a:lnTo>
                    <a:pt x="427053" y="110302"/>
                  </a:lnTo>
                  <a:lnTo>
                    <a:pt x="512463" y="101818"/>
                  </a:lnTo>
                  <a:lnTo>
                    <a:pt x="597874" y="93333"/>
                  </a:lnTo>
                  <a:lnTo>
                    <a:pt x="683284" y="84848"/>
                  </a:lnTo>
                  <a:lnTo>
                    <a:pt x="768695" y="16969"/>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129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63113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3873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86" name="tx86"/>
            <p:cNvSpPr/>
            <p:nvPr/>
          </p:nvSpPr>
          <p:spPr>
            <a:xfrm>
              <a:off x="3223926" y="34551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87" name="tx87"/>
            <p:cNvSpPr/>
            <p:nvPr/>
          </p:nvSpPr>
          <p:spPr>
            <a:xfrm>
              <a:off x="2624645"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88" name="tx88"/>
            <p:cNvSpPr/>
            <p:nvPr/>
          </p:nvSpPr>
          <p:spPr>
            <a:xfrm>
              <a:off x="3051698" y="34231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226925" y="4883939"/>
              <a:ext cx="1964443" cy="381817"/>
            </a:xfrm>
            <a:custGeom>
              <a:avLst/>
              <a:pathLst>
                <a:path w="1964443" h="381817">
                  <a:moveTo>
                    <a:pt x="0" y="381817"/>
                  </a:moveTo>
                  <a:lnTo>
                    <a:pt x="85410" y="288484"/>
                  </a:lnTo>
                  <a:lnTo>
                    <a:pt x="170821" y="195151"/>
                  </a:lnTo>
                  <a:lnTo>
                    <a:pt x="256231" y="195151"/>
                  </a:lnTo>
                  <a:lnTo>
                    <a:pt x="341642" y="203636"/>
                  </a:lnTo>
                  <a:lnTo>
                    <a:pt x="427053" y="144242"/>
                  </a:lnTo>
                  <a:lnTo>
                    <a:pt x="512463" y="127272"/>
                  </a:lnTo>
                  <a:lnTo>
                    <a:pt x="597874" y="84848"/>
                  </a:lnTo>
                  <a:lnTo>
                    <a:pt x="683284" y="50909"/>
                  </a:lnTo>
                  <a:lnTo>
                    <a:pt x="768695" y="0"/>
                  </a:lnTo>
                  <a:lnTo>
                    <a:pt x="854106" y="50909"/>
                  </a:lnTo>
                  <a:lnTo>
                    <a:pt x="939516" y="93333"/>
                  </a:lnTo>
                  <a:lnTo>
                    <a:pt x="1024927" y="144242"/>
                  </a:lnTo>
                  <a:lnTo>
                    <a:pt x="1110337" y="152727"/>
                  </a:lnTo>
                  <a:lnTo>
                    <a:pt x="1195748" y="186666"/>
                  </a:lnTo>
                  <a:lnTo>
                    <a:pt x="1281159" y="169696"/>
                  </a:lnTo>
                  <a:lnTo>
                    <a:pt x="1366569" y="161211"/>
                  </a:lnTo>
                  <a:lnTo>
                    <a:pt x="1451980" y="144242"/>
                  </a:lnTo>
                  <a:lnTo>
                    <a:pt x="1537390" y="127272"/>
                  </a:lnTo>
                  <a:lnTo>
                    <a:pt x="1622801" y="110302"/>
                  </a:lnTo>
                  <a:lnTo>
                    <a:pt x="1708212" y="101818"/>
                  </a:lnTo>
                  <a:lnTo>
                    <a:pt x="1793622" y="84848"/>
                  </a:lnTo>
                  <a:lnTo>
                    <a:pt x="1879033" y="16969"/>
                  </a:lnTo>
                  <a:lnTo>
                    <a:pt x="1964443" y="0"/>
                  </a:lnTo>
                </a:path>
              </a:pathLst>
            </a:custGeom>
            <a:ln w="27101" cap="flat">
              <a:solidFill>
                <a:srgbClr val="1CABE2">
                  <a:alpha val="100000"/>
                </a:srgbClr>
              </a:solidFill>
              <a:prstDash val="solid"/>
              <a:round/>
            </a:ln>
          </p:spPr>
          <p:txBody>
            <a:bodyPr/>
            <a:lstStyle/>
            <a:p/>
          </p:txBody>
        </p:sp>
        <p:sp>
          <p:nvSpPr>
            <p:cNvPr id="109" name="pt109"/>
            <p:cNvSpPr/>
            <p:nvPr/>
          </p:nvSpPr>
          <p:spPr>
            <a:xfrm>
              <a:off x="1208875" y="52477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294285" y="515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379696"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465107" y="506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1550517" y="506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1635928"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1721338"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1806749"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1892160"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1977570"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062981"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148391" y="495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233802"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319213" y="501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404623" y="505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2490034" y="503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2575444" y="50271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2660855" y="501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2746266"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2831676" y="497619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2917087" y="49677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3002498"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3087908"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3173319"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tx133"/>
            <p:cNvSpPr/>
            <p:nvPr/>
          </p:nvSpPr>
          <p:spPr>
            <a:xfrm>
              <a:off x="1074995" y="517468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34" name="tx134"/>
            <p:cNvSpPr/>
            <p:nvPr/>
          </p:nvSpPr>
          <p:spPr>
            <a:xfrm>
              <a:off x="3223926" y="47916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35" name="tx135"/>
            <p:cNvSpPr/>
            <p:nvPr/>
          </p:nvSpPr>
          <p:spPr>
            <a:xfrm>
              <a:off x="2624645" y="4887313"/>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36" name="tx136"/>
            <p:cNvSpPr/>
            <p:nvPr/>
          </p:nvSpPr>
          <p:spPr>
            <a:xfrm>
              <a:off x="3051698" y="47597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37" name="pl13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850292" y="2058070"/>
              <a:ext cx="2135265" cy="237575"/>
            </a:xfrm>
            <a:custGeom>
              <a:avLst/>
              <a:pathLst>
                <a:path w="2135265" h="237575">
                  <a:moveTo>
                    <a:pt x="0" y="212120"/>
                  </a:moveTo>
                  <a:lnTo>
                    <a:pt x="85410" y="186666"/>
                  </a:lnTo>
                  <a:lnTo>
                    <a:pt x="170821" y="152727"/>
                  </a:lnTo>
                  <a:lnTo>
                    <a:pt x="256231" y="127272"/>
                  </a:lnTo>
                  <a:lnTo>
                    <a:pt x="341642" y="93333"/>
                  </a:lnTo>
                  <a:lnTo>
                    <a:pt x="427053" y="93333"/>
                  </a:lnTo>
                  <a:lnTo>
                    <a:pt x="512463" y="93333"/>
                  </a:lnTo>
                  <a:lnTo>
                    <a:pt x="597874" y="84848"/>
                  </a:lnTo>
                  <a:lnTo>
                    <a:pt x="683284" y="186666"/>
                  </a:lnTo>
                  <a:lnTo>
                    <a:pt x="768695" y="84848"/>
                  </a:lnTo>
                  <a:lnTo>
                    <a:pt x="854106" y="0"/>
                  </a:lnTo>
                  <a:lnTo>
                    <a:pt x="939516" y="84848"/>
                  </a:lnTo>
                  <a:lnTo>
                    <a:pt x="1024927" y="135757"/>
                  </a:lnTo>
                  <a:lnTo>
                    <a:pt x="1110337" y="186666"/>
                  </a:lnTo>
                  <a:lnTo>
                    <a:pt x="1195748" y="237575"/>
                  </a:lnTo>
                  <a:lnTo>
                    <a:pt x="1281159" y="186666"/>
                  </a:lnTo>
                  <a:lnTo>
                    <a:pt x="1366569" y="203636"/>
                  </a:lnTo>
                  <a:lnTo>
                    <a:pt x="1451980" y="186666"/>
                  </a:lnTo>
                  <a:lnTo>
                    <a:pt x="1537390" y="178181"/>
                  </a:lnTo>
                  <a:lnTo>
                    <a:pt x="1622801" y="161211"/>
                  </a:lnTo>
                  <a:lnTo>
                    <a:pt x="1708212" y="152727"/>
                  </a:lnTo>
                  <a:lnTo>
                    <a:pt x="1793622" y="135757"/>
                  </a:lnTo>
                  <a:lnTo>
                    <a:pt x="1879033" y="127272"/>
                  </a:lnTo>
                  <a:lnTo>
                    <a:pt x="1964443" y="110302"/>
                  </a:lnTo>
                  <a:lnTo>
                    <a:pt x="2049854" y="76363"/>
                  </a:lnTo>
                  <a:lnTo>
                    <a:pt x="2135265" y="67878"/>
                  </a:lnTo>
                </a:path>
              </a:pathLst>
            </a:custGeom>
            <a:ln w="27101" cap="flat">
              <a:solidFill>
                <a:srgbClr val="1CABE2">
                  <a:alpha val="100000"/>
                </a:srgbClr>
              </a:solidFill>
              <a:prstDash val="solid"/>
              <a:round/>
            </a:ln>
          </p:spPr>
          <p:txBody>
            <a:bodyPr/>
            <a:lstStyle/>
            <a:p/>
          </p:txBody>
        </p:sp>
        <p:sp>
          <p:nvSpPr>
            <p:cNvPr id="157" name="pt157"/>
            <p:cNvSpPr/>
            <p:nvPr/>
          </p:nvSpPr>
          <p:spPr>
            <a:xfrm>
              <a:off x="3832241" y="225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3917652"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03062"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88473" y="21672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173883"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259294" y="21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34470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430115"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515526" y="22266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600936"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86347"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77175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857168"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942579"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027989" y="227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13400"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98811" y="224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284221"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369632"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455042" y="220123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5540453" y="219274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625864"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711274" y="21672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5796685"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88209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67506"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tx183"/>
            <p:cNvSpPr/>
            <p:nvPr/>
          </p:nvSpPr>
          <p:spPr>
            <a:xfrm>
              <a:off x="3698362" y="2177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84" name="tx184"/>
            <p:cNvSpPr/>
            <p:nvPr/>
          </p:nvSpPr>
          <p:spPr>
            <a:xfrm>
              <a:off x="6018113"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85" name="tx185"/>
            <p:cNvSpPr/>
            <p:nvPr/>
          </p:nvSpPr>
          <p:spPr>
            <a:xfrm>
              <a:off x="5418832" y="20781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86" name="tx186"/>
            <p:cNvSpPr/>
            <p:nvPr/>
          </p:nvSpPr>
          <p:spPr>
            <a:xfrm>
              <a:off x="5845885" y="1995662"/>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87" name="pl18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3850292" y="3572823"/>
              <a:ext cx="2135265" cy="169696"/>
            </a:xfrm>
            <a:custGeom>
              <a:avLst/>
              <a:pathLst>
                <a:path w="2135265" h="169696">
                  <a:moveTo>
                    <a:pt x="0" y="169696"/>
                  </a:moveTo>
                  <a:lnTo>
                    <a:pt x="85410" y="152727"/>
                  </a:lnTo>
                  <a:lnTo>
                    <a:pt x="170821" y="135757"/>
                  </a:lnTo>
                  <a:lnTo>
                    <a:pt x="256231" y="118787"/>
                  </a:lnTo>
                  <a:lnTo>
                    <a:pt x="341642" y="101818"/>
                  </a:lnTo>
                  <a:lnTo>
                    <a:pt x="427053" y="93333"/>
                  </a:lnTo>
                  <a:lnTo>
                    <a:pt x="512463" y="93333"/>
                  </a:lnTo>
                  <a:lnTo>
                    <a:pt x="597874" y="42424"/>
                  </a:lnTo>
                  <a:lnTo>
                    <a:pt x="683284" y="59393"/>
                  </a:lnTo>
                  <a:lnTo>
                    <a:pt x="768695" y="76363"/>
                  </a:lnTo>
                  <a:lnTo>
                    <a:pt x="854106" y="33939"/>
                  </a:lnTo>
                  <a:lnTo>
                    <a:pt x="939516" y="0"/>
                  </a:lnTo>
                  <a:lnTo>
                    <a:pt x="1024927" y="33939"/>
                  </a:lnTo>
                  <a:lnTo>
                    <a:pt x="1110337" y="67878"/>
                  </a:lnTo>
                  <a:lnTo>
                    <a:pt x="1195748" y="101818"/>
                  </a:lnTo>
                  <a:lnTo>
                    <a:pt x="1281159" y="127272"/>
                  </a:lnTo>
                  <a:lnTo>
                    <a:pt x="1366569" y="118787"/>
                  </a:lnTo>
                  <a:lnTo>
                    <a:pt x="1451980" y="118787"/>
                  </a:lnTo>
                  <a:lnTo>
                    <a:pt x="1537390" y="110302"/>
                  </a:lnTo>
                  <a:lnTo>
                    <a:pt x="1622801" y="101818"/>
                  </a:lnTo>
                  <a:lnTo>
                    <a:pt x="1708212" y="101818"/>
                  </a:lnTo>
                  <a:lnTo>
                    <a:pt x="1793622" y="93333"/>
                  </a:lnTo>
                  <a:lnTo>
                    <a:pt x="1879033" y="93333"/>
                  </a:lnTo>
                  <a:lnTo>
                    <a:pt x="1964443" y="84848"/>
                  </a:lnTo>
                  <a:lnTo>
                    <a:pt x="2049854" y="16969"/>
                  </a:lnTo>
                  <a:lnTo>
                    <a:pt x="2135265" y="0"/>
                  </a:lnTo>
                </a:path>
              </a:pathLst>
            </a:custGeom>
            <a:ln w="27101" cap="flat">
              <a:solidFill>
                <a:srgbClr val="1CABE2">
                  <a:alpha val="100000"/>
                </a:srgbClr>
              </a:solidFill>
              <a:prstDash val="solid"/>
              <a:round/>
            </a:ln>
          </p:spPr>
          <p:txBody>
            <a:bodyPr/>
            <a:lstStyle/>
            <a:p/>
          </p:txBody>
        </p:sp>
        <p:sp>
          <p:nvSpPr>
            <p:cNvPr id="207" name="pt207"/>
            <p:cNvSpPr/>
            <p:nvPr/>
          </p:nvSpPr>
          <p:spPr>
            <a:xfrm>
              <a:off x="3832241" y="372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3917652" y="37074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003062"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088473"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17388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259294"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434470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430115" y="359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4515526"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4600936"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4686347"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4771758"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4857168" y="358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4942579"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027989"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113400" y="368204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19881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284221" y="367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369632" y="366507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5455042" y="365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7" name="pt227"/>
            <p:cNvSpPr/>
            <p:nvPr/>
          </p:nvSpPr>
          <p:spPr>
            <a:xfrm>
              <a:off x="5540453" y="36565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5625864" y="36481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571127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579668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5882095"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5967506"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3698362" y="36514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234" name="tx234"/>
            <p:cNvSpPr/>
            <p:nvPr/>
          </p:nvSpPr>
          <p:spPr>
            <a:xfrm>
              <a:off x="6018113" y="348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235" name="tx235"/>
            <p:cNvSpPr/>
            <p:nvPr/>
          </p:nvSpPr>
          <p:spPr>
            <a:xfrm>
              <a:off x="5418832" y="35334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36" name="tx236"/>
            <p:cNvSpPr/>
            <p:nvPr/>
          </p:nvSpPr>
          <p:spPr>
            <a:xfrm>
              <a:off x="5845885"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37" name="pl23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6644479" y="2236252"/>
              <a:ext cx="2135265" cy="178181"/>
            </a:xfrm>
            <a:custGeom>
              <a:avLst/>
              <a:pathLst>
                <a:path w="2135265" h="178181">
                  <a:moveTo>
                    <a:pt x="0" y="161211"/>
                  </a:moveTo>
                  <a:lnTo>
                    <a:pt x="85410" y="127272"/>
                  </a:lnTo>
                  <a:lnTo>
                    <a:pt x="170821" y="101818"/>
                  </a:lnTo>
                  <a:lnTo>
                    <a:pt x="256231" y="67878"/>
                  </a:lnTo>
                  <a:lnTo>
                    <a:pt x="341642" y="42424"/>
                  </a:lnTo>
                  <a:lnTo>
                    <a:pt x="427053" y="50909"/>
                  </a:lnTo>
                  <a:lnTo>
                    <a:pt x="512463" y="67878"/>
                  </a:lnTo>
                  <a:lnTo>
                    <a:pt x="597874" y="16969"/>
                  </a:lnTo>
                  <a:lnTo>
                    <a:pt x="683284" y="42424"/>
                  </a:lnTo>
                  <a:lnTo>
                    <a:pt x="768695" y="67878"/>
                  </a:lnTo>
                  <a:lnTo>
                    <a:pt x="854106" y="8484"/>
                  </a:lnTo>
                  <a:lnTo>
                    <a:pt x="939516" y="16969"/>
                  </a:lnTo>
                  <a:lnTo>
                    <a:pt x="1024927" y="67878"/>
                  </a:lnTo>
                  <a:lnTo>
                    <a:pt x="1110337" y="127272"/>
                  </a:lnTo>
                  <a:lnTo>
                    <a:pt x="1195748" y="178181"/>
                  </a:lnTo>
                  <a:lnTo>
                    <a:pt x="1281159" y="144242"/>
                  </a:lnTo>
                  <a:lnTo>
                    <a:pt x="1366569" y="152727"/>
                  </a:lnTo>
                  <a:lnTo>
                    <a:pt x="1451980" y="135757"/>
                  </a:lnTo>
                  <a:lnTo>
                    <a:pt x="1537390" y="118787"/>
                  </a:lnTo>
                  <a:lnTo>
                    <a:pt x="1622801" y="101818"/>
                  </a:lnTo>
                  <a:lnTo>
                    <a:pt x="1708212" y="93333"/>
                  </a:lnTo>
                  <a:lnTo>
                    <a:pt x="1793622" y="76363"/>
                  </a:lnTo>
                  <a:lnTo>
                    <a:pt x="1879033" y="59393"/>
                  </a:lnTo>
                  <a:lnTo>
                    <a:pt x="1964443" y="42424"/>
                  </a:lnTo>
                  <a:lnTo>
                    <a:pt x="2049854" y="16969"/>
                  </a:lnTo>
                  <a:lnTo>
                    <a:pt x="2135265" y="0"/>
                  </a:lnTo>
                </a:path>
              </a:pathLst>
            </a:custGeom>
            <a:ln w="27101" cap="flat">
              <a:solidFill>
                <a:srgbClr val="1CABE2">
                  <a:alpha val="100000"/>
                </a:srgbClr>
              </a:solidFill>
              <a:prstDash val="solid"/>
              <a:round/>
            </a:ln>
          </p:spPr>
          <p:txBody>
            <a:bodyPr/>
            <a:lstStyle/>
            <a:p/>
          </p:txBody>
        </p:sp>
        <p:sp>
          <p:nvSpPr>
            <p:cNvPr id="257" name="pt257"/>
            <p:cNvSpPr/>
            <p:nvPr/>
          </p:nvSpPr>
          <p:spPr>
            <a:xfrm>
              <a:off x="6626428" y="23794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6711839"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6797249" y="232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882660"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968071"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7053481" y="22691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138892"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224302"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309713" y="2260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395124"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480534" y="22266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565945"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651355" y="228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736766" y="234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822177" y="239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907587" y="23624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992998" y="23709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078408" y="235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163819" y="233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249230" y="23200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pt277"/>
            <p:cNvSpPr/>
            <p:nvPr/>
          </p:nvSpPr>
          <p:spPr>
            <a:xfrm>
              <a:off x="8334640" y="231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420051" y="229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505461" y="22775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8590872" y="226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676283" y="223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761693" y="22182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tx283"/>
            <p:cNvSpPr/>
            <p:nvPr/>
          </p:nvSpPr>
          <p:spPr>
            <a:xfrm>
              <a:off x="6492549" y="230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84" name="tx284"/>
            <p:cNvSpPr/>
            <p:nvPr/>
          </p:nvSpPr>
          <p:spPr>
            <a:xfrm>
              <a:off x="8812300" y="214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285" name="tx285"/>
            <p:cNvSpPr/>
            <p:nvPr/>
          </p:nvSpPr>
          <p:spPr>
            <a:xfrm>
              <a:off x="8213020" y="219686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86" name="tx286"/>
            <p:cNvSpPr/>
            <p:nvPr/>
          </p:nvSpPr>
          <p:spPr>
            <a:xfrm>
              <a:off x="8640073" y="21120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87" name="pl28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8" name="pl28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9" name="pl28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0" name="pl29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1" name="pl29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2" name="pl29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3" name="pl29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4" name="pl29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5" name="pl29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6" name="pl29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7" name="pl29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8" name="pl29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9" name="pl29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8523512" y="3700095"/>
              <a:ext cx="256231" cy="373332"/>
            </a:xfrm>
            <a:custGeom>
              <a:avLst/>
              <a:pathLst>
                <a:path w="256231" h="373332">
                  <a:moveTo>
                    <a:pt x="0" y="373332"/>
                  </a:moveTo>
                  <a:lnTo>
                    <a:pt x="85410" y="178181"/>
                  </a:lnTo>
                  <a:lnTo>
                    <a:pt x="170821" y="16969"/>
                  </a:lnTo>
                  <a:lnTo>
                    <a:pt x="256231" y="0"/>
                  </a:lnTo>
                </a:path>
              </a:pathLst>
            </a:custGeom>
            <a:ln w="27101" cap="flat">
              <a:solidFill>
                <a:srgbClr val="1CABE2">
                  <a:alpha val="100000"/>
                </a:srgbClr>
              </a:solidFill>
              <a:prstDash val="solid"/>
              <a:round/>
            </a:ln>
          </p:spPr>
          <p:txBody>
            <a:bodyPr/>
            <a:lstStyle/>
            <a:p/>
          </p:txBody>
        </p:sp>
        <p:sp>
          <p:nvSpPr>
            <p:cNvPr id="307" name="pt307"/>
            <p:cNvSpPr/>
            <p:nvPr/>
          </p:nvSpPr>
          <p:spPr>
            <a:xfrm>
              <a:off x="8505461"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90872" y="38602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676283" y="3699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761693" y="368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tx311"/>
            <p:cNvSpPr/>
            <p:nvPr/>
          </p:nvSpPr>
          <p:spPr>
            <a:xfrm>
              <a:off x="8447547"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312" name="tx312"/>
            <p:cNvSpPr/>
            <p:nvPr/>
          </p:nvSpPr>
          <p:spPr>
            <a:xfrm>
              <a:off x="8812300" y="360930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313" name="tx313"/>
            <p:cNvSpPr/>
            <p:nvPr/>
          </p:nvSpPr>
          <p:spPr>
            <a:xfrm>
              <a:off x="8640073" y="3576197"/>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314" name="tx314"/>
            <p:cNvSpPr/>
            <p:nvPr/>
          </p:nvSpPr>
          <p:spPr>
            <a:xfrm>
              <a:off x="2015060"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15" name="tx315"/>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6" name="tx316"/>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7" name="tx317"/>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8" name="tx318"/>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9" name="tx319"/>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20" name="tx320"/>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21" name="tx32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6" name="tx336"/>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7" name="tx337"/>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8" name="tx338"/>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9" name="tx339"/>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0" name="tx340"/>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1" name="tx341"/>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2" name="tx342"/>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3" name="tx343"/>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4" name="tx344"/>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5" name="tx345"/>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6" name="tx346"/>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7" name="tx347"/>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8" name="tx348"/>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9" name="tx349"/>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0" name="tx350"/>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1" name="tx351"/>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2" name="tx352"/>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3" name="tx353"/>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4" name="tx354"/>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5" name="tx355"/>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6" name="tx356"/>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7" name="tx357"/>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8" name="tx358"/>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9" name="tx359"/>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0" name="tx36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1" name="pt36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3" name="tx36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4" name="tx36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5" name="tx365"/>
            <p:cNvSpPr/>
            <p:nvPr/>
          </p:nvSpPr>
          <p:spPr>
            <a:xfrm>
              <a:off x="2406394" y="1330710"/>
              <a:ext cx="5023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Guinea, 2000-2025</a:t>
              </a:r>
            </a:p>
          </p:txBody>
        </p:sp>
        <p:sp>
          <p:nvSpPr>
            <p:cNvPr id="366" name="tx36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7" name="tx36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(47%), followed by MCV1 and YFV (62%).
Compared to 2019, coverage of 6 vaccines increased (BCG, DTP1, DTP3, IPV1, MCV1 and YFV).
Compared to 2024, coverage of 7 vaccines increased (BCG, DTP1, DTP3, IPV1, MCV1, MCV2 and YFV).</a:t>
            </a:r>
          </a:p>
        </p:txBody>
      </p:sp>
      <p:sp>
        <p:nvSpPr>
          <p:cNvPr id="36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Guinea had its lowest coverage in MCV2 (47%), while most other routine vaccines clustered around 62-78%; 6 antigens increased since 2019, and 7 antigens increased since 2024.</a:t>
            </a:r>
          </a:p>
        </p:txBody>
      </p:sp>
      <p:grpSp xmlns:pic="http://schemas.openxmlformats.org/drawingml/2006/picture">
        <p:nvGrpSpPr>
          <p:cNvPr id="370" name=""/>
          <p:cNvGrpSpPr/>
          <p:nvPr/>
        </p:nvGrpSpPr>
        <p:grpSpPr>
          <a:xfrm>
            <a:off x="292608" y="1097280"/>
            <a:ext cx="8595360" cy="28575"/>
            <a:chOff x="292608" y="1097280"/>
            <a:chExt cx="8595360" cy="28575"/>
          </a:xfrm>
        </p:grpSpPr>
        <p:sp>
          <p:nvSpPr>
            <p:cNvPr id="37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2544086"/>
              <a:ext cx="6518190" cy="996441"/>
            </a:xfrm>
            <a:custGeom>
              <a:avLst/>
              <a:pathLst>
                <a:path w="6518190" h="996441">
                  <a:moveTo>
                    <a:pt x="0" y="901542"/>
                  </a:moveTo>
                  <a:lnTo>
                    <a:pt x="260727" y="711744"/>
                  </a:lnTo>
                  <a:lnTo>
                    <a:pt x="521455" y="569395"/>
                  </a:lnTo>
                  <a:lnTo>
                    <a:pt x="782182" y="379596"/>
                  </a:lnTo>
                  <a:lnTo>
                    <a:pt x="1042910" y="237248"/>
                  </a:lnTo>
                  <a:lnTo>
                    <a:pt x="1303638" y="284697"/>
                  </a:lnTo>
                  <a:lnTo>
                    <a:pt x="1564365" y="379596"/>
                  </a:lnTo>
                  <a:lnTo>
                    <a:pt x="1825093" y="94899"/>
                  </a:lnTo>
                  <a:lnTo>
                    <a:pt x="2085820" y="237248"/>
                  </a:lnTo>
                  <a:lnTo>
                    <a:pt x="2346548" y="379596"/>
                  </a:lnTo>
                  <a:lnTo>
                    <a:pt x="2607276" y="47449"/>
                  </a:lnTo>
                  <a:lnTo>
                    <a:pt x="2868003" y="94899"/>
                  </a:lnTo>
                  <a:lnTo>
                    <a:pt x="3128731" y="379596"/>
                  </a:lnTo>
                  <a:lnTo>
                    <a:pt x="3389458" y="711744"/>
                  </a:lnTo>
                  <a:lnTo>
                    <a:pt x="3650186" y="996441"/>
                  </a:lnTo>
                  <a:lnTo>
                    <a:pt x="3910914" y="806643"/>
                  </a:lnTo>
                  <a:lnTo>
                    <a:pt x="4171641" y="854093"/>
                  </a:lnTo>
                  <a:lnTo>
                    <a:pt x="4432369" y="759193"/>
                  </a:lnTo>
                  <a:lnTo>
                    <a:pt x="4693096" y="664294"/>
                  </a:lnTo>
                  <a:lnTo>
                    <a:pt x="4953824" y="569395"/>
                  </a:lnTo>
                  <a:lnTo>
                    <a:pt x="5214552" y="521945"/>
                  </a:lnTo>
                  <a:lnTo>
                    <a:pt x="5475279" y="427046"/>
                  </a:lnTo>
                  <a:lnTo>
                    <a:pt x="5736007" y="332147"/>
                  </a:lnTo>
                  <a:lnTo>
                    <a:pt x="5996734" y="237248"/>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2960348" y="2544086"/>
              <a:ext cx="4693096" cy="996441"/>
            </a:xfrm>
            <a:custGeom>
              <a:avLst/>
              <a:pathLst>
                <a:path w="4693096" h="996441">
                  <a:moveTo>
                    <a:pt x="0" y="379596"/>
                  </a:moveTo>
                  <a:lnTo>
                    <a:pt x="260727" y="379596"/>
                  </a:lnTo>
                  <a:lnTo>
                    <a:pt x="521455" y="379596"/>
                  </a:lnTo>
                  <a:lnTo>
                    <a:pt x="782182" y="47449"/>
                  </a:lnTo>
                  <a:lnTo>
                    <a:pt x="1042910" y="94899"/>
                  </a:lnTo>
                  <a:lnTo>
                    <a:pt x="1303638" y="379596"/>
                  </a:lnTo>
                  <a:lnTo>
                    <a:pt x="1564365" y="711744"/>
                  </a:lnTo>
                  <a:lnTo>
                    <a:pt x="1825093" y="996441"/>
                  </a:lnTo>
                  <a:lnTo>
                    <a:pt x="2085820" y="806643"/>
                  </a:lnTo>
                  <a:lnTo>
                    <a:pt x="2346548" y="854093"/>
                  </a:lnTo>
                  <a:lnTo>
                    <a:pt x="2607276" y="759193"/>
                  </a:lnTo>
                  <a:lnTo>
                    <a:pt x="2868003" y="664294"/>
                  </a:lnTo>
                  <a:lnTo>
                    <a:pt x="3128731" y="569395"/>
                  </a:lnTo>
                  <a:lnTo>
                    <a:pt x="3389458" y="521945"/>
                  </a:lnTo>
                  <a:lnTo>
                    <a:pt x="3650186" y="427046"/>
                  </a:lnTo>
                  <a:lnTo>
                    <a:pt x="3910914" y="332147"/>
                  </a:lnTo>
                  <a:lnTo>
                    <a:pt x="4171641" y="237248"/>
                  </a:lnTo>
                  <a:lnTo>
                    <a:pt x="4432369" y="94899"/>
                  </a:lnTo>
                  <a:lnTo>
                    <a:pt x="4693096" y="0"/>
                  </a:lnTo>
                </a:path>
              </a:pathLst>
            </a:custGeom>
            <a:ln w="27101" cap="flat">
              <a:solidFill>
                <a:srgbClr val="80BD41">
                  <a:alpha val="100000"/>
                </a:srgbClr>
              </a:solidFill>
              <a:prstDash val="solid"/>
              <a:round/>
            </a:ln>
          </p:spPr>
          <p:txBody>
            <a:bodyPr/>
            <a:lstStyle/>
            <a:p/>
          </p:txBody>
        </p:sp>
        <p:sp>
          <p:nvSpPr>
            <p:cNvPr id="40" name="pl40"/>
            <p:cNvSpPr/>
            <p:nvPr/>
          </p:nvSpPr>
          <p:spPr>
            <a:xfrm>
              <a:off x="3481803" y="2544086"/>
              <a:ext cx="4171641" cy="996441"/>
            </a:xfrm>
            <a:custGeom>
              <a:avLst/>
              <a:pathLst>
                <a:path w="4171641" h="996441">
                  <a:moveTo>
                    <a:pt x="0" y="379596"/>
                  </a:moveTo>
                  <a:lnTo>
                    <a:pt x="260727" y="47449"/>
                  </a:lnTo>
                  <a:lnTo>
                    <a:pt x="521455" y="94899"/>
                  </a:lnTo>
                  <a:lnTo>
                    <a:pt x="782182" y="379596"/>
                  </a:lnTo>
                  <a:lnTo>
                    <a:pt x="1042910" y="711744"/>
                  </a:lnTo>
                  <a:lnTo>
                    <a:pt x="1303638" y="996441"/>
                  </a:lnTo>
                  <a:lnTo>
                    <a:pt x="1564365" y="806643"/>
                  </a:lnTo>
                  <a:lnTo>
                    <a:pt x="1825093" y="854093"/>
                  </a:lnTo>
                  <a:lnTo>
                    <a:pt x="2085820" y="759193"/>
                  </a:lnTo>
                  <a:lnTo>
                    <a:pt x="2346548" y="664294"/>
                  </a:lnTo>
                  <a:lnTo>
                    <a:pt x="2607276" y="569395"/>
                  </a:lnTo>
                  <a:lnTo>
                    <a:pt x="2868003" y="521945"/>
                  </a:lnTo>
                  <a:lnTo>
                    <a:pt x="3128731" y="427046"/>
                  </a:lnTo>
                  <a:lnTo>
                    <a:pt x="3389458" y="332147"/>
                  </a:lnTo>
                  <a:lnTo>
                    <a:pt x="3650186" y="237248"/>
                  </a:lnTo>
                  <a:lnTo>
                    <a:pt x="3910914" y="94899"/>
                  </a:lnTo>
                  <a:lnTo>
                    <a:pt x="4171641" y="0"/>
                  </a:lnTo>
                </a:path>
              </a:pathLst>
            </a:custGeom>
            <a:ln w="27101" cap="flat">
              <a:solidFill>
                <a:srgbClr val="EE00EE">
                  <a:alpha val="100000"/>
                </a:srgbClr>
              </a:solidFill>
              <a:prstDash val="solid"/>
              <a:round/>
            </a:ln>
          </p:spPr>
          <p:txBody>
            <a:bodyPr/>
            <a:lstStyle/>
            <a:p/>
          </p:txBody>
        </p:sp>
        <p:sp>
          <p:nvSpPr>
            <p:cNvPr id="41" name="pl41"/>
            <p:cNvSpPr/>
            <p:nvPr/>
          </p:nvSpPr>
          <p:spPr>
            <a:xfrm>
              <a:off x="5046169" y="2544086"/>
              <a:ext cx="2607276" cy="2704627"/>
            </a:xfrm>
            <a:custGeom>
              <a:avLst/>
              <a:pathLst>
                <a:path w="2607276" h="2704627">
                  <a:moveTo>
                    <a:pt x="0" y="2704627"/>
                  </a:moveTo>
                  <a:lnTo>
                    <a:pt x="260727" y="854093"/>
                  </a:lnTo>
                  <a:lnTo>
                    <a:pt x="521455" y="806643"/>
                  </a:lnTo>
                  <a:lnTo>
                    <a:pt x="782182" y="759193"/>
                  </a:lnTo>
                  <a:lnTo>
                    <a:pt x="1042910" y="711744"/>
                  </a:lnTo>
                  <a:lnTo>
                    <a:pt x="1303638" y="616844"/>
                  </a:lnTo>
                  <a:lnTo>
                    <a:pt x="1564365" y="569395"/>
                  </a:lnTo>
                  <a:lnTo>
                    <a:pt x="1825093" y="521945"/>
                  </a:lnTo>
                  <a:lnTo>
                    <a:pt x="2085820" y="474496"/>
                  </a:lnTo>
                  <a:lnTo>
                    <a:pt x="2346548" y="94899"/>
                  </a:lnTo>
                  <a:lnTo>
                    <a:pt x="2607276" y="0"/>
                  </a:lnTo>
                </a:path>
              </a:pathLst>
            </a:custGeom>
            <a:ln w="27101" cap="flat">
              <a:solidFill>
                <a:srgbClr val="6A3D9A">
                  <a:alpha val="100000"/>
                </a:srgbClr>
              </a:solidFill>
              <a:prstDash val="solid"/>
              <a:round/>
            </a:ln>
          </p:spPr>
          <p:txBody>
            <a:bodyPr/>
            <a:lstStyle/>
            <a:p/>
          </p:txBody>
        </p:sp>
        <p:sp>
          <p:nvSpPr>
            <p:cNvPr id="42" name="pl42"/>
            <p:cNvSpPr/>
            <p:nvPr/>
          </p:nvSpPr>
          <p:spPr>
            <a:xfrm>
              <a:off x="1135255" y="2686434"/>
              <a:ext cx="6518190" cy="948992"/>
            </a:xfrm>
            <a:custGeom>
              <a:avLst/>
              <a:pathLst>
                <a:path w="6518190" h="948992">
                  <a:moveTo>
                    <a:pt x="0" y="948992"/>
                  </a:moveTo>
                  <a:lnTo>
                    <a:pt x="260727" y="854093"/>
                  </a:lnTo>
                  <a:lnTo>
                    <a:pt x="521455" y="759193"/>
                  </a:lnTo>
                  <a:lnTo>
                    <a:pt x="782182" y="664294"/>
                  </a:lnTo>
                  <a:lnTo>
                    <a:pt x="1042910" y="569395"/>
                  </a:lnTo>
                  <a:lnTo>
                    <a:pt x="1303638" y="521945"/>
                  </a:lnTo>
                  <a:lnTo>
                    <a:pt x="1564365" y="521945"/>
                  </a:lnTo>
                  <a:lnTo>
                    <a:pt x="1825093" y="237248"/>
                  </a:lnTo>
                  <a:lnTo>
                    <a:pt x="2085820" y="332147"/>
                  </a:lnTo>
                  <a:lnTo>
                    <a:pt x="2346548" y="427046"/>
                  </a:lnTo>
                  <a:lnTo>
                    <a:pt x="2607276" y="189798"/>
                  </a:lnTo>
                  <a:lnTo>
                    <a:pt x="2868003" y="0"/>
                  </a:lnTo>
                  <a:lnTo>
                    <a:pt x="3128731" y="189798"/>
                  </a:lnTo>
                  <a:lnTo>
                    <a:pt x="3389458" y="379596"/>
                  </a:lnTo>
                  <a:lnTo>
                    <a:pt x="3650186" y="569395"/>
                  </a:lnTo>
                  <a:lnTo>
                    <a:pt x="3910914" y="711744"/>
                  </a:lnTo>
                  <a:lnTo>
                    <a:pt x="4171641" y="664294"/>
                  </a:lnTo>
                  <a:lnTo>
                    <a:pt x="4432369" y="664294"/>
                  </a:lnTo>
                  <a:lnTo>
                    <a:pt x="4693096" y="616844"/>
                  </a:lnTo>
                  <a:lnTo>
                    <a:pt x="4953824" y="569395"/>
                  </a:lnTo>
                  <a:lnTo>
                    <a:pt x="5214552" y="569395"/>
                  </a:lnTo>
                  <a:lnTo>
                    <a:pt x="5475279" y="521945"/>
                  </a:lnTo>
                  <a:lnTo>
                    <a:pt x="5736007" y="521945"/>
                  </a:lnTo>
                  <a:lnTo>
                    <a:pt x="5996734" y="474496"/>
                  </a:lnTo>
                  <a:lnTo>
                    <a:pt x="6257462" y="94899"/>
                  </a:lnTo>
                  <a:lnTo>
                    <a:pt x="6518190"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3398179"/>
              <a:ext cx="782182" cy="2087782"/>
            </a:xfrm>
            <a:custGeom>
              <a:avLst/>
              <a:pathLst>
                <a:path w="782182" h="2087782">
                  <a:moveTo>
                    <a:pt x="0" y="2087782"/>
                  </a:moveTo>
                  <a:lnTo>
                    <a:pt x="260727" y="996441"/>
                  </a:lnTo>
                  <a:lnTo>
                    <a:pt x="521455" y="94899"/>
                  </a:lnTo>
                  <a:lnTo>
                    <a:pt x="782182" y="0"/>
                  </a:lnTo>
                </a:path>
              </a:pathLst>
            </a:custGeom>
            <a:ln w="27101" cap="flat">
              <a:solidFill>
                <a:srgbClr val="FF7F00">
                  <a:alpha val="100000"/>
                </a:srgbClr>
              </a:solidFill>
              <a:prstDash val="solid"/>
              <a:round/>
            </a:ln>
          </p:spPr>
          <p:txBody>
            <a:bodyPr/>
            <a:lstStyle/>
            <a:p/>
          </p:txBody>
        </p:sp>
        <p:sp>
          <p:nvSpPr>
            <p:cNvPr id="44" name="pl44"/>
            <p:cNvSpPr/>
            <p:nvPr/>
          </p:nvSpPr>
          <p:spPr>
            <a:xfrm>
              <a:off x="7665880" y="2057861"/>
              <a:ext cx="717064" cy="477935"/>
            </a:xfrm>
            <a:custGeom>
              <a:avLst/>
              <a:pathLst>
                <a:path w="717064" h="477935">
                  <a:moveTo>
                    <a:pt x="717064" y="0"/>
                  </a:moveTo>
                  <a:lnTo>
                    <a:pt x="0" y="477935"/>
                  </a:lnTo>
                </a:path>
              </a:pathLst>
            </a:custGeom>
          </p:spPr>
          <p:txBody>
            <a:bodyPr/>
            <a:lstStyle/>
            <a:p/>
          </p:txBody>
        </p:sp>
        <p:sp>
          <p:nvSpPr>
            <p:cNvPr id="45" name="pl45"/>
            <p:cNvSpPr/>
            <p:nvPr/>
          </p:nvSpPr>
          <p:spPr>
            <a:xfrm>
              <a:off x="7671543" y="2544868"/>
              <a:ext cx="657041" cy="28411"/>
            </a:xfrm>
            <a:custGeom>
              <a:avLst/>
              <a:pathLst>
                <a:path w="657041" h="28411">
                  <a:moveTo>
                    <a:pt x="657041" y="28411"/>
                  </a:moveTo>
                  <a:lnTo>
                    <a:pt x="0" y="0"/>
                  </a:lnTo>
                </a:path>
              </a:pathLst>
            </a:custGeom>
          </p:spPr>
          <p:txBody>
            <a:bodyPr/>
            <a:lstStyle/>
            <a:p/>
          </p:txBody>
        </p:sp>
        <p:sp>
          <p:nvSpPr>
            <p:cNvPr id="46" name="pl46"/>
            <p:cNvSpPr/>
            <p:nvPr/>
          </p:nvSpPr>
          <p:spPr>
            <a:xfrm>
              <a:off x="7669185" y="2549745"/>
              <a:ext cx="767909" cy="276098"/>
            </a:xfrm>
            <a:custGeom>
              <a:avLst/>
              <a:pathLst>
                <a:path w="767909" h="276098">
                  <a:moveTo>
                    <a:pt x="767909" y="276098"/>
                  </a:moveTo>
                  <a:lnTo>
                    <a:pt x="0" y="0"/>
                  </a:lnTo>
                </a:path>
              </a:pathLst>
            </a:custGeom>
          </p:spPr>
          <p:txBody>
            <a:bodyPr/>
            <a:lstStyle/>
            <a:p/>
          </p:txBody>
        </p:sp>
        <p:sp>
          <p:nvSpPr>
            <p:cNvPr id="47" name="pl47"/>
            <p:cNvSpPr/>
            <p:nvPr/>
          </p:nvSpPr>
          <p:spPr>
            <a:xfrm>
              <a:off x="7669894" y="2318953"/>
              <a:ext cx="755131" cy="220333"/>
            </a:xfrm>
            <a:custGeom>
              <a:avLst/>
              <a:pathLst>
                <a:path w="755131" h="220333">
                  <a:moveTo>
                    <a:pt x="755131" y="0"/>
                  </a:moveTo>
                  <a:lnTo>
                    <a:pt x="0" y="220333"/>
                  </a:lnTo>
                </a:path>
              </a:pathLst>
            </a:custGeom>
          </p:spPr>
          <p:txBody>
            <a:bodyPr/>
            <a:lstStyle/>
            <a:p/>
          </p:txBody>
        </p:sp>
        <p:sp>
          <p:nvSpPr>
            <p:cNvPr id="48" name="pl48"/>
            <p:cNvSpPr/>
            <p:nvPr/>
          </p:nvSpPr>
          <p:spPr>
            <a:xfrm>
              <a:off x="7666884" y="2694081"/>
              <a:ext cx="691976" cy="393707"/>
            </a:xfrm>
            <a:custGeom>
              <a:avLst/>
              <a:pathLst>
                <a:path w="691976" h="393707">
                  <a:moveTo>
                    <a:pt x="691976" y="393707"/>
                  </a:moveTo>
                  <a:lnTo>
                    <a:pt x="0" y="0"/>
                  </a:lnTo>
                </a:path>
              </a:pathLst>
            </a:custGeom>
          </p:spPr>
          <p:txBody>
            <a:bodyPr/>
            <a:lstStyle/>
            <a:p/>
          </p:txBody>
        </p:sp>
        <p:sp>
          <p:nvSpPr>
            <p:cNvPr id="49" name="pl49"/>
            <p:cNvSpPr/>
            <p:nvPr/>
          </p:nvSpPr>
          <p:spPr>
            <a:xfrm>
              <a:off x="7671585" y="3398179"/>
              <a:ext cx="687275" cy="1"/>
            </a:xfrm>
            <a:custGeom>
              <a:avLst/>
              <a:pathLst>
                <a:path w="687275" h="1">
                  <a:moveTo>
                    <a:pt x="687275" y="1"/>
                  </a:moveTo>
                  <a:lnTo>
                    <a:pt x="0" y="0"/>
                  </a:lnTo>
                </a:path>
              </a:pathLst>
            </a:custGeom>
          </p:spPr>
          <p:txBody>
            <a:bodyPr/>
            <a:lstStyle/>
            <a:p/>
          </p:txBody>
        </p:sp>
        <p:sp>
          <p:nvSpPr>
            <p:cNvPr id="50" name="pg50"/>
            <p:cNvSpPr/>
            <p:nvPr/>
          </p:nvSpPr>
          <p:spPr>
            <a:xfrm>
              <a:off x="8314365" y="196590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1" name="tx51"/>
            <p:cNvSpPr/>
            <p:nvPr/>
          </p:nvSpPr>
          <p:spPr>
            <a:xfrm>
              <a:off x="8337225" y="20074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65%</a:t>
              </a:r>
            </a:p>
          </p:txBody>
        </p:sp>
        <p:sp>
          <p:nvSpPr>
            <p:cNvPr id="52" name="pg52"/>
            <p:cNvSpPr/>
            <p:nvPr/>
          </p:nvSpPr>
          <p:spPr>
            <a:xfrm>
              <a:off x="8260004" y="248883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3" name="tx53"/>
            <p:cNvSpPr/>
            <p:nvPr/>
          </p:nvSpPr>
          <p:spPr>
            <a:xfrm>
              <a:off x="8282864" y="251168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65%</a:t>
              </a:r>
            </a:p>
          </p:txBody>
        </p:sp>
        <p:sp>
          <p:nvSpPr>
            <p:cNvPr id="54" name="pg54"/>
            <p:cNvSpPr/>
            <p:nvPr/>
          </p:nvSpPr>
          <p:spPr>
            <a:xfrm>
              <a:off x="8368515" y="274690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5" name="tx55"/>
            <p:cNvSpPr/>
            <p:nvPr/>
          </p:nvSpPr>
          <p:spPr>
            <a:xfrm>
              <a:off x="8391375" y="27884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65%</a:t>
              </a:r>
            </a:p>
          </p:txBody>
        </p:sp>
        <p:sp>
          <p:nvSpPr>
            <p:cNvPr id="56" name="pg56"/>
            <p:cNvSpPr/>
            <p:nvPr/>
          </p:nvSpPr>
          <p:spPr>
            <a:xfrm>
              <a:off x="8356446" y="22296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7" name="tx57"/>
            <p:cNvSpPr/>
            <p:nvPr/>
          </p:nvSpPr>
          <p:spPr>
            <a:xfrm>
              <a:off x="8379306" y="22711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65%</a:t>
              </a:r>
            </a:p>
          </p:txBody>
        </p:sp>
        <p:sp>
          <p:nvSpPr>
            <p:cNvPr id="58" name="pg58"/>
            <p:cNvSpPr/>
            <p:nvPr/>
          </p:nvSpPr>
          <p:spPr>
            <a:xfrm>
              <a:off x="8290281" y="301081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13141" y="305235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62%</a:t>
              </a:r>
            </a:p>
          </p:txBody>
        </p:sp>
        <p:sp>
          <p:nvSpPr>
            <p:cNvPr id="60" name="pg60"/>
            <p:cNvSpPr/>
            <p:nvPr/>
          </p:nvSpPr>
          <p:spPr>
            <a:xfrm>
              <a:off x="8290281" y="331366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1" name="tx61"/>
            <p:cNvSpPr/>
            <p:nvPr/>
          </p:nvSpPr>
          <p:spPr>
            <a:xfrm>
              <a:off x="8313141" y="33551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47%</a:t>
              </a:r>
            </a:p>
          </p:txBody>
        </p:sp>
        <p:sp>
          <p:nvSpPr>
            <p:cNvPr id="62" name="pl6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3" name="rc6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4" name="tx6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6" name="tx6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 name="tx6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68" name="tx6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 name="tx6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0" name="tx7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1" name="tx7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 name="tx7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 name="tx7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 name="tx7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5" name="tx7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6" name="tx7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7" name="tx7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8" name="tx7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9" name="tx7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0" name="tx8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1" name="tx8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2" name="tx8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3" name="tx8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4" name="tx8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5" name="tx8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6" name="tx8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tx87"/>
            <p:cNvSpPr/>
            <p:nvPr/>
          </p:nvSpPr>
          <p:spPr>
            <a:xfrm>
              <a:off x="3475595" y="401416"/>
              <a:ext cx="28804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Guinea, 2000-2025</a:t>
              </a:r>
            </a:p>
          </p:txBody>
        </p:sp>
        <p:sp>
          <p:nvSpPr>
            <p:cNvPr id="88" name="tx8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9" name="tx8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6 vaccines (complete series).
In 2025, MCV2 had the lowest coverage of all vaccines (47%), followed by MCV1 (62%).
Coverage of 5 vaccines increased (DTP3, HEPB3, HIB3, IPV1 and MCV1) compared to respective coverage in 2019.
Coverage of 6 vaccines increased (DTP3, HEPB3, HIB3, IPV1, MCV1 and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458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3819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8180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25415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6902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1263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5624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99855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468" y="998557"/>
              <a:ext cx="290867" cy="0"/>
            </a:xfrm>
            <a:custGeom>
              <a:avLst/>
              <a:pathLst>
                <a:path w="290867" h="0">
                  <a:moveTo>
                    <a:pt x="0" y="0"/>
                  </a:moveTo>
                  <a:lnTo>
                    <a:pt x="72716" y="0"/>
                  </a:lnTo>
                  <a:lnTo>
                    <a:pt x="72716" y="0"/>
                  </a:lnTo>
                  <a:lnTo>
                    <a:pt x="72716" y="0"/>
                  </a:lnTo>
                  <a:lnTo>
                    <a:pt x="72716" y="0"/>
                  </a:lnTo>
                  <a:lnTo>
                    <a:pt x="145433" y="0"/>
                  </a:lnTo>
                  <a:lnTo>
                    <a:pt x="290867" y="0"/>
                  </a:lnTo>
                </a:path>
              </a:pathLst>
            </a:custGeom>
            <a:ln w="116535" cap="flat">
              <a:solidFill>
                <a:srgbClr val="E8E8E8">
                  <a:alpha val="100000"/>
                </a:srgbClr>
              </a:solidFill>
              <a:prstDash val="solid"/>
              <a:round/>
            </a:ln>
          </p:spPr>
          <p:txBody>
            <a:bodyPr/>
            <a:lstStyle/>
            <a:p/>
          </p:txBody>
        </p:sp>
        <p:sp>
          <p:nvSpPr>
            <p:cNvPr id="18" name="pl18"/>
            <p:cNvSpPr/>
            <p:nvPr/>
          </p:nvSpPr>
          <p:spPr>
            <a:xfrm>
              <a:off x="6311166" y="1562457"/>
              <a:ext cx="799886" cy="0"/>
            </a:xfrm>
            <a:custGeom>
              <a:avLst/>
              <a:pathLst>
                <a:path w="799886" h="0">
                  <a:moveTo>
                    <a:pt x="0" y="0"/>
                  </a:moveTo>
                  <a:lnTo>
                    <a:pt x="72716" y="0"/>
                  </a:lnTo>
                  <a:lnTo>
                    <a:pt x="218150" y="0"/>
                  </a:lnTo>
                  <a:lnTo>
                    <a:pt x="290867" y="0"/>
                  </a:lnTo>
                  <a:lnTo>
                    <a:pt x="436301" y="0"/>
                  </a:lnTo>
                  <a:lnTo>
                    <a:pt x="727169" y="0"/>
                  </a:lnTo>
                  <a:lnTo>
                    <a:pt x="799886" y="0"/>
                  </a:lnTo>
                </a:path>
              </a:pathLst>
            </a:custGeom>
            <a:ln w="116535" cap="flat">
              <a:solidFill>
                <a:srgbClr val="E8E8E8">
                  <a:alpha val="100000"/>
                </a:srgbClr>
              </a:solidFill>
              <a:prstDash val="solid"/>
              <a:round/>
            </a:ln>
          </p:spPr>
          <p:txBody>
            <a:bodyPr/>
            <a:lstStyle/>
            <a:p/>
          </p:txBody>
        </p:sp>
        <p:sp>
          <p:nvSpPr>
            <p:cNvPr id="19" name="pl19"/>
            <p:cNvSpPr/>
            <p:nvPr/>
          </p:nvSpPr>
          <p:spPr>
            <a:xfrm>
              <a:off x="5293129" y="2126357"/>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0" name="pl20"/>
            <p:cNvSpPr/>
            <p:nvPr/>
          </p:nvSpPr>
          <p:spPr>
            <a:xfrm>
              <a:off x="5293129" y="2690257"/>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1" name="pl21"/>
            <p:cNvSpPr/>
            <p:nvPr/>
          </p:nvSpPr>
          <p:spPr>
            <a:xfrm>
              <a:off x="5293129" y="3254156"/>
              <a:ext cx="872603" cy="0"/>
            </a:xfrm>
            <a:custGeom>
              <a:avLst/>
              <a:pathLst>
                <a:path w="872603" h="0">
                  <a:moveTo>
                    <a:pt x="0" y="0"/>
                  </a:moveTo>
                  <a:lnTo>
                    <a:pt x="72716" y="0"/>
                  </a:lnTo>
                  <a:lnTo>
                    <a:pt x="218150" y="0"/>
                  </a:lnTo>
                  <a:lnTo>
                    <a:pt x="363584" y="0"/>
                  </a:lnTo>
                  <a:lnTo>
                    <a:pt x="509018" y="0"/>
                  </a:lnTo>
                  <a:lnTo>
                    <a:pt x="727169" y="0"/>
                  </a:lnTo>
                  <a:lnTo>
                    <a:pt x="872603" y="0"/>
                  </a:lnTo>
                </a:path>
              </a:pathLst>
            </a:custGeom>
            <a:ln w="116535" cap="flat">
              <a:solidFill>
                <a:srgbClr val="E8E8E8">
                  <a:alpha val="100000"/>
                </a:srgbClr>
              </a:solidFill>
              <a:prstDash val="solid"/>
              <a:round/>
            </a:ln>
          </p:spPr>
          <p:txBody>
            <a:bodyPr/>
            <a:lstStyle/>
            <a:p/>
          </p:txBody>
        </p:sp>
        <p:sp>
          <p:nvSpPr>
            <p:cNvPr id="22" name="pl22"/>
            <p:cNvSpPr/>
            <p:nvPr/>
          </p:nvSpPr>
          <p:spPr>
            <a:xfrm>
              <a:off x="5074978" y="3818056"/>
              <a:ext cx="1090754" cy="0"/>
            </a:xfrm>
            <a:custGeom>
              <a:avLst/>
              <a:pathLst>
                <a:path w="1090754" h="0">
                  <a:moveTo>
                    <a:pt x="0" y="0"/>
                  </a:moveTo>
                  <a:lnTo>
                    <a:pt x="145433" y="0"/>
                  </a:lnTo>
                  <a:lnTo>
                    <a:pt x="218150" y="0"/>
                  </a:lnTo>
                  <a:lnTo>
                    <a:pt x="290867" y="0"/>
                  </a:lnTo>
                  <a:lnTo>
                    <a:pt x="363584" y="0"/>
                  </a:lnTo>
                  <a:lnTo>
                    <a:pt x="945320" y="0"/>
                  </a:lnTo>
                  <a:lnTo>
                    <a:pt x="1090754" y="0"/>
                  </a:lnTo>
                </a:path>
              </a:pathLst>
            </a:custGeom>
            <a:ln w="116535" cap="flat">
              <a:solidFill>
                <a:srgbClr val="E8E8E8">
                  <a:alpha val="100000"/>
                </a:srgbClr>
              </a:solidFill>
              <a:prstDash val="solid"/>
              <a:round/>
            </a:ln>
          </p:spPr>
          <p:txBody>
            <a:bodyPr/>
            <a:lstStyle/>
            <a:p/>
          </p:txBody>
        </p:sp>
        <p:sp>
          <p:nvSpPr>
            <p:cNvPr id="23" name="pl23"/>
            <p:cNvSpPr/>
            <p:nvPr/>
          </p:nvSpPr>
          <p:spPr>
            <a:xfrm>
              <a:off x="5074978" y="4381956"/>
              <a:ext cx="872603" cy="0"/>
            </a:xfrm>
            <a:custGeom>
              <a:avLst/>
              <a:pathLst>
                <a:path w="872603" h="0">
                  <a:moveTo>
                    <a:pt x="0" y="0"/>
                  </a:moveTo>
                  <a:lnTo>
                    <a:pt x="0" y="0"/>
                  </a:lnTo>
                  <a:lnTo>
                    <a:pt x="72716" y="0"/>
                  </a:lnTo>
                  <a:lnTo>
                    <a:pt x="72716" y="0"/>
                  </a:lnTo>
                  <a:lnTo>
                    <a:pt x="145433" y="0"/>
                  </a:lnTo>
                  <a:lnTo>
                    <a:pt x="727169" y="0"/>
                  </a:lnTo>
                  <a:lnTo>
                    <a:pt x="872603" y="0"/>
                  </a:lnTo>
                </a:path>
              </a:pathLst>
            </a:custGeom>
            <a:ln w="116535" cap="flat">
              <a:solidFill>
                <a:srgbClr val="E8E8E8">
                  <a:alpha val="100000"/>
                </a:srgbClr>
              </a:solidFill>
              <a:prstDash val="solid"/>
              <a:round/>
            </a:ln>
          </p:spPr>
          <p:txBody>
            <a:bodyPr/>
            <a:lstStyle/>
            <a:p/>
          </p:txBody>
        </p:sp>
        <p:sp>
          <p:nvSpPr>
            <p:cNvPr id="24" name="pl24"/>
            <p:cNvSpPr/>
            <p:nvPr/>
          </p:nvSpPr>
          <p:spPr>
            <a:xfrm>
              <a:off x="4711393" y="4945856"/>
              <a:ext cx="1236188" cy="0"/>
            </a:xfrm>
            <a:custGeom>
              <a:avLst/>
              <a:pathLst>
                <a:path w="1236188" h="0">
                  <a:moveTo>
                    <a:pt x="0" y="0"/>
                  </a:moveTo>
                  <a:lnTo>
                    <a:pt x="145433" y="0"/>
                  </a:lnTo>
                  <a:lnTo>
                    <a:pt x="290867" y="0"/>
                  </a:lnTo>
                  <a:lnTo>
                    <a:pt x="363584" y="0"/>
                  </a:lnTo>
                  <a:lnTo>
                    <a:pt x="509018" y="0"/>
                  </a:lnTo>
                  <a:lnTo>
                    <a:pt x="1090754" y="0"/>
                  </a:lnTo>
                  <a:lnTo>
                    <a:pt x="1236188" y="0"/>
                  </a:lnTo>
                </a:path>
              </a:pathLst>
            </a:custGeom>
            <a:ln w="116535" cap="flat">
              <a:solidFill>
                <a:srgbClr val="E8E8E8">
                  <a:alpha val="100000"/>
                </a:srgbClr>
              </a:solidFill>
              <a:prstDash val="solid"/>
              <a:round/>
            </a:ln>
          </p:spPr>
          <p:txBody>
            <a:bodyPr/>
            <a:lstStyle/>
            <a:p/>
          </p:txBody>
        </p:sp>
        <p:sp>
          <p:nvSpPr>
            <p:cNvPr id="25" name="pt25"/>
            <p:cNvSpPr/>
            <p:nvPr/>
          </p:nvSpPr>
          <p:spPr>
            <a:xfrm>
              <a:off x="6742968"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15685"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8840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03383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30666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7938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524817"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597534"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742968"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3383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06553"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28862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36134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506780"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652214"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79764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15798"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16123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28862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36134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506780"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652214"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9764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015798"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16123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288629"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36134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506780"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652214"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79764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15798"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16123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07047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21591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288629"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6134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43406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015798"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61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07047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07047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4319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143195"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159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7976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43081"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70689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85232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99776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07047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1591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797648"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43081"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4700"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83013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975568"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248399"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975568"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7048285"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230361"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957531"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6102965"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30361"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957531"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6102965"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30361"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957531"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6102965"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012210"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957531"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102965"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012210"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739380"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884814"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4648626"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739380"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884814"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691825" y="486939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6" name="tx106"/>
            <p:cNvSpPr/>
            <p:nvPr/>
          </p:nvSpPr>
          <p:spPr>
            <a:xfrm>
              <a:off x="55421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07" name="tx107"/>
            <p:cNvSpPr/>
            <p:nvPr/>
          </p:nvSpPr>
          <p:spPr>
            <a:xfrm>
              <a:off x="654984" y="37411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8" name="tx108"/>
            <p:cNvSpPr/>
            <p:nvPr/>
          </p:nvSpPr>
          <p:spPr>
            <a:xfrm>
              <a:off x="673364" y="31751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09" name="tx109"/>
            <p:cNvSpPr/>
            <p:nvPr/>
          </p:nvSpPr>
          <p:spPr>
            <a:xfrm>
              <a:off x="508103" y="25804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0" name="tx110"/>
            <p:cNvSpPr/>
            <p:nvPr/>
          </p:nvSpPr>
          <p:spPr>
            <a:xfrm>
              <a:off x="590895" y="20473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1" name="tx111"/>
            <p:cNvSpPr/>
            <p:nvPr/>
          </p:nvSpPr>
          <p:spPr>
            <a:xfrm>
              <a:off x="590895" y="14855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2" name="tx112"/>
            <p:cNvSpPr/>
            <p:nvPr/>
          </p:nvSpPr>
          <p:spPr>
            <a:xfrm>
              <a:off x="655145" y="918063"/>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13" name="tx113"/>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7065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075546" y="398022"/>
              <a:ext cx="31684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Guinea,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(67%) and 2024 (77%). DTP1 coverage increased in 2025 (78%) compared to 2024, and was higher than in 2019. In 2019-2025, DTP1 coverage was at it's lowest level in 2019 (67%).
In 2024, 0 vaccines had lower coverage than in 2019.
In 2025, 0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3114871"/>
              <a:ext cx="6481656" cy="608928"/>
            </a:xfrm>
            <a:custGeom>
              <a:avLst/>
              <a:pathLst>
                <a:path w="6481656" h="608928">
                  <a:moveTo>
                    <a:pt x="0" y="550935"/>
                  </a:moveTo>
                  <a:lnTo>
                    <a:pt x="259266" y="434948"/>
                  </a:lnTo>
                  <a:lnTo>
                    <a:pt x="518532" y="347959"/>
                  </a:lnTo>
                  <a:lnTo>
                    <a:pt x="777798" y="231972"/>
                  </a:lnTo>
                  <a:lnTo>
                    <a:pt x="1037065" y="144982"/>
                  </a:lnTo>
                  <a:lnTo>
                    <a:pt x="1296331" y="173979"/>
                  </a:lnTo>
                  <a:lnTo>
                    <a:pt x="1555597" y="231972"/>
                  </a:lnTo>
                  <a:lnTo>
                    <a:pt x="1814863" y="57993"/>
                  </a:lnTo>
                  <a:lnTo>
                    <a:pt x="2074130" y="144982"/>
                  </a:lnTo>
                  <a:lnTo>
                    <a:pt x="2333396" y="231972"/>
                  </a:lnTo>
                  <a:lnTo>
                    <a:pt x="2592662" y="28996"/>
                  </a:lnTo>
                  <a:lnTo>
                    <a:pt x="2851928" y="57993"/>
                  </a:lnTo>
                  <a:lnTo>
                    <a:pt x="3111195" y="231972"/>
                  </a:lnTo>
                  <a:lnTo>
                    <a:pt x="3370461" y="434948"/>
                  </a:lnTo>
                  <a:lnTo>
                    <a:pt x="3629727" y="608928"/>
                  </a:lnTo>
                  <a:lnTo>
                    <a:pt x="3888994" y="492942"/>
                  </a:lnTo>
                  <a:lnTo>
                    <a:pt x="4148260" y="521938"/>
                  </a:lnTo>
                  <a:lnTo>
                    <a:pt x="4407526" y="463945"/>
                  </a:lnTo>
                  <a:lnTo>
                    <a:pt x="4666792" y="405952"/>
                  </a:lnTo>
                  <a:lnTo>
                    <a:pt x="4926059" y="347959"/>
                  </a:lnTo>
                  <a:lnTo>
                    <a:pt x="5185325" y="318962"/>
                  </a:lnTo>
                  <a:lnTo>
                    <a:pt x="5444591" y="260969"/>
                  </a:lnTo>
                  <a:lnTo>
                    <a:pt x="5703857" y="202976"/>
                  </a:lnTo>
                  <a:lnTo>
                    <a:pt x="5963124" y="144982"/>
                  </a:lnTo>
                  <a:lnTo>
                    <a:pt x="6222390" y="57993"/>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7142877" y="3636810"/>
              <a:ext cx="777798" cy="1275849"/>
            </a:xfrm>
            <a:custGeom>
              <a:avLst/>
              <a:pathLst>
                <a:path w="777798" h="1275849">
                  <a:moveTo>
                    <a:pt x="0" y="1275849"/>
                  </a:moveTo>
                  <a:lnTo>
                    <a:pt x="259266" y="608928"/>
                  </a:lnTo>
                  <a:lnTo>
                    <a:pt x="518532" y="57993"/>
                  </a:lnTo>
                  <a:lnTo>
                    <a:pt x="777798" y="0"/>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307649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35984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362743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104500" y="487428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40040" y="3114869"/>
              <a:ext cx="239902" cy="2"/>
            </a:xfrm>
            <a:custGeom>
              <a:avLst/>
              <a:pathLst>
                <a:path w="239902" h="2">
                  <a:moveTo>
                    <a:pt x="239902" y="0"/>
                  </a:moveTo>
                  <a:lnTo>
                    <a:pt x="0" y="2"/>
                  </a:lnTo>
                </a:path>
              </a:pathLst>
            </a:custGeom>
          </p:spPr>
          <p:txBody>
            <a:bodyPr/>
            <a:lstStyle/>
            <a:p/>
          </p:txBody>
        </p:sp>
        <p:sp>
          <p:nvSpPr>
            <p:cNvPr id="35" name="pl35"/>
            <p:cNvSpPr/>
            <p:nvPr/>
          </p:nvSpPr>
          <p:spPr>
            <a:xfrm>
              <a:off x="7940040" y="3636810"/>
              <a:ext cx="239902" cy="1"/>
            </a:xfrm>
            <a:custGeom>
              <a:avLst/>
              <a:pathLst>
                <a:path w="239902" h="1">
                  <a:moveTo>
                    <a:pt x="239902" y="1"/>
                  </a:moveTo>
                  <a:lnTo>
                    <a:pt x="0" y="0"/>
                  </a:lnTo>
                </a:path>
              </a:pathLst>
            </a:custGeom>
          </p:spPr>
          <p:txBody>
            <a:bodyPr/>
            <a:lstStyle/>
            <a:p/>
          </p:txBody>
        </p:sp>
        <p:sp>
          <p:nvSpPr>
            <p:cNvPr id="36" name="pg36"/>
            <p:cNvSpPr/>
            <p:nvPr/>
          </p:nvSpPr>
          <p:spPr>
            <a:xfrm>
              <a:off x="8111362" y="30238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306472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65%</a:t>
              </a:r>
            </a:p>
          </p:txBody>
        </p:sp>
        <p:sp>
          <p:nvSpPr>
            <p:cNvPr id="38" name="pg38"/>
            <p:cNvSpPr/>
            <p:nvPr/>
          </p:nvSpPr>
          <p:spPr>
            <a:xfrm>
              <a:off x="8111362" y="354582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358666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47%</a:t>
              </a:r>
            </a:p>
          </p:txBody>
        </p:sp>
        <p:sp>
          <p:nvSpPr>
            <p:cNvPr id="40" name="pg40"/>
            <p:cNvSpPr/>
            <p:nvPr/>
          </p:nvSpPr>
          <p:spPr>
            <a:xfrm>
              <a:off x="1502413" y="35060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548133" y="35498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2" name="pg42"/>
            <p:cNvSpPr/>
            <p:nvPr/>
          </p:nvSpPr>
          <p:spPr>
            <a:xfrm>
              <a:off x="7209980" y="4764555"/>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7255700" y="4808299"/>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21405" y="170435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Guinea has 2 out of the 4 SDG vaccines.
In 2025, Guinea had achieved at least 90% coverage of none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77% in 2024 to 78% in 2025.
• DTP3 coverage increased 2 percentage points from 63% in 2024 to 65% in 2025.
• There were there were 4,000 fewer zero-dose children in 2025. This leaves 103,000 children without vaccination, vulnerable to vaccine-preventable diseases and a further 61,000 with incomplete protection.
• Guinea accounted for 2.6% of zero-dose children in West and Central Africa (WCAR) and 0.8% of zero-dose children globally.
• MCV1 coverage increased 2 percentage points from 60% in 2024 to 62% in 2025. There were 179,000 children who missed out on the first measles vaccination.
• MCV2 coverage increased 2 percentage points from 45% in 2024 to 47% in 2025.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Guinea,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Guinea.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P7TF5XRZ5TZD-1674051314-8220</_dlc_DocId>
    <_dlc_DocIdUrl xmlns="5ce71423-0d49-4a04-8822-86064e799dcd">
      <Url>https://unicef.sharepoint.com/teams/DAPM-DataComm/_layouts/15/DocIdRedir.aspx?ID=P7TF5XRZ5TZD-1674051314-8220</Url>
      <Description>P7TF5XRZ5TZD-1674051314-8220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649769C5-2C8B-44E6-8340-547B2436855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3c4dbc08-6c4a-4207-b945-8e1b3499beaf</vt:lpwstr>
  </property>
</Properties>
</file>