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c0df2b064516d737f74f2e5af6d3ad766615a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ff79a8f273892c96b20fd59f51ae9cf9a1b2a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2308fcba332b3b5c3f638c637c7654bdb699c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191489"/>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3534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3654611"/>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3654611"/>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3654611"/>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3898465"/>
              <a:ext cx="311052" cy="243853"/>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955945" y="414231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1266997"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2" name="rc142"/>
            <p:cNvSpPr/>
            <p:nvPr/>
          </p:nvSpPr>
          <p:spPr>
            <a:xfrm>
              <a:off x="1578050" y="414231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1889102"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2200154" y="414231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5" name="rc145"/>
            <p:cNvSpPr/>
            <p:nvPr/>
          </p:nvSpPr>
          <p:spPr>
            <a:xfrm>
              <a:off x="2511207" y="414231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2822259" y="414231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3133311" y="414231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3444364"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3755416"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4066468"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4377521" y="414231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4688573"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77" y="414231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30"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5932782"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6243834" y="414231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6554887" y="414231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6865939" y="414231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7176991" y="414231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14231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14231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14231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14231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4688573" y="463002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7" name="rc167"/>
            <p:cNvSpPr/>
            <p:nvPr/>
          </p:nvSpPr>
          <p:spPr>
            <a:xfrm>
              <a:off x="4999625" y="4630026"/>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77" y="4630026"/>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9" name="rc169"/>
            <p:cNvSpPr/>
            <p:nvPr/>
          </p:nvSpPr>
          <p:spPr>
            <a:xfrm>
              <a:off x="5621730" y="4630026"/>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463002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463002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5932782" y="5117734"/>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34" y="511773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6554887"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3" name="rc183"/>
            <p:cNvSpPr/>
            <p:nvPr/>
          </p:nvSpPr>
          <p:spPr>
            <a:xfrm>
              <a:off x="6865939"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4" name="rc184"/>
            <p:cNvSpPr/>
            <p:nvPr/>
          </p:nvSpPr>
          <p:spPr>
            <a:xfrm>
              <a:off x="7176991" y="511773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5" name="rc185"/>
            <p:cNvSpPr/>
            <p:nvPr/>
          </p:nvSpPr>
          <p:spPr>
            <a:xfrm>
              <a:off x="7488044"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7799096"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8110148"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8" name="rc188"/>
            <p:cNvSpPr/>
            <p:nvPr/>
          </p:nvSpPr>
          <p:spPr>
            <a:xfrm>
              <a:off x="8421201"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8732253"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3166904"/>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4688573" y="3410758"/>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8" name="rc218"/>
            <p:cNvSpPr/>
            <p:nvPr/>
          </p:nvSpPr>
          <p:spPr>
            <a:xfrm>
              <a:off x="4999625" y="341075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5310677" y="3410758"/>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5621730"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5932782"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6243834"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887"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39"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1"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7488044" y="3410758"/>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096"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341075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955945"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2" name="rc232"/>
            <p:cNvSpPr/>
            <p:nvPr/>
          </p:nvSpPr>
          <p:spPr>
            <a:xfrm>
              <a:off x="1266997"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1578050"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4" name="rc234"/>
            <p:cNvSpPr/>
            <p:nvPr/>
          </p:nvSpPr>
          <p:spPr>
            <a:xfrm>
              <a:off x="1889102"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5" name="rc235"/>
            <p:cNvSpPr/>
            <p:nvPr/>
          </p:nvSpPr>
          <p:spPr>
            <a:xfrm>
              <a:off x="2200154"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6" name="rc236"/>
            <p:cNvSpPr/>
            <p:nvPr/>
          </p:nvSpPr>
          <p:spPr>
            <a:xfrm>
              <a:off x="2511207" y="487388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2822259"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3133311"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3444364"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3755416"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4066468"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2" name="rc242"/>
            <p:cNvSpPr/>
            <p:nvPr/>
          </p:nvSpPr>
          <p:spPr>
            <a:xfrm>
              <a:off x="4377521"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4688573"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4999625"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5" name="rc245"/>
            <p:cNvSpPr/>
            <p:nvPr/>
          </p:nvSpPr>
          <p:spPr>
            <a:xfrm>
              <a:off x="5310677"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6" name="rc246"/>
            <p:cNvSpPr/>
            <p:nvPr/>
          </p:nvSpPr>
          <p:spPr>
            <a:xfrm>
              <a:off x="5621730"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5932782"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8" name="rc248"/>
            <p:cNvSpPr/>
            <p:nvPr/>
          </p:nvSpPr>
          <p:spPr>
            <a:xfrm>
              <a:off x="6243834"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6554887"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6865939"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7176991"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44"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7799096"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48"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8421201"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8732253"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8" name="tx25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196324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7272228"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818429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882748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5" name="tx285"/>
            <p:cNvSpPr/>
            <p:nvPr/>
          </p:nvSpPr>
          <p:spPr>
            <a:xfrm>
              <a:off x="136223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6" name="tx286"/>
            <p:cNvSpPr/>
            <p:nvPr/>
          </p:nvSpPr>
          <p:spPr>
            <a:xfrm>
              <a:off x="167328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8" name="tx288"/>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260644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1" name="tx291"/>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7" name="tx297"/>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1" name="tx31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2" name="tx31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3" name="tx31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4" name="tx31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3539600"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3" name="tx32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6" name="tx326"/>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7" name="tx337"/>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1" name="tx341"/>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0" name="tx350"/>
            <p:cNvSpPr/>
            <p:nvPr/>
          </p:nvSpPr>
          <p:spPr>
            <a:xfrm>
              <a:off x="6028019"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5" name="tx365"/>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6028019"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727222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2" name="tx392"/>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136223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4" name="tx394"/>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198433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2295391"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7" name="tx397"/>
            <p:cNvSpPr/>
            <p:nvPr/>
          </p:nvSpPr>
          <p:spPr>
            <a:xfrm>
              <a:off x="2585350" y="42227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291749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322854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353960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3850652"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4161705"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447275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478380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509486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540591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695873"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602801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650123"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696117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727222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7873239"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8184291" y="42228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6" name="tx416"/>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8827489"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9" name="tx419"/>
            <p:cNvSpPr/>
            <p:nvPr/>
          </p:nvSpPr>
          <p:spPr>
            <a:xfrm>
              <a:off x="5695873" y="471045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0" name="tx420"/>
            <p:cNvSpPr/>
            <p:nvPr/>
          </p:nvSpPr>
          <p:spPr>
            <a:xfrm>
              <a:off x="6028019" y="47128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1" name="tx421"/>
            <p:cNvSpPr/>
            <p:nvPr/>
          </p:nvSpPr>
          <p:spPr>
            <a:xfrm>
              <a:off x="6339071"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2" name="tx422"/>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3" name="tx423"/>
            <p:cNvSpPr/>
            <p:nvPr/>
          </p:nvSpPr>
          <p:spPr>
            <a:xfrm>
              <a:off x="696117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4" name="tx42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5" name="tx425"/>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6" name="tx426"/>
            <p:cNvSpPr/>
            <p:nvPr/>
          </p:nvSpPr>
          <p:spPr>
            <a:xfrm>
              <a:off x="7873239"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7" name="tx427"/>
            <p:cNvSpPr/>
            <p:nvPr/>
          </p:nvSpPr>
          <p:spPr>
            <a:xfrm>
              <a:off x="8184291" y="471050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6650123"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7272228"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4" name="tx434"/>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5" name="tx435"/>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6" name="tx436"/>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7" name="tx437"/>
            <p:cNvSpPr/>
            <p:nvPr/>
          </p:nvSpPr>
          <p:spPr>
            <a:xfrm>
              <a:off x="849534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8" name="tx438"/>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9" name="tx43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602801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7" name="tx457"/>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8" name="tx458"/>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9" name="tx459"/>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0" name="tx460"/>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8184291"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3" name="tx463"/>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882748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6" name="tx466"/>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8" name="tx46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696117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5" name="tx475"/>
            <p:cNvSpPr/>
            <p:nvPr/>
          </p:nvSpPr>
          <p:spPr>
            <a:xfrm>
              <a:off x="8184291"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6" name="tx476"/>
            <p:cNvSpPr/>
            <p:nvPr/>
          </p:nvSpPr>
          <p:spPr>
            <a:xfrm>
              <a:off x="8495344" y="34912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7" name="tx477"/>
            <p:cNvSpPr/>
            <p:nvPr/>
          </p:nvSpPr>
          <p:spPr>
            <a:xfrm>
              <a:off x="8827489"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1051182"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9" name="tx479"/>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1" name="tx481"/>
            <p:cNvSpPr/>
            <p:nvPr/>
          </p:nvSpPr>
          <p:spPr>
            <a:xfrm>
              <a:off x="1984338"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3" name="tx483"/>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4" name="tx484"/>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5" name="tx485"/>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6" name="tx486"/>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7" name="tx487"/>
            <p:cNvSpPr/>
            <p:nvPr/>
          </p:nvSpPr>
          <p:spPr>
            <a:xfrm>
              <a:off x="3850652"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416170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0" name="tx490"/>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1" name="tx491"/>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6006925"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5" name="tx495"/>
            <p:cNvSpPr/>
            <p:nvPr/>
          </p:nvSpPr>
          <p:spPr>
            <a:xfrm>
              <a:off x="631797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6" name="tx496"/>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7" name="tx497"/>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9" name="tx49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0" name="tx500"/>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2" name="tx502"/>
            <p:cNvSpPr/>
            <p:nvPr/>
          </p:nvSpPr>
          <p:spPr>
            <a:xfrm>
              <a:off x="8495344"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3" name="tx503"/>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4" name="tx504"/>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5" name="tx505"/>
            <p:cNvSpPr/>
            <p:nvPr/>
          </p:nvSpPr>
          <p:spPr>
            <a:xfrm>
              <a:off x="6650123" y="37374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6" name="tx506"/>
            <p:cNvSpPr/>
            <p:nvPr/>
          </p:nvSpPr>
          <p:spPr>
            <a:xfrm>
              <a:off x="8546582" y="39812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07" name="tx507"/>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8" name="tx508"/>
            <p:cNvSpPr/>
            <p:nvPr/>
          </p:nvSpPr>
          <p:spPr>
            <a:xfrm>
              <a:off x="5094862" y="47118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09" name="tx509"/>
            <p:cNvSpPr/>
            <p:nvPr/>
          </p:nvSpPr>
          <p:spPr>
            <a:xfrm>
              <a:off x="6028019"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10" name="tx510"/>
            <p:cNvSpPr/>
            <p:nvPr/>
          </p:nvSpPr>
          <p:spPr>
            <a:xfrm>
              <a:off x="478380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11" name="tx511"/>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12" name="tx51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3" name="tx51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4" name="tx51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5" name="tx51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6" name="tx51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7" name="tx51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8" name="tx51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9" name="tx51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20" name="tx52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21" name="tx52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2" name="tx52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3" name="tx52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4" name="tx52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5" name="tx52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6" name="tx52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7" name="tx52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8" name="tx52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9" name="tx52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30" name="tx53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31" name="tx53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2" name="tx53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3" name="tx53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4" name="tx53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5" name="tx53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6" name="tx53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7" name="tx53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8" name="tx53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9" name="tx539"/>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40" name="tx540"/>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41" name="tx541"/>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42" name="tx542"/>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43" name="tx543"/>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4" name="tx544"/>
            <p:cNvSpPr/>
            <p:nvPr/>
          </p:nvSpPr>
          <p:spPr>
            <a:xfrm>
              <a:off x="601364" y="397766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5" name="tx545"/>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6" name="tx546"/>
            <p:cNvSpPr/>
            <p:nvPr/>
          </p:nvSpPr>
          <p:spPr>
            <a:xfrm>
              <a:off x="545429" y="348995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7" name="tx547"/>
            <p:cNvSpPr/>
            <p:nvPr/>
          </p:nvSpPr>
          <p:spPr>
            <a:xfrm>
              <a:off x="551705" y="324610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8" name="tx548"/>
            <p:cNvSpPr/>
            <p:nvPr/>
          </p:nvSpPr>
          <p:spPr>
            <a:xfrm>
              <a:off x="520490" y="298243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9" name="tx549"/>
            <p:cNvSpPr/>
            <p:nvPr/>
          </p:nvSpPr>
          <p:spPr>
            <a:xfrm>
              <a:off x="632360" y="275937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50" name="tx550"/>
            <p:cNvSpPr/>
            <p:nvPr/>
          </p:nvSpPr>
          <p:spPr>
            <a:xfrm>
              <a:off x="576534" y="251552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51" name="tx551"/>
            <p:cNvSpPr/>
            <p:nvPr/>
          </p:nvSpPr>
          <p:spPr>
            <a:xfrm>
              <a:off x="576534" y="227308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52" name="tx55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53" name="tx55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4" name="pic554"/>
            <p:cNvPicPr/>
            <p:nvPr/>
          </p:nvPicPr>
          <p:blipFill>
            <a:blip r:embed="rId2" cstate="print"/>
            <a:stretch>
              <a:fillRect/>
            </a:stretch>
          </p:blipFill>
          <p:spPr>
            <a:xfrm>
              <a:off x="4653227" y="5838594"/>
              <a:ext cx="2160000" cy="219455"/>
            </a:xfrm>
            <a:prstGeom prst="rect">
              <a:avLst/>
            </a:prstGeom>
          </p:spPr>
        </p:pic>
        <p:sp>
          <p:nvSpPr>
            <p:cNvPr id="555" name="pl55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9" name="pl55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0" name="pl56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1" name="pl56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pl56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pl56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5" name="pl56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6" name="pl56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7" name="tx56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8" name="tx56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9" name="tx56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70" name="tx57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71" name="tx57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72" name="tx57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3" name="tx573"/>
            <p:cNvSpPr/>
            <p:nvPr/>
          </p:nvSpPr>
          <p:spPr>
            <a:xfrm>
              <a:off x="924840" y="1330710"/>
              <a:ext cx="28239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Ghana, 2000-2025</a:t>
              </a:r>
            </a:p>
          </p:txBody>
        </p:sp>
        <p:sp>
          <p:nvSpPr>
            <p:cNvPr id="574" name="tx57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5" name="tx57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6" name="tx57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15 (87%) vaccines in the schedule achieved coverage of 90% or more. Vaccine coverage ranged from 70% to 99%.
Since 2002, estimates have been made for 10 new vaccines. HPVc is the newest vaccine reported (2025), which achieved 79% coverage in 2025.
In 2025, Ghana did not report any stockouts of vaccines or supplies.</a:t>
            </a:r>
          </a:p>
        </p:txBody>
      </p:sp>
      <p:sp>
        <p:nvSpPr>
          <p:cNvPr id="5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three, indicating overall progress in routine immunization performance; 13 achieved at least 90% coverage.</a:t>
            </a:r>
          </a:p>
        </p:txBody>
      </p:sp>
      <p:grpSp xmlns:pic="http://schemas.openxmlformats.org/drawingml/2006/picture">
        <p:nvGrpSpPr>
          <p:cNvPr id="579" name=""/>
          <p:cNvGrpSpPr/>
          <p:nvPr/>
        </p:nvGrpSpPr>
        <p:grpSpPr>
          <a:xfrm>
            <a:off x="292608" y="1005840"/>
            <a:ext cx="8595360" cy="28575"/>
            <a:chOff x="292608" y="1005840"/>
            <a:chExt cx="8595360" cy="28575"/>
          </a:xfrm>
        </p:grpSpPr>
        <p:sp>
          <p:nvSpPr>
            <p:cNvPr id="5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18249"/>
            </a:xfrm>
            <a:custGeom>
              <a:avLst/>
              <a:pathLst>
                <a:path w="6481656" h="718249">
                  <a:moveTo>
                    <a:pt x="0" y="438929"/>
                  </a:moveTo>
                  <a:lnTo>
                    <a:pt x="259266" y="718249"/>
                  </a:lnTo>
                  <a:lnTo>
                    <a:pt x="518532" y="598540"/>
                  </a:lnTo>
                  <a:lnTo>
                    <a:pt x="777798" y="478832"/>
                  </a:lnTo>
                  <a:lnTo>
                    <a:pt x="1037065" y="438929"/>
                  </a:lnTo>
                  <a:lnTo>
                    <a:pt x="1296331" y="438929"/>
                  </a:lnTo>
                  <a:lnTo>
                    <a:pt x="1555597" y="478832"/>
                  </a:lnTo>
                  <a:lnTo>
                    <a:pt x="1814863" y="119708"/>
                  </a:lnTo>
                  <a:lnTo>
                    <a:pt x="2074130" y="119708"/>
                  </a:lnTo>
                  <a:lnTo>
                    <a:pt x="2333396" y="119708"/>
                  </a:lnTo>
                  <a:lnTo>
                    <a:pt x="2592662" y="119708"/>
                  </a:lnTo>
                  <a:lnTo>
                    <a:pt x="2851928" y="199513"/>
                  </a:lnTo>
                  <a:lnTo>
                    <a:pt x="3111195" y="279319"/>
                  </a:lnTo>
                  <a:lnTo>
                    <a:pt x="3370461" y="199513"/>
                  </a:lnTo>
                  <a:lnTo>
                    <a:pt x="3629727" y="0"/>
                  </a:lnTo>
                  <a:lnTo>
                    <a:pt x="3888994" y="79805"/>
                  </a:lnTo>
                  <a:lnTo>
                    <a:pt x="4148260" y="199513"/>
                  </a:lnTo>
                  <a:lnTo>
                    <a:pt x="4407526" y="0"/>
                  </a:lnTo>
                  <a:lnTo>
                    <a:pt x="4666792" y="79805"/>
                  </a:lnTo>
                  <a:lnTo>
                    <a:pt x="4926059" y="79805"/>
                  </a:lnTo>
                  <a:lnTo>
                    <a:pt x="5185325" y="199513"/>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837957"/>
            </a:xfrm>
            <a:custGeom>
              <a:avLst/>
              <a:pathLst>
                <a:path w="6481656" h="837957">
                  <a:moveTo>
                    <a:pt x="0" y="438929"/>
                  </a:moveTo>
                  <a:lnTo>
                    <a:pt x="259266" y="798054"/>
                  </a:lnTo>
                  <a:lnTo>
                    <a:pt x="518532" y="837957"/>
                  </a:lnTo>
                  <a:lnTo>
                    <a:pt x="777798" y="758151"/>
                  </a:lnTo>
                  <a:lnTo>
                    <a:pt x="1037065" y="758151"/>
                  </a:lnTo>
                  <a:lnTo>
                    <a:pt x="1296331" y="598540"/>
                  </a:lnTo>
                  <a:lnTo>
                    <a:pt x="1555597" y="598540"/>
                  </a:lnTo>
                  <a:lnTo>
                    <a:pt x="1814863" y="199513"/>
                  </a:lnTo>
                  <a:lnTo>
                    <a:pt x="2074130" y="239416"/>
                  </a:lnTo>
                  <a:lnTo>
                    <a:pt x="2333396" y="199513"/>
                  </a:lnTo>
                  <a:lnTo>
                    <a:pt x="2592662" y="199513"/>
                  </a:lnTo>
                  <a:lnTo>
                    <a:pt x="2851928" y="319221"/>
                  </a:lnTo>
                  <a:lnTo>
                    <a:pt x="3111195" y="279319"/>
                  </a:lnTo>
                  <a:lnTo>
                    <a:pt x="3370461" y="359124"/>
                  </a:lnTo>
                  <a:lnTo>
                    <a:pt x="3629727" y="39902"/>
                  </a:lnTo>
                  <a:lnTo>
                    <a:pt x="3888994" y="399027"/>
                  </a:lnTo>
                  <a:lnTo>
                    <a:pt x="4148260" y="239416"/>
                  </a:lnTo>
                  <a:lnTo>
                    <a:pt x="4407526" y="0"/>
                  </a:lnTo>
                  <a:lnTo>
                    <a:pt x="4666792" y="79805"/>
                  </a:lnTo>
                  <a:lnTo>
                    <a:pt x="4926059" y="79805"/>
                  </a:lnTo>
                  <a:lnTo>
                    <a:pt x="5185325" y="199513"/>
                  </a:lnTo>
                  <a:lnTo>
                    <a:pt x="5444591" y="39902"/>
                  </a:lnTo>
                  <a:lnTo>
                    <a:pt x="5703857" y="0"/>
                  </a:lnTo>
                  <a:lnTo>
                    <a:pt x="5963124" y="159610"/>
                  </a:lnTo>
                  <a:lnTo>
                    <a:pt x="6222390" y="15961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678346"/>
            </a:xfrm>
            <a:custGeom>
              <a:avLst/>
              <a:pathLst>
                <a:path w="6481656" h="678346">
                  <a:moveTo>
                    <a:pt x="0" y="199513"/>
                  </a:moveTo>
                  <a:lnTo>
                    <a:pt x="259266" y="678346"/>
                  </a:lnTo>
                  <a:lnTo>
                    <a:pt x="518532" y="678346"/>
                  </a:lnTo>
                  <a:lnTo>
                    <a:pt x="777798" y="598540"/>
                  </a:lnTo>
                  <a:lnTo>
                    <a:pt x="1037065" y="478832"/>
                  </a:lnTo>
                  <a:lnTo>
                    <a:pt x="1296331" y="478832"/>
                  </a:lnTo>
                  <a:lnTo>
                    <a:pt x="1555597" y="399027"/>
                  </a:lnTo>
                  <a:lnTo>
                    <a:pt x="1814863" y="0"/>
                  </a:lnTo>
                  <a:lnTo>
                    <a:pt x="2074130" y="359124"/>
                  </a:lnTo>
                  <a:lnTo>
                    <a:pt x="2333396" y="79805"/>
                  </a:lnTo>
                  <a:lnTo>
                    <a:pt x="2592662" y="79805"/>
                  </a:lnTo>
                  <a:lnTo>
                    <a:pt x="2851928" y="159610"/>
                  </a:lnTo>
                  <a:lnTo>
                    <a:pt x="3111195" y="239416"/>
                  </a:lnTo>
                  <a:lnTo>
                    <a:pt x="3370461" y="239416"/>
                  </a:lnTo>
                  <a:lnTo>
                    <a:pt x="3629727" y="119708"/>
                  </a:lnTo>
                  <a:lnTo>
                    <a:pt x="3888994" y="239416"/>
                  </a:lnTo>
                  <a:lnTo>
                    <a:pt x="4148260" y="239416"/>
                  </a:lnTo>
                  <a:lnTo>
                    <a:pt x="4407526" y="0"/>
                  </a:lnTo>
                  <a:lnTo>
                    <a:pt x="4666792" y="119708"/>
                  </a:lnTo>
                  <a:lnTo>
                    <a:pt x="4926059" y="119708"/>
                  </a:lnTo>
                  <a:lnTo>
                    <a:pt x="5185325" y="279319"/>
                  </a:lnTo>
                  <a:lnTo>
                    <a:pt x="5444591" y="39902"/>
                  </a:lnTo>
                  <a:lnTo>
                    <a:pt x="5703857" y="0"/>
                  </a:lnTo>
                  <a:lnTo>
                    <a:pt x="5963124" y="279319"/>
                  </a:lnTo>
                  <a:lnTo>
                    <a:pt x="6222390" y="0"/>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4550214" y="1597931"/>
              <a:ext cx="3370461" cy="1596108"/>
            </a:xfrm>
            <a:custGeom>
              <a:avLst/>
              <a:pathLst>
                <a:path w="3370461" h="1596108">
                  <a:moveTo>
                    <a:pt x="0" y="1596108"/>
                  </a:moveTo>
                  <a:lnTo>
                    <a:pt x="259266" y="1516303"/>
                  </a:lnTo>
                  <a:lnTo>
                    <a:pt x="518532" y="997568"/>
                  </a:lnTo>
                  <a:lnTo>
                    <a:pt x="777798" y="1157178"/>
                  </a:lnTo>
                  <a:lnTo>
                    <a:pt x="1037065" y="678346"/>
                  </a:lnTo>
                  <a:lnTo>
                    <a:pt x="1296331" y="359124"/>
                  </a:lnTo>
                  <a:lnTo>
                    <a:pt x="1555597" y="359124"/>
                  </a:lnTo>
                  <a:lnTo>
                    <a:pt x="1814863" y="359124"/>
                  </a:lnTo>
                  <a:lnTo>
                    <a:pt x="2074130" y="518735"/>
                  </a:lnTo>
                  <a:lnTo>
                    <a:pt x="2333396" y="359124"/>
                  </a:lnTo>
                  <a:lnTo>
                    <a:pt x="2592662" y="319221"/>
                  </a:lnTo>
                  <a:lnTo>
                    <a:pt x="2851928" y="399027"/>
                  </a:lnTo>
                  <a:lnTo>
                    <a:pt x="3111195" y="0"/>
                  </a:lnTo>
                  <a:lnTo>
                    <a:pt x="3370461"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946" y="1057468"/>
              <a:ext cx="249995" cy="251806"/>
            </a:xfrm>
            <a:custGeom>
              <a:avLst/>
              <a:pathLst>
                <a:path w="249995" h="251806">
                  <a:moveTo>
                    <a:pt x="249995" y="0"/>
                  </a:moveTo>
                  <a:lnTo>
                    <a:pt x="0" y="251806"/>
                  </a:lnTo>
                </a:path>
              </a:pathLst>
            </a:custGeom>
          </p:spPr>
          <p:txBody>
            <a:bodyPr/>
            <a:lstStyle/>
            <a:p/>
          </p:txBody>
        </p:sp>
        <p:sp>
          <p:nvSpPr>
            <p:cNvPr id="42" name="pl42"/>
            <p:cNvSpPr/>
            <p:nvPr/>
          </p:nvSpPr>
          <p:spPr>
            <a:xfrm>
              <a:off x="7939130" y="1309515"/>
              <a:ext cx="240811" cy="8449"/>
            </a:xfrm>
            <a:custGeom>
              <a:avLst/>
              <a:pathLst>
                <a:path w="240811" h="8449">
                  <a:moveTo>
                    <a:pt x="240811" y="0"/>
                  </a:moveTo>
                  <a:lnTo>
                    <a:pt x="0" y="8449"/>
                  </a:lnTo>
                </a:path>
              </a:pathLst>
            </a:custGeom>
          </p:spPr>
          <p:txBody>
            <a:bodyPr/>
            <a:lstStyle/>
            <a:p/>
          </p:txBody>
        </p:sp>
        <p:sp>
          <p:nvSpPr>
            <p:cNvPr id="43" name="pl43"/>
            <p:cNvSpPr/>
            <p:nvPr/>
          </p:nvSpPr>
          <p:spPr>
            <a:xfrm>
              <a:off x="7938914" y="1559795"/>
              <a:ext cx="241027" cy="23337"/>
            </a:xfrm>
            <a:custGeom>
              <a:avLst/>
              <a:pathLst>
                <a:path w="241027" h="23337">
                  <a:moveTo>
                    <a:pt x="241027" y="23337"/>
                  </a:moveTo>
                  <a:lnTo>
                    <a:pt x="0" y="0"/>
                  </a:lnTo>
                </a:path>
              </a:pathLst>
            </a:custGeom>
          </p:spPr>
          <p:txBody>
            <a:bodyPr/>
            <a:lstStyle/>
            <a:p/>
          </p:txBody>
        </p:sp>
        <p:sp>
          <p:nvSpPr>
            <p:cNvPr id="44" name="pl44"/>
            <p:cNvSpPr/>
            <p:nvPr/>
          </p:nvSpPr>
          <p:spPr>
            <a:xfrm>
              <a:off x="7930695" y="1607002"/>
              <a:ext cx="249247" cy="225644"/>
            </a:xfrm>
            <a:custGeom>
              <a:avLst/>
              <a:pathLst>
                <a:path w="249247" h="225644">
                  <a:moveTo>
                    <a:pt x="249247" y="225644"/>
                  </a:moveTo>
                  <a:lnTo>
                    <a:pt x="0" y="0"/>
                  </a:lnTo>
                </a:path>
              </a:pathLst>
            </a:custGeom>
          </p:spPr>
          <p:txBody>
            <a:bodyPr/>
            <a:lstStyle/>
            <a:p/>
          </p:txBody>
        </p:sp>
        <p:sp>
          <p:nvSpPr>
            <p:cNvPr id="45" name="pg45"/>
            <p:cNvSpPr/>
            <p:nvPr/>
          </p:nvSpPr>
          <p:spPr>
            <a:xfrm>
              <a:off x="8111362" y="9448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856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185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593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4924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333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1" name="pg51"/>
            <p:cNvSpPr/>
            <p:nvPr/>
          </p:nvSpPr>
          <p:spPr>
            <a:xfrm>
              <a:off x="8111362" y="17641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049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82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Ghana,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084069"/>
              <a:ext cx="1218078" cy="177863"/>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72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93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814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503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25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47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70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921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6143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4364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585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807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902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7249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5471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6926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914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20135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8356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657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4799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3020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124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56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77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998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239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4411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6628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84930"/>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81056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6326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54833"/>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76970"/>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9910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9231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74532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655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8765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20975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203192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8560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7813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50027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32043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1426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084069"/>
              <a:ext cx="1218078" cy="177863"/>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72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93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814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5036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25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47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70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921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6143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4364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585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807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902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7249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5471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69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91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20135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8356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6578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4799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3020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124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56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77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998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22014"/>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460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6628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88424"/>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80706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6326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5483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789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9910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9231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7433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6745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8959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20978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2031886"/>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8560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67619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9833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32047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1426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084069"/>
              <a:ext cx="1218078" cy="177863"/>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72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93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814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5036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25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479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70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921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6143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4364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585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807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902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7249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5471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69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91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20135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8356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6578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4799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3020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124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56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774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998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2395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4411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662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884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8125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62920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5483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789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9910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92124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7433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6745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8959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20978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2031886"/>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8560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67619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98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32047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1426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2895313"/>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135666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084069"/>
              <a:ext cx="1218078" cy="194408"/>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206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262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31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374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43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486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542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5981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654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70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765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821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877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933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98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1045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9101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7157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5213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3269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1324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906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446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5024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5583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613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67015"/>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7454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7470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8374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91320"/>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969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90052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708093"/>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51174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3173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12292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9285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73604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53969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34528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15088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1084069"/>
              <a:ext cx="1218078" cy="214348"/>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50007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863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720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576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433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7146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5002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716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857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2142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998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7855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5711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3568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1424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912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804772"/>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904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7603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636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4931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7349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51868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30433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8994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7757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66128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4488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23255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201824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80583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5895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37519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160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084069"/>
              <a:ext cx="1218078" cy="225934"/>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9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632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372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3113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854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59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6335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407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816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9557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7298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5038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277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20519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8260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6001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3741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1482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75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815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5562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3167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10375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7786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5386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42599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20199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7606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74818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52419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9631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207038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8444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62045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39253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16664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1188564"/>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(70%)</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(93%)</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(91%)</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gha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119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038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957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078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997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466349"/>
              <a:ext cx="239399" cy="649648"/>
            </a:xfrm>
            <a:prstGeom prst="rect">
              <a:avLst/>
            </a:prstGeom>
            <a:solidFill>
              <a:srgbClr val="1CABE2">
                <a:alpha val="85098"/>
              </a:srgbClr>
            </a:solidFill>
          </p:spPr>
          <p:txBody>
            <a:bodyPr/>
            <a:lstStyle/>
            <a:p/>
          </p:txBody>
        </p:sp>
        <p:sp>
          <p:nvSpPr>
            <p:cNvPr id="23" name="rc23"/>
            <p:cNvSpPr/>
            <p:nvPr/>
          </p:nvSpPr>
          <p:spPr>
            <a:xfrm>
              <a:off x="1577053" y="3066488"/>
              <a:ext cx="239399" cy="1049509"/>
            </a:xfrm>
            <a:prstGeom prst="rect">
              <a:avLst/>
            </a:prstGeom>
            <a:solidFill>
              <a:srgbClr val="1CABE2">
                <a:alpha val="85098"/>
              </a:srgbClr>
            </a:solidFill>
          </p:spPr>
          <p:txBody>
            <a:bodyPr/>
            <a:lstStyle/>
            <a:p/>
          </p:txBody>
        </p:sp>
        <p:sp>
          <p:nvSpPr>
            <p:cNvPr id="24" name="rc24"/>
            <p:cNvSpPr/>
            <p:nvPr/>
          </p:nvSpPr>
          <p:spPr>
            <a:xfrm>
              <a:off x="1843053" y="3216570"/>
              <a:ext cx="239399" cy="899427"/>
            </a:xfrm>
            <a:prstGeom prst="rect">
              <a:avLst/>
            </a:prstGeom>
            <a:solidFill>
              <a:srgbClr val="1CABE2">
                <a:alpha val="85098"/>
              </a:srgbClr>
            </a:solidFill>
          </p:spPr>
          <p:txBody>
            <a:bodyPr/>
            <a:lstStyle/>
            <a:p/>
          </p:txBody>
        </p:sp>
        <p:sp>
          <p:nvSpPr>
            <p:cNvPr id="25" name="rc25"/>
            <p:cNvSpPr/>
            <p:nvPr/>
          </p:nvSpPr>
          <p:spPr>
            <a:xfrm>
              <a:off x="2109053" y="3373836"/>
              <a:ext cx="239399" cy="742160"/>
            </a:xfrm>
            <a:prstGeom prst="rect">
              <a:avLst/>
            </a:prstGeom>
            <a:solidFill>
              <a:srgbClr val="1CABE2">
                <a:alpha val="85098"/>
              </a:srgbClr>
            </a:solidFill>
          </p:spPr>
          <p:txBody>
            <a:bodyPr/>
            <a:lstStyle/>
            <a:p/>
          </p:txBody>
        </p:sp>
        <p:sp>
          <p:nvSpPr>
            <p:cNvPr id="26" name="rc26"/>
            <p:cNvSpPr/>
            <p:nvPr/>
          </p:nvSpPr>
          <p:spPr>
            <a:xfrm>
              <a:off x="2375052" y="3421798"/>
              <a:ext cx="239399" cy="694199"/>
            </a:xfrm>
            <a:prstGeom prst="rect">
              <a:avLst/>
            </a:prstGeom>
            <a:solidFill>
              <a:srgbClr val="1CABE2">
                <a:alpha val="85098"/>
              </a:srgbClr>
            </a:solidFill>
          </p:spPr>
          <p:txBody>
            <a:bodyPr/>
            <a:lstStyle/>
            <a:p/>
          </p:txBody>
        </p:sp>
        <p:sp>
          <p:nvSpPr>
            <p:cNvPr id="27" name="rc27"/>
            <p:cNvSpPr/>
            <p:nvPr/>
          </p:nvSpPr>
          <p:spPr>
            <a:xfrm>
              <a:off x="2641052" y="3400060"/>
              <a:ext cx="239399" cy="715937"/>
            </a:xfrm>
            <a:prstGeom prst="rect">
              <a:avLst/>
            </a:prstGeom>
            <a:solidFill>
              <a:srgbClr val="1CABE2">
                <a:alpha val="85098"/>
              </a:srgbClr>
            </a:solidFill>
          </p:spPr>
          <p:txBody>
            <a:bodyPr/>
            <a:lstStyle/>
            <a:p/>
          </p:txBody>
        </p:sp>
        <p:sp>
          <p:nvSpPr>
            <p:cNvPr id="28" name="rc28"/>
            <p:cNvSpPr/>
            <p:nvPr/>
          </p:nvSpPr>
          <p:spPr>
            <a:xfrm>
              <a:off x="2907052" y="3331338"/>
              <a:ext cx="239399" cy="784659"/>
            </a:xfrm>
            <a:prstGeom prst="rect">
              <a:avLst/>
            </a:prstGeom>
            <a:solidFill>
              <a:srgbClr val="1CABE2">
                <a:alpha val="85098"/>
              </a:srgbClr>
            </a:solidFill>
          </p:spPr>
          <p:txBody>
            <a:bodyPr/>
            <a:lstStyle/>
            <a:p/>
          </p:txBody>
        </p:sp>
        <p:sp>
          <p:nvSpPr>
            <p:cNvPr id="29" name="rc29"/>
            <p:cNvSpPr/>
            <p:nvPr/>
          </p:nvSpPr>
          <p:spPr>
            <a:xfrm>
              <a:off x="3173051" y="3872780"/>
              <a:ext cx="239399" cy="243217"/>
            </a:xfrm>
            <a:prstGeom prst="rect">
              <a:avLst/>
            </a:prstGeom>
            <a:solidFill>
              <a:srgbClr val="1CABE2">
                <a:alpha val="85098"/>
              </a:srgbClr>
            </a:solidFill>
          </p:spPr>
          <p:txBody>
            <a:bodyPr/>
            <a:lstStyle/>
            <a:p/>
          </p:txBody>
        </p:sp>
        <p:sp>
          <p:nvSpPr>
            <p:cNvPr id="30" name="rc30"/>
            <p:cNvSpPr/>
            <p:nvPr/>
          </p:nvSpPr>
          <p:spPr>
            <a:xfrm>
              <a:off x="3439051" y="3869515"/>
              <a:ext cx="239399" cy="246481"/>
            </a:xfrm>
            <a:prstGeom prst="rect">
              <a:avLst/>
            </a:prstGeom>
            <a:solidFill>
              <a:srgbClr val="1CABE2">
                <a:alpha val="85098"/>
              </a:srgbClr>
            </a:solidFill>
          </p:spPr>
          <p:txBody>
            <a:bodyPr/>
            <a:lstStyle/>
            <a:p/>
          </p:txBody>
        </p:sp>
        <p:sp>
          <p:nvSpPr>
            <p:cNvPr id="31" name="rc31"/>
            <p:cNvSpPr/>
            <p:nvPr/>
          </p:nvSpPr>
          <p:spPr>
            <a:xfrm>
              <a:off x="3705050" y="3864578"/>
              <a:ext cx="239399" cy="251419"/>
            </a:xfrm>
            <a:prstGeom prst="rect">
              <a:avLst/>
            </a:prstGeom>
            <a:solidFill>
              <a:srgbClr val="1CABE2">
                <a:alpha val="85098"/>
              </a:srgbClr>
            </a:solidFill>
          </p:spPr>
          <p:txBody>
            <a:bodyPr/>
            <a:lstStyle/>
            <a:p/>
          </p:txBody>
        </p:sp>
        <p:sp>
          <p:nvSpPr>
            <p:cNvPr id="32" name="rc32"/>
            <p:cNvSpPr/>
            <p:nvPr/>
          </p:nvSpPr>
          <p:spPr>
            <a:xfrm>
              <a:off x="3971050" y="3857386"/>
              <a:ext cx="239399" cy="258611"/>
            </a:xfrm>
            <a:prstGeom prst="rect">
              <a:avLst/>
            </a:prstGeom>
            <a:solidFill>
              <a:srgbClr val="1CABE2">
                <a:alpha val="85098"/>
              </a:srgbClr>
            </a:solidFill>
          </p:spPr>
          <p:txBody>
            <a:bodyPr/>
            <a:lstStyle/>
            <a:p/>
          </p:txBody>
        </p:sp>
        <p:sp>
          <p:nvSpPr>
            <p:cNvPr id="33" name="rc33"/>
            <p:cNvSpPr/>
            <p:nvPr/>
          </p:nvSpPr>
          <p:spPr>
            <a:xfrm>
              <a:off x="4237050" y="3718011"/>
              <a:ext cx="239399" cy="397986"/>
            </a:xfrm>
            <a:prstGeom prst="rect">
              <a:avLst/>
            </a:prstGeom>
            <a:solidFill>
              <a:srgbClr val="1CABE2">
                <a:alpha val="85098"/>
              </a:srgbClr>
            </a:solidFill>
          </p:spPr>
          <p:txBody>
            <a:bodyPr/>
            <a:lstStyle/>
            <a:p/>
          </p:txBody>
        </p:sp>
        <p:sp>
          <p:nvSpPr>
            <p:cNvPr id="34" name="rc34"/>
            <p:cNvSpPr/>
            <p:nvPr/>
          </p:nvSpPr>
          <p:spPr>
            <a:xfrm>
              <a:off x="4503049" y="3574426"/>
              <a:ext cx="239399" cy="541571"/>
            </a:xfrm>
            <a:prstGeom prst="rect">
              <a:avLst/>
            </a:prstGeom>
            <a:solidFill>
              <a:srgbClr val="1CABE2">
                <a:alpha val="85098"/>
              </a:srgbClr>
            </a:solidFill>
          </p:spPr>
          <p:txBody>
            <a:bodyPr/>
            <a:lstStyle/>
            <a:p/>
          </p:txBody>
        </p:sp>
        <p:sp>
          <p:nvSpPr>
            <p:cNvPr id="35" name="rc35"/>
            <p:cNvSpPr/>
            <p:nvPr/>
          </p:nvSpPr>
          <p:spPr>
            <a:xfrm>
              <a:off x="4769049" y="3703271"/>
              <a:ext cx="239399" cy="412726"/>
            </a:xfrm>
            <a:prstGeom prst="rect">
              <a:avLst/>
            </a:prstGeom>
            <a:solidFill>
              <a:srgbClr val="1CABE2">
                <a:alpha val="85098"/>
              </a:srgbClr>
            </a:solidFill>
          </p:spPr>
          <p:txBody>
            <a:bodyPr/>
            <a:lstStyle/>
            <a:p/>
          </p:txBody>
        </p:sp>
        <p:sp>
          <p:nvSpPr>
            <p:cNvPr id="36" name="rc36"/>
            <p:cNvSpPr/>
            <p:nvPr/>
          </p:nvSpPr>
          <p:spPr>
            <a:xfrm>
              <a:off x="5035049" y="4046952"/>
              <a:ext cx="239399" cy="69044"/>
            </a:xfrm>
            <a:prstGeom prst="rect">
              <a:avLst/>
            </a:prstGeom>
            <a:solidFill>
              <a:srgbClr val="1CABE2">
                <a:alpha val="85098"/>
              </a:srgbClr>
            </a:solidFill>
          </p:spPr>
          <p:txBody>
            <a:bodyPr/>
            <a:lstStyle/>
            <a:p/>
          </p:txBody>
        </p:sp>
        <p:sp>
          <p:nvSpPr>
            <p:cNvPr id="37" name="rc37"/>
            <p:cNvSpPr/>
            <p:nvPr/>
          </p:nvSpPr>
          <p:spPr>
            <a:xfrm>
              <a:off x="5301048" y="3906721"/>
              <a:ext cx="239399" cy="209276"/>
            </a:xfrm>
            <a:prstGeom prst="rect">
              <a:avLst/>
            </a:prstGeom>
            <a:solidFill>
              <a:srgbClr val="1CABE2">
                <a:alpha val="85098"/>
              </a:srgbClr>
            </a:solidFill>
          </p:spPr>
          <p:txBody>
            <a:bodyPr/>
            <a:lstStyle/>
            <a:p/>
          </p:txBody>
        </p:sp>
        <p:sp>
          <p:nvSpPr>
            <p:cNvPr id="38" name="rc38"/>
            <p:cNvSpPr/>
            <p:nvPr/>
          </p:nvSpPr>
          <p:spPr>
            <a:xfrm>
              <a:off x="5567048" y="3700345"/>
              <a:ext cx="239399" cy="415651"/>
            </a:xfrm>
            <a:prstGeom prst="rect">
              <a:avLst/>
            </a:prstGeom>
            <a:solidFill>
              <a:srgbClr val="1CABE2">
                <a:alpha val="85098"/>
              </a:srgbClr>
            </a:solidFill>
          </p:spPr>
          <p:txBody>
            <a:bodyPr/>
            <a:lstStyle/>
            <a:p/>
          </p:txBody>
        </p:sp>
        <p:sp>
          <p:nvSpPr>
            <p:cNvPr id="39" name="rc39"/>
            <p:cNvSpPr/>
            <p:nvPr/>
          </p:nvSpPr>
          <p:spPr>
            <a:xfrm>
              <a:off x="5833047" y="4048051"/>
              <a:ext cx="239399" cy="67945"/>
            </a:xfrm>
            <a:prstGeom prst="rect">
              <a:avLst/>
            </a:prstGeom>
            <a:solidFill>
              <a:srgbClr val="1CABE2">
                <a:alpha val="85098"/>
              </a:srgbClr>
            </a:solidFill>
          </p:spPr>
          <p:txBody>
            <a:bodyPr/>
            <a:lstStyle/>
            <a:p/>
          </p:txBody>
        </p:sp>
        <p:sp>
          <p:nvSpPr>
            <p:cNvPr id="40" name="rc40"/>
            <p:cNvSpPr/>
            <p:nvPr/>
          </p:nvSpPr>
          <p:spPr>
            <a:xfrm>
              <a:off x="6099047" y="3911561"/>
              <a:ext cx="239399" cy="204435"/>
            </a:xfrm>
            <a:prstGeom prst="rect">
              <a:avLst/>
            </a:prstGeom>
            <a:solidFill>
              <a:srgbClr val="1CABE2">
                <a:alpha val="85098"/>
              </a:srgbClr>
            </a:solidFill>
          </p:spPr>
          <p:txBody>
            <a:bodyPr/>
            <a:lstStyle/>
            <a:p/>
          </p:txBody>
        </p:sp>
        <p:sp>
          <p:nvSpPr>
            <p:cNvPr id="41" name="rc41"/>
            <p:cNvSpPr/>
            <p:nvPr/>
          </p:nvSpPr>
          <p:spPr>
            <a:xfrm>
              <a:off x="6365047" y="3910891"/>
              <a:ext cx="239399" cy="205106"/>
            </a:xfrm>
            <a:prstGeom prst="rect">
              <a:avLst/>
            </a:prstGeom>
            <a:solidFill>
              <a:srgbClr val="1CABE2">
                <a:alpha val="85098"/>
              </a:srgbClr>
            </a:solidFill>
          </p:spPr>
          <p:txBody>
            <a:bodyPr/>
            <a:lstStyle/>
            <a:p/>
          </p:txBody>
        </p:sp>
        <p:sp>
          <p:nvSpPr>
            <p:cNvPr id="42" name="rc42"/>
            <p:cNvSpPr/>
            <p:nvPr/>
          </p:nvSpPr>
          <p:spPr>
            <a:xfrm>
              <a:off x="6631046" y="3704127"/>
              <a:ext cx="239399" cy="411869"/>
            </a:xfrm>
            <a:prstGeom prst="rect">
              <a:avLst/>
            </a:prstGeom>
            <a:solidFill>
              <a:srgbClr val="1CABE2">
                <a:alpha val="85098"/>
              </a:srgbClr>
            </a:solidFill>
          </p:spPr>
          <p:txBody>
            <a:bodyPr/>
            <a:lstStyle/>
            <a:p/>
          </p:txBody>
        </p:sp>
        <p:sp>
          <p:nvSpPr>
            <p:cNvPr id="43" name="rc43"/>
            <p:cNvSpPr/>
            <p:nvPr/>
          </p:nvSpPr>
          <p:spPr>
            <a:xfrm>
              <a:off x="6897046" y="4046952"/>
              <a:ext cx="239399" cy="69044"/>
            </a:xfrm>
            <a:prstGeom prst="rect">
              <a:avLst/>
            </a:prstGeom>
            <a:solidFill>
              <a:srgbClr val="1CABE2">
                <a:alpha val="85098"/>
              </a:srgbClr>
            </a:solidFill>
          </p:spPr>
          <p:txBody>
            <a:bodyPr/>
            <a:lstStyle/>
            <a:p/>
          </p:txBody>
        </p:sp>
        <p:sp>
          <p:nvSpPr>
            <p:cNvPr id="44" name="rc44"/>
            <p:cNvSpPr/>
            <p:nvPr/>
          </p:nvSpPr>
          <p:spPr>
            <a:xfrm>
              <a:off x="7163045" y="4046702"/>
              <a:ext cx="239399" cy="69295"/>
            </a:xfrm>
            <a:prstGeom prst="rect">
              <a:avLst/>
            </a:prstGeom>
            <a:solidFill>
              <a:srgbClr val="1CABE2">
                <a:alpha val="85098"/>
              </a:srgbClr>
            </a:solidFill>
          </p:spPr>
          <p:txBody>
            <a:bodyPr/>
            <a:lstStyle/>
            <a:p/>
          </p:txBody>
        </p:sp>
        <p:sp>
          <p:nvSpPr>
            <p:cNvPr id="45" name="rc45"/>
            <p:cNvSpPr/>
            <p:nvPr/>
          </p:nvSpPr>
          <p:spPr>
            <a:xfrm>
              <a:off x="7429045" y="4046079"/>
              <a:ext cx="239399" cy="69917"/>
            </a:xfrm>
            <a:prstGeom prst="rect">
              <a:avLst/>
            </a:prstGeom>
            <a:solidFill>
              <a:srgbClr val="1CABE2">
                <a:alpha val="85098"/>
              </a:srgbClr>
            </a:solidFill>
          </p:spPr>
          <p:txBody>
            <a:bodyPr/>
            <a:lstStyle/>
            <a:p/>
          </p:txBody>
        </p:sp>
        <p:sp>
          <p:nvSpPr>
            <p:cNvPr id="46" name="rc46"/>
            <p:cNvSpPr/>
            <p:nvPr/>
          </p:nvSpPr>
          <p:spPr>
            <a:xfrm>
              <a:off x="7695045" y="4045772"/>
              <a:ext cx="239399" cy="70224"/>
            </a:xfrm>
            <a:prstGeom prst="rect">
              <a:avLst/>
            </a:prstGeom>
            <a:solidFill>
              <a:srgbClr val="1CABE2">
                <a:alpha val="85098"/>
              </a:srgbClr>
            </a:solidFill>
          </p:spPr>
          <p:txBody>
            <a:bodyPr/>
            <a:lstStyle/>
            <a:p/>
          </p:txBody>
        </p:sp>
        <p:sp>
          <p:nvSpPr>
            <p:cNvPr id="47" name="rc47"/>
            <p:cNvSpPr/>
            <p:nvPr/>
          </p:nvSpPr>
          <p:spPr>
            <a:xfrm>
              <a:off x="7961044" y="4045304"/>
              <a:ext cx="239399" cy="70693"/>
            </a:xfrm>
            <a:prstGeom prst="rect">
              <a:avLst/>
            </a:prstGeom>
            <a:solidFill>
              <a:srgbClr val="1CABE2">
                <a:alpha val="85098"/>
              </a:srgbClr>
            </a:solidFill>
          </p:spPr>
          <p:txBody>
            <a:bodyPr/>
            <a:lstStyle/>
            <a:p/>
          </p:txBody>
        </p:sp>
        <p:sp>
          <p:nvSpPr>
            <p:cNvPr id="48" name="rc48"/>
            <p:cNvSpPr/>
            <p:nvPr/>
          </p:nvSpPr>
          <p:spPr>
            <a:xfrm>
              <a:off x="1311054" y="3466349"/>
              <a:ext cx="239399" cy="0"/>
            </a:xfrm>
            <a:prstGeom prst="rect">
              <a:avLst/>
            </a:prstGeom>
            <a:solidFill>
              <a:srgbClr val="B3B3B3">
                <a:alpha val="85098"/>
              </a:srgbClr>
            </a:solidFill>
          </p:spPr>
          <p:txBody>
            <a:bodyPr/>
            <a:lstStyle/>
            <a:p/>
          </p:txBody>
        </p:sp>
        <p:sp>
          <p:nvSpPr>
            <p:cNvPr id="49" name="rc49"/>
            <p:cNvSpPr/>
            <p:nvPr/>
          </p:nvSpPr>
          <p:spPr>
            <a:xfrm>
              <a:off x="1577053" y="2956019"/>
              <a:ext cx="239399" cy="110468"/>
            </a:xfrm>
            <a:prstGeom prst="rect">
              <a:avLst/>
            </a:prstGeom>
            <a:solidFill>
              <a:srgbClr val="B3B3B3">
                <a:alpha val="85098"/>
              </a:srgbClr>
            </a:solidFill>
          </p:spPr>
          <p:txBody>
            <a:bodyPr/>
            <a:lstStyle/>
            <a:p/>
          </p:txBody>
        </p:sp>
        <p:sp>
          <p:nvSpPr>
            <p:cNvPr id="50" name="rc50"/>
            <p:cNvSpPr/>
            <p:nvPr/>
          </p:nvSpPr>
          <p:spPr>
            <a:xfrm>
              <a:off x="1843053" y="2879289"/>
              <a:ext cx="239399" cy="337281"/>
            </a:xfrm>
            <a:prstGeom prst="rect">
              <a:avLst/>
            </a:prstGeom>
            <a:solidFill>
              <a:srgbClr val="B3B3B3">
                <a:alpha val="85098"/>
              </a:srgbClr>
            </a:solidFill>
          </p:spPr>
          <p:txBody>
            <a:bodyPr/>
            <a:lstStyle/>
            <a:p/>
          </p:txBody>
        </p:sp>
        <p:sp>
          <p:nvSpPr>
            <p:cNvPr id="51" name="rc51"/>
            <p:cNvSpPr/>
            <p:nvPr/>
          </p:nvSpPr>
          <p:spPr>
            <a:xfrm>
              <a:off x="2109053" y="2974218"/>
              <a:ext cx="239399" cy="399618"/>
            </a:xfrm>
            <a:prstGeom prst="rect">
              <a:avLst/>
            </a:prstGeom>
            <a:solidFill>
              <a:srgbClr val="B3B3B3">
                <a:alpha val="85098"/>
              </a:srgbClr>
            </a:solidFill>
          </p:spPr>
          <p:txBody>
            <a:bodyPr/>
            <a:lstStyle/>
            <a:p/>
          </p:txBody>
        </p:sp>
        <p:sp>
          <p:nvSpPr>
            <p:cNvPr id="52" name="rc52"/>
            <p:cNvSpPr/>
            <p:nvPr/>
          </p:nvSpPr>
          <p:spPr>
            <a:xfrm>
              <a:off x="2375052" y="2959001"/>
              <a:ext cx="239399" cy="462796"/>
            </a:xfrm>
            <a:prstGeom prst="rect">
              <a:avLst/>
            </a:prstGeom>
            <a:solidFill>
              <a:srgbClr val="B3B3B3">
                <a:alpha val="85098"/>
              </a:srgbClr>
            </a:solidFill>
          </p:spPr>
          <p:txBody>
            <a:bodyPr/>
            <a:lstStyle/>
            <a:p/>
          </p:txBody>
        </p:sp>
        <p:sp>
          <p:nvSpPr>
            <p:cNvPr id="53" name="rc53"/>
            <p:cNvSpPr/>
            <p:nvPr/>
          </p:nvSpPr>
          <p:spPr>
            <a:xfrm>
              <a:off x="2641052" y="3161416"/>
              <a:ext cx="239399" cy="238643"/>
            </a:xfrm>
            <a:prstGeom prst="rect">
              <a:avLst/>
            </a:prstGeom>
            <a:solidFill>
              <a:srgbClr val="B3B3B3">
                <a:alpha val="85098"/>
              </a:srgbClr>
            </a:solidFill>
          </p:spPr>
          <p:txBody>
            <a:bodyPr/>
            <a:lstStyle/>
            <a:p/>
          </p:txBody>
        </p:sp>
        <p:sp>
          <p:nvSpPr>
            <p:cNvPr id="54" name="rc54"/>
            <p:cNvSpPr/>
            <p:nvPr/>
          </p:nvSpPr>
          <p:spPr>
            <a:xfrm>
              <a:off x="2907052" y="3150265"/>
              <a:ext cx="239399" cy="181073"/>
            </a:xfrm>
            <a:prstGeom prst="rect">
              <a:avLst/>
            </a:prstGeom>
            <a:solidFill>
              <a:srgbClr val="B3B3B3">
                <a:alpha val="85098"/>
              </a:srgbClr>
            </a:solidFill>
          </p:spPr>
          <p:txBody>
            <a:bodyPr/>
            <a:lstStyle/>
            <a:p/>
          </p:txBody>
        </p:sp>
        <p:sp>
          <p:nvSpPr>
            <p:cNvPr id="55" name="rc55"/>
            <p:cNvSpPr/>
            <p:nvPr/>
          </p:nvSpPr>
          <p:spPr>
            <a:xfrm>
              <a:off x="3173051" y="3751176"/>
              <a:ext cx="239399" cy="121604"/>
            </a:xfrm>
            <a:prstGeom prst="rect">
              <a:avLst/>
            </a:prstGeom>
            <a:solidFill>
              <a:srgbClr val="B3B3B3">
                <a:alpha val="85098"/>
              </a:srgbClr>
            </a:solidFill>
          </p:spPr>
          <p:txBody>
            <a:bodyPr/>
            <a:lstStyle/>
            <a:p/>
          </p:txBody>
        </p:sp>
        <p:sp>
          <p:nvSpPr>
            <p:cNvPr id="56" name="rc56"/>
            <p:cNvSpPr/>
            <p:nvPr/>
          </p:nvSpPr>
          <p:spPr>
            <a:xfrm>
              <a:off x="3439051" y="3684652"/>
              <a:ext cx="239399" cy="184863"/>
            </a:xfrm>
            <a:prstGeom prst="rect">
              <a:avLst/>
            </a:prstGeom>
            <a:solidFill>
              <a:srgbClr val="B3B3B3">
                <a:alpha val="85098"/>
              </a:srgbClr>
            </a:solidFill>
          </p:spPr>
          <p:txBody>
            <a:bodyPr/>
            <a:lstStyle/>
            <a:p/>
          </p:txBody>
        </p:sp>
        <p:sp>
          <p:nvSpPr>
            <p:cNvPr id="57" name="rc57"/>
            <p:cNvSpPr/>
            <p:nvPr/>
          </p:nvSpPr>
          <p:spPr>
            <a:xfrm>
              <a:off x="3705050" y="3738868"/>
              <a:ext cx="239399" cy="125709"/>
            </a:xfrm>
            <a:prstGeom prst="rect">
              <a:avLst/>
            </a:prstGeom>
            <a:solidFill>
              <a:srgbClr val="B3B3B3">
                <a:alpha val="85098"/>
              </a:srgbClr>
            </a:solidFill>
          </p:spPr>
          <p:txBody>
            <a:bodyPr/>
            <a:lstStyle/>
            <a:p/>
          </p:txBody>
        </p:sp>
        <p:sp>
          <p:nvSpPr>
            <p:cNvPr id="58" name="rc58"/>
            <p:cNvSpPr/>
            <p:nvPr/>
          </p:nvSpPr>
          <p:spPr>
            <a:xfrm>
              <a:off x="3971050" y="3728080"/>
              <a:ext cx="239399" cy="129305"/>
            </a:xfrm>
            <a:prstGeom prst="rect">
              <a:avLst/>
            </a:prstGeom>
            <a:solidFill>
              <a:srgbClr val="B3B3B3">
                <a:alpha val="85098"/>
              </a:srgbClr>
            </a:solidFill>
          </p:spPr>
          <p:txBody>
            <a:bodyPr/>
            <a:lstStyle/>
            <a:p/>
          </p:txBody>
        </p:sp>
        <p:sp>
          <p:nvSpPr>
            <p:cNvPr id="59" name="rc59"/>
            <p:cNvSpPr/>
            <p:nvPr/>
          </p:nvSpPr>
          <p:spPr>
            <a:xfrm>
              <a:off x="4237050" y="3519013"/>
              <a:ext cx="239399" cy="198997"/>
            </a:xfrm>
            <a:prstGeom prst="rect">
              <a:avLst/>
            </a:prstGeom>
            <a:solidFill>
              <a:srgbClr val="B3B3B3">
                <a:alpha val="85098"/>
              </a:srgbClr>
            </a:solidFill>
          </p:spPr>
          <p:txBody>
            <a:bodyPr/>
            <a:lstStyle/>
            <a:p/>
          </p:txBody>
        </p:sp>
        <p:sp>
          <p:nvSpPr>
            <p:cNvPr id="60" name="rc60"/>
            <p:cNvSpPr/>
            <p:nvPr/>
          </p:nvSpPr>
          <p:spPr>
            <a:xfrm>
              <a:off x="4503049" y="3574426"/>
              <a:ext cx="239399" cy="0"/>
            </a:xfrm>
            <a:prstGeom prst="rect">
              <a:avLst/>
            </a:prstGeom>
            <a:solidFill>
              <a:srgbClr val="B3B3B3">
                <a:alpha val="85098"/>
              </a:srgbClr>
            </a:solidFill>
          </p:spPr>
          <p:txBody>
            <a:bodyPr/>
            <a:lstStyle/>
            <a:p/>
          </p:txBody>
        </p:sp>
        <p:sp>
          <p:nvSpPr>
            <p:cNvPr id="61" name="rc61"/>
            <p:cNvSpPr/>
            <p:nvPr/>
          </p:nvSpPr>
          <p:spPr>
            <a:xfrm>
              <a:off x="4769049" y="3428117"/>
              <a:ext cx="239399" cy="275153"/>
            </a:xfrm>
            <a:prstGeom prst="rect">
              <a:avLst/>
            </a:prstGeom>
            <a:solidFill>
              <a:srgbClr val="B3B3B3">
                <a:alpha val="85098"/>
              </a:srgbClr>
            </a:solidFill>
          </p:spPr>
          <p:txBody>
            <a:bodyPr/>
            <a:lstStyle/>
            <a:p/>
          </p:txBody>
        </p:sp>
        <p:sp>
          <p:nvSpPr>
            <p:cNvPr id="62" name="rc62"/>
            <p:cNvSpPr/>
            <p:nvPr/>
          </p:nvSpPr>
          <p:spPr>
            <a:xfrm>
              <a:off x="5035049" y="3977915"/>
              <a:ext cx="239399" cy="69036"/>
            </a:xfrm>
            <a:prstGeom prst="rect">
              <a:avLst/>
            </a:prstGeom>
            <a:solidFill>
              <a:srgbClr val="B3B3B3">
                <a:alpha val="85098"/>
              </a:srgbClr>
            </a:solidFill>
          </p:spPr>
          <p:txBody>
            <a:bodyPr/>
            <a:lstStyle/>
            <a:p/>
          </p:txBody>
        </p:sp>
        <p:sp>
          <p:nvSpPr>
            <p:cNvPr id="63" name="rc63"/>
            <p:cNvSpPr/>
            <p:nvPr/>
          </p:nvSpPr>
          <p:spPr>
            <a:xfrm>
              <a:off x="5301048" y="3348648"/>
              <a:ext cx="239399" cy="558073"/>
            </a:xfrm>
            <a:prstGeom prst="rect">
              <a:avLst/>
            </a:prstGeom>
            <a:solidFill>
              <a:srgbClr val="B3B3B3">
                <a:alpha val="85098"/>
              </a:srgbClr>
            </a:solidFill>
          </p:spPr>
          <p:txBody>
            <a:bodyPr/>
            <a:lstStyle/>
            <a:p/>
          </p:txBody>
        </p:sp>
        <p:sp>
          <p:nvSpPr>
            <p:cNvPr id="64" name="rc64"/>
            <p:cNvSpPr/>
            <p:nvPr/>
          </p:nvSpPr>
          <p:spPr>
            <a:xfrm>
              <a:off x="5567048" y="3631074"/>
              <a:ext cx="239399" cy="69271"/>
            </a:xfrm>
            <a:prstGeom prst="rect">
              <a:avLst/>
            </a:prstGeom>
            <a:solidFill>
              <a:srgbClr val="B3B3B3">
                <a:alpha val="85098"/>
              </a:srgbClr>
            </a:solidFill>
          </p:spPr>
          <p:txBody>
            <a:bodyPr/>
            <a:lstStyle/>
            <a:p/>
          </p:txBody>
        </p:sp>
        <p:sp>
          <p:nvSpPr>
            <p:cNvPr id="65" name="rc65"/>
            <p:cNvSpPr/>
            <p:nvPr/>
          </p:nvSpPr>
          <p:spPr>
            <a:xfrm>
              <a:off x="5833047" y="4048051"/>
              <a:ext cx="239399" cy="0"/>
            </a:xfrm>
            <a:prstGeom prst="rect">
              <a:avLst/>
            </a:prstGeom>
            <a:solidFill>
              <a:srgbClr val="B3B3B3">
                <a:alpha val="85098"/>
              </a:srgbClr>
            </a:solidFill>
          </p:spPr>
          <p:txBody>
            <a:bodyPr/>
            <a:lstStyle/>
            <a:p/>
          </p:txBody>
        </p:sp>
        <p:sp>
          <p:nvSpPr>
            <p:cNvPr id="66" name="rc66"/>
            <p:cNvSpPr/>
            <p:nvPr/>
          </p:nvSpPr>
          <p:spPr>
            <a:xfrm>
              <a:off x="6099047" y="3911561"/>
              <a:ext cx="239399" cy="0"/>
            </a:xfrm>
            <a:prstGeom prst="rect">
              <a:avLst/>
            </a:prstGeom>
            <a:solidFill>
              <a:srgbClr val="B3B3B3">
                <a:alpha val="85098"/>
              </a:srgbClr>
            </a:solidFill>
          </p:spPr>
          <p:txBody>
            <a:bodyPr/>
            <a:lstStyle/>
            <a:p/>
          </p:txBody>
        </p:sp>
        <p:sp>
          <p:nvSpPr>
            <p:cNvPr id="67" name="rc67"/>
            <p:cNvSpPr/>
            <p:nvPr/>
          </p:nvSpPr>
          <p:spPr>
            <a:xfrm>
              <a:off x="6365047" y="3910891"/>
              <a:ext cx="239399" cy="0"/>
            </a:xfrm>
            <a:prstGeom prst="rect">
              <a:avLst/>
            </a:prstGeom>
            <a:solidFill>
              <a:srgbClr val="B3B3B3">
                <a:alpha val="85098"/>
              </a:srgbClr>
            </a:solidFill>
          </p:spPr>
          <p:txBody>
            <a:bodyPr/>
            <a:lstStyle/>
            <a:p/>
          </p:txBody>
        </p:sp>
        <p:sp>
          <p:nvSpPr>
            <p:cNvPr id="68" name="rc68"/>
            <p:cNvSpPr/>
            <p:nvPr/>
          </p:nvSpPr>
          <p:spPr>
            <a:xfrm>
              <a:off x="6631046" y="3704127"/>
              <a:ext cx="239399" cy="0"/>
            </a:xfrm>
            <a:prstGeom prst="rect">
              <a:avLst/>
            </a:prstGeom>
            <a:solidFill>
              <a:srgbClr val="B3B3B3">
                <a:alpha val="85098"/>
              </a:srgbClr>
            </a:solidFill>
          </p:spPr>
          <p:txBody>
            <a:bodyPr/>
            <a:lstStyle/>
            <a:p/>
          </p:txBody>
        </p:sp>
        <p:sp>
          <p:nvSpPr>
            <p:cNvPr id="69" name="rc69"/>
            <p:cNvSpPr/>
            <p:nvPr/>
          </p:nvSpPr>
          <p:spPr>
            <a:xfrm>
              <a:off x="6897046" y="3977907"/>
              <a:ext cx="239399" cy="69044"/>
            </a:xfrm>
            <a:prstGeom prst="rect">
              <a:avLst/>
            </a:prstGeom>
            <a:solidFill>
              <a:srgbClr val="B3B3B3">
                <a:alpha val="85098"/>
              </a:srgbClr>
            </a:solidFill>
          </p:spPr>
          <p:txBody>
            <a:bodyPr/>
            <a:lstStyle/>
            <a:p/>
          </p:txBody>
        </p:sp>
        <p:sp>
          <p:nvSpPr>
            <p:cNvPr id="70" name="rc70"/>
            <p:cNvSpPr/>
            <p:nvPr/>
          </p:nvSpPr>
          <p:spPr>
            <a:xfrm>
              <a:off x="7163045" y="4046702"/>
              <a:ext cx="239399" cy="0"/>
            </a:xfrm>
            <a:prstGeom prst="rect">
              <a:avLst/>
            </a:prstGeom>
            <a:solidFill>
              <a:srgbClr val="B3B3B3">
                <a:alpha val="85098"/>
              </a:srgbClr>
            </a:solidFill>
          </p:spPr>
          <p:txBody>
            <a:bodyPr/>
            <a:lstStyle/>
            <a:p/>
          </p:txBody>
        </p:sp>
        <p:sp>
          <p:nvSpPr>
            <p:cNvPr id="71" name="rc71"/>
            <p:cNvSpPr/>
            <p:nvPr/>
          </p:nvSpPr>
          <p:spPr>
            <a:xfrm>
              <a:off x="7429045" y="3766392"/>
              <a:ext cx="239399" cy="279687"/>
            </a:xfrm>
            <a:prstGeom prst="rect">
              <a:avLst/>
            </a:prstGeom>
            <a:solidFill>
              <a:srgbClr val="B3B3B3">
                <a:alpha val="85098"/>
              </a:srgbClr>
            </a:solidFill>
          </p:spPr>
          <p:txBody>
            <a:bodyPr/>
            <a:lstStyle/>
            <a:p/>
          </p:txBody>
        </p:sp>
        <p:sp>
          <p:nvSpPr>
            <p:cNvPr id="72" name="rc72"/>
            <p:cNvSpPr/>
            <p:nvPr/>
          </p:nvSpPr>
          <p:spPr>
            <a:xfrm>
              <a:off x="7695045" y="3764873"/>
              <a:ext cx="239399" cy="280899"/>
            </a:xfrm>
            <a:prstGeom prst="rect">
              <a:avLst/>
            </a:prstGeom>
            <a:solidFill>
              <a:srgbClr val="B3B3B3">
                <a:alpha val="85098"/>
              </a:srgbClr>
            </a:solidFill>
          </p:spPr>
          <p:txBody>
            <a:bodyPr/>
            <a:lstStyle/>
            <a:p/>
          </p:txBody>
        </p:sp>
        <p:sp>
          <p:nvSpPr>
            <p:cNvPr id="73" name="rc73"/>
            <p:cNvSpPr/>
            <p:nvPr/>
          </p:nvSpPr>
          <p:spPr>
            <a:xfrm>
              <a:off x="7961044" y="4045304"/>
              <a:ext cx="239399" cy="0"/>
            </a:xfrm>
            <a:prstGeom prst="rect">
              <a:avLst/>
            </a:prstGeom>
            <a:solidFill>
              <a:srgbClr val="B3B3B3">
                <a:alpha val="85098"/>
              </a:srgbClr>
            </a:solidFill>
          </p:spPr>
          <p:txBody>
            <a:bodyPr/>
            <a:lstStyle/>
            <a:p/>
          </p:txBody>
        </p:sp>
        <p:sp>
          <p:nvSpPr>
            <p:cNvPr id="74" name="pl74"/>
            <p:cNvSpPr/>
            <p:nvPr/>
          </p:nvSpPr>
          <p:spPr>
            <a:xfrm>
              <a:off x="1430754" y="2075428"/>
              <a:ext cx="6649990" cy="371012"/>
            </a:xfrm>
            <a:custGeom>
              <a:avLst/>
              <a:pathLst>
                <a:path w="6649990" h="371012">
                  <a:moveTo>
                    <a:pt x="0" y="226729"/>
                  </a:moveTo>
                  <a:lnTo>
                    <a:pt x="265999" y="371012"/>
                  </a:lnTo>
                  <a:lnTo>
                    <a:pt x="531999" y="309177"/>
                  </a:lnTo>
                  <a:lnTo>
                    <a:pt x="797998" y="247341"/>
                  </a:lnTo>
                  <a:lnTo>
                    <a:pt x="1063998" y="226729"/>
                  </a:lnTo>
                  <a:lnTo>
                    <a:pt x="1329998" y="226729"/>
                  </a:lnTo>
                  <a:lnTo>
                    <a:pt x="1595997" y="247341"/>
                  </a:lnTo>
                  <a:lnTo>
                    <a:pt x="1861997" y="61835"/>
                  </a:lnTo>
                  <a:lnTo>
                    <a:pt x="2127996" y="61835"/>
                  </a:lnTo>
                  <a:lnTo>
                    <a:pt x="2393996" y="61835"/>
                  </a:lnTo>
                  <a:lnTo>
                    <a:pt x="2659996" y="61835"/>
                  </a:lnTo>
                  <a:lnTo>
                    <a:pt x="2925995" y="103059"/>
                  </a:lnTo>
                  <a:lnTo>
                    <a:pt x="3191995" y="144282"/>
                  </a:lnTo>
                  <a:lnTo>
                    <a:pt x="3457995" y="103059"/>
                  </a:lnTo>
                  <a:lnTo>
                    <a:pt x="3723994" y="0"/>
                  </a:lnTo>
                  <a:lnTo>
                    <a:pt x="3989994" y="41223"/>
                  </a:lnTo>
                  <a:lnTo>
                    <a:pt x="4255993" y="103059"/>
                  </a:lnTo>
                  <a:lnTo>
                    <a:pt x="4521993" y="0"/>
                  </a:lnTo>
                  <a:lnTo>
                    <a:pt x="4787993" y="41223"/>
                  </a:lnTo>
                  <a:lnTo>
                    <a:pt x="5053992" y="41223"/>
                  </a:lnTo>
                  <a:lnTo>
                    <a:pt x="5319992" y="103059"/>
                  </a:lnTo>
                  <a:lnTo>
                    <a:pt x="5585991" y="0"/>
                  </a:lnTo>
                  <a:lnTo>
                    <a:pt x="5851991" y="0"/>
                  </a:lnTo>
                  <a:lnTo>
                    <a:pt x="6117991" y="0"/>
                  </a:lnTo>
                  <a:lnTo>
                    <a:pt x="6383990" y="0"/>
                  </a:lnTo>
                  <a:lnTo>
                    <a:pt x="6649990" y="0"/>
                  </a:lnTo>
                </a:path>
              </a:pathLst>
            </a:custGeom>
            <a:ln w="27101" cap="flat">
              <a:solidFill>
                <a:srgbClr val="0058AB">
                  <a:alpha val="100000"/>
                </a:srgbClr>
              </a:solidFill>
              <a:prstDash val="solid"/>
              <a:round/>
            </a:ln>
          </p:spPr>
          <p:txBody>
            <a:bodyPr/>
            <a:lstStyle/>
            <a:p/>
          </p:txBody>
        </p:sp>
        <p:sp>
          <p:nvSpPr>
            <p:cNvPr id="75" name="pl75"/>
            <p:cNvSpPr/>
            <p:nvPr/>
          </p:nvSpPr>
          <p:spPr>
            <a:xfrm>
              <a:off x="1430754" y="2075428"/>
              <a:ext cx="6649990" cy="432847"/>
            </a:xfrm>
            <a:custGeom>
              <a:avLst/>
              <a:pathLst>
                <a:path w="6649990" h="432847">
                  <a:moveTo>
                    <a:pt x="0" y="226729"/>
                  </a:moveTo>
                  <a:lnTo>
                    <a:pt x="265999" y="412236"/>
                  </a:lnTo>
                  <a:lnTo>
                    <a:pt x="531999" y="432847"/>
                  </a:lnTo>
                  <a:lnTo>
                    <a:pt x="797998" y="391624"/>
                  </a:lnTo>
                  <a:lnTo>
                    <a:pt x="1063998" y="391624"/>
                  </a:lnTo>
                  <a:lnTo>
                    <a:pt x="1329998" y="309177"/>
                  </a:lnTo>
                  <a:lnTo>
                    <a:pt x="1595997" y="309177"/>
                  </a:lnTo>
                  <a:lnTo>
                    <a:pt x="1861997" y="103059"/>
                  </a:lnTo>
                  <a:lnTo>
                    <a:pt x="2127996" y="123670"/>
                  </a:lnTo>
                  <a:lnTo>
                    <a:pt x="2393996" y="103059"/>
                  </a:lnTo>
                  <a:lnTo>
                    <a:pt x="2659996" y="103059"/>
                  </a:lnTo>
                  <a:lnTo>
                    <a:pt x="2925995" y="164894"/>
                  </a:lnTo>
                  <a:lnTo>
                    <a:pt x="3191995" y="144282"/>
                  </a:lnTo>
                  <a:lnTo>
                    <a:pt x="3457995" y="185506"/>
                  </a:lnTo>
                  <a:lnTo>
                    <a:pt x="3723994" y="20611"/>
                  </a:lnTo>
                  <a:lnTo>
                    <a:pt x="3989994" y="206118"/>
                  </a:lnTo>
                  <a:lnTo>
                    <a:pt x="4255993" y="123670"/>
                  </a:lnTo>
                  <a:lnTo>
                    <a:pt x="4521993" y="0"/>
                  </a:lnTo>
                  <a:lnTo>
                    <a:pt x="4787993" y="41223"/>
                  </a:lnTo>
                  <a:lnTo>
                    <a:pt x="5053992" y="41223"/>
                  </a:lnTo>
                  <a:lnTo>
                    <a:pt x="5319992" y="103059"/>
                  </a:lnTo>
                  <a:lnTo>
                    <a:pt x="5585991" y="20611"/>
                  </a:lnTo>
                  <a:lnTo>
                    <a:pt x="5851991" y="0"/>
                  </a:lnTo>
                  <a:lnTo>
                    <a:pt x="6117991" y="82447"/>
                  </a:lnTo>
                  <a:lnTo>
                    <a:pt x="6383990" y="82447"/>
                  </a:lnTo>
                  <a:lnTo>
                    <a:pt x="6649990" y="0"/>
                  </a:lnTo>
                </a:path>
              </a:pathLst>
            </a:custGeom>
            <a:ln w="27101" cap="flat">
              <a:solidFill>
                <a:srgbClr val="F26A21">
                  <a:alpha val="100000"/>
                </a:srgbClr>
              </a:solidFill>
              <a:prstDash val="solid"/>
              <a:round/>
            </a:ln>
          </p:spPr>
          <p:txBody>
            <a:bodyPr/>
            <a:lstStyle/>
            <a:p/>
          </p:txBody>
        </p:sp>
        <p:sp>
          <p:nvSpPr>
            <p:cNvPr id="76" name="tx76"/>
            <p:cNvSpPr/>
            <p:nvPr/>
          </p:nvSpPr>
          <p:spPr>
            <a:xfrm>
              <a:off x="1370464"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00462"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70464"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88" name="tx88"/>
            <p:cNvSpPr/>
            <p:nvPr/>
          </p:nvSpPr>
          <p:spPr>
            <a:xfrm>
              <a:off x="2700462"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89" name="tx89"/>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0" name="tx90"/>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642445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6690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956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845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75445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802045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1370464" y="37507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99" name="tx99"/>
            <p:cNvSpPr/>
            <p:nvPr/>
          </p:nvSpPr>
          <p:spPr>
            <a:xfrm>
              <a:off x="2700462" y="3717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0" name="tx100"/>
            <p:cNvSpPr/>
            <p:nvPr/>
          </p:nvSpPr>
          <p:spPr>
            <a:xfrm>
              <a:off x="4030460" y="3946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1" name="tx101"/>
            <p:cNvSpPr/>
            <p:nvPr/>
          </p:nvSpPr>
          <p:spPr>
            <a:xfrm>
              <a:off x="5360458" y="3970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2" name="tx102"/>
            <p:cNvSpPr/>
            <p:nvPr/>
          </p:nvSpPr>
          <p:spPr>
            <a:xfrm>
              <a:off x="6424457" y="3973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6690456" y="3869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6986601" y="40410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5" name="tx105"/>
            <p:cNvSpPr/>
            <p:nvPr/>
          </p:nvSpPr>
          <p:spPr>
            <a:xfrm>
              <a:off x="7252600" y="40409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6" name="tx106"/>
            <p:cNvSpPr/>
            <p:nvPr/>
          </p:nvSpPr>
          <p:spPr>
            <a:xfrm>
              <a:off x="7518600" y="40405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7" name="tx107"/>
            <p:cNvSpPr/>
            <p:nvPr/>
          </p:nvSpPr>
          <p:spPr>
            <a:xfrm>
              <a:off x="7784600" y="40404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8" name="tx108"/>
            <p:cNvSpPr/>
            <p:nvPr/>
          </p:nvSpPr>
          <p:spPr>
            <a:xfrm>
              <a:off x="8050599" y="40402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9" name="tx109"/>
            <p:cNvSpPr/>
            <p:nvPr/>
          </p:nvSpPr>
          <p:spPr>
            <a:xfrm>
              <a:off x="2700462" y="3240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0" name="tx110"/>
            <p:cNvSpPr/>
            <p:nvPr/>
          </p:nvSpPr>
          <p:spPr>
            <a:xfrm>
              <a:off x="4030460" y="37522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1" name="tx111"/>
            <p:cNvSpPr/>
            <p:nvPr/>
          </p:nvSpPr>
          <p:spPr>
            <a:xfrm>
              <a:off x="5360458" y="3587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2" name="tx112"/>
            <p:cNvSpPr/>
            <p:nvPr/>
          </p:nvSpPr>
          <p:spPr>
            <a:xfrm>
              <a:off x="6986601" y="3971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13" name="tx113"/>
            <p:cNvSpPr/>
            <p:nvPr/>
          </p:nvSpPr>
          <p:spPr>
            <a:xfrm>
              <a:off x="7488455" y="38657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4" name="tx114"/>
            <p:cNvSpPr/>
            <p:nvPr/>
          </p:nvSpPr>
          <p:spPr>
            <a:xfrm>
              <a:off x="7754455" y="38648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5" name="tx115"/>
            <p:cNvSpPr/>
            <p:nvPr/>
          </p:nvSpPr>
          <p:spPr>
            <a:xfrm>
              <a:off x="1370464" y="33483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6" name="tx116"/>
            <p:cNvSpPr/>
            <p:nvPr/>
          </p:nvSpPr>
          <p:spPr>
            <a:xfrm>
              <a:off x="2670317" y="30433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17" name="tx117"/>
            <p:cNvSpPr/>
            <p:nvPr/>
          </p:nvSpPr>
          <p:spPr>
            <a:xfrm>
              <a:off x="4030460" y="3610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8" name="tx118"/>
            <p:cNvSpPr/>
            <p:nvPr/>
          </p:nvSpPr>
          <p:spPr>
            <a:xfrm>
              <a:off x="5360458" y="3230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 name="tx119"/>
            <p:cNvSpPr/>
            <p:nvPr/>
          </p:nvSpPr>
          <p:spPr>
            <a:xfrm>
              <a:off x="6424457" y="37928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0" name="tx120"/>
            <p:cNvSpPr/>
            <p:nvPr/>
          </p:nvSpPr>
          <p:spPr>
            <a:xfrm>
              <a:off x="6690456" y="35860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1" name="tx121"/>
            <p:cNvSpPr/>
            <p:nvPr/>
          </p:nvSpPr>
          <p:spPr>
            <a:xfrm>
              <a:off x="6956456" y="38611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2" name="tx122"/>
            <p:cNvSpPr/>
            <p:nvPr/>
          </p:nvSpPr>
          <p:spPr>
            <a:xfrm>
              <a:off x="7252600" y="3928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3" name="tx123"/>
            <p:cNvSpPr/>
            <p:nvPr/>
          </p:nvSpPr>
          <p:spPr>
            <a:xfrm>
              <a:off x="7488455" y="36483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4" name="tx124"/>
            <p:cNvSpPr/>
            <p:nvPr/>
          </p:nvSpPr>
          <p:spPr>
            <a:xfrm>
              <a:off x="7754455" y="36467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5" name="tx125"/>
            <p:cNvSpPr/>
            <p:nvPr/>
          </p:nvSpPr>
          <p:spPr>
            <a:xfrm>
              <a:off x="8050599" y="3927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6" name="tx12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577692" y="325577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8" name="tx128"/>
            <p:cNvSpPr/>
            <p:nvPr/>
          </p:nvSpPr>
          <p:spPr>
            <a:xfrm>
              <a:off x="577692" y="24476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9" name="tx12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7" name="pl14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pl14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9" name="tx14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70912" y="4979579"/>
              <a:ext cx="201456" cy="201456"/>
            </a:xfrm>
            <a:prstGeom prst="rect">
              <a:avLst/>
            </a:prstGeom>
            <a:solidFill>
              <a:srgbClr val="B3B3B3">
                <a:alpha val="85098"/>
              </a:srgbClr>
            </a:solidFill>
          </p:spPr>
          <p:txBody>
            <a:bodyPr/>
            <a:lstStyle/>
            <a:p/>
          </p:txBody>
        </p:sp>
        <p:sp>
          <p:nvSpPr>
            <p:cNvPr id="152" name="rc152"/>
            <p:cNvSpPr/>
            <p:nvPr/>
          </p:nvSpPr>
          <p:spPr>
            <a:xfrm>
              <a:off x="5573066" y="4979579"/>
              <a:ext cx="201456" cy="201456"/>
            </a:xfrm>
            <a:prstGeom prst="rect">
              <a:avLst/>
            </a:prstGeom>
            <a:solidFill>
              <a:srgbClr val="1CABE2">
                <a:alpha val="85098"/>
              </a:srgbClr>
            </a:solidFill>
          </p:spPr>
          <p:txBody>
            <a:bodyPr/>
            <a:lstStyle/>
            <a:p/>
          </p:txBody>
        </p:sp>
        <p:sp>
          <p:nvSpPr>
            <p:cNvPr id="153" name="tx15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4" name="tx15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6" name="tx156"/>
            <p:cNvSpPr/>
            <p:nvPr/>
          </p:nvSpPr>
          <p:spPr>
            <a:xfrm>
              <a:off x="966584"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157" name="pl157"/>
            <p:cNvSpPr/>
            <p:nvPr/>
          </p:nvSpPr>
          <p:spPr>
            <a:xfrm>
              <a:off x="21038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36894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2750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8606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4462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3" name="pl163"/>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8966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4822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0678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6534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11054" y="5726143"/>
              <a:ext cx="4024386" cy="119033"/>
            </a:xfrm>
            <a:prstGeom prst="rect">
              <a:avLst/>
            </a:prstGeom>
            <a:solidFill>
              <a:srgbClr val="1CABE2">
                <a:alpha val="85098"/>
              </a:srgbClr>
            </a:solidFill>
          </p:spPr>
          <p:txBody>
            <a:bodyPr/>
            <a:lstStyle/>
            <a:p/>
          </p:txBody>
        </p:sp>
        <p:sp>
          <p:nvSpPr>
            <p:cNvPr id="171" name="rc171"/>
            <p:cNvSpPr/>
            <p:nvPr/>
          </p:nvSpPr>
          <p:spPr>
            <a:xfrm>
              <a:off x="1311054" y="5577352"/>
              <a:ext cx="1377878" cy="119033"/>
            </a:xfrm>
            <a:prstGeom prst="rect">
              <a:avLst/>
            </a:prstGeom>
            <a:solidFill>
              <a:srgbClr val="1CABE2">
                <a:alpha val="85098"/>
              </a:srgbClr>
            </a:solidFill>
          </p:spPr>
          <p:txBody>
            <a:bodyPr/>
            <a:lstStyle/>
            <a:p/>
          </p:txBody>
        </p:sp>
        <p:sp>
          <p:nvSpPr>
            <p:cNvPr id="172" name="rc172"/>
            <p:cNvSpPr/>
            <p:nvPr/>
          </p:nvSpPr>
          <p:spPr>
            <a:xfrm>
              <a:off x="1311054" y="5428560"/>
              <a:ext cx="1387074" cy="119033"/>
            </a:xfrm>
            <a:prstGeom prst="rect">
              <a:avLst/>
            </a:prstGeom>
            <a:solidFill>
              <a:srgbClr val="1CABE2">
                <a:alpha val="85098"/>
              </a:srgbClr>
            </a:solidFill>
          </p:spPr>
          <p:txBody>
            <a:bodyPr/>
            <a:lstStyle/>
            <a:p/>
          </p:txBody>
        </p:sp>
        <p:sp>
          <p:nvSpPr>
            <p:cNvPr id="173" name="rc173"/>
            <p:cNvSpPr/>
            <p:nvPr/>
          </p:nvSpPr>
          <p:spPr>
            <a:xfrm>
              <a:off x="5335441" y="5726143"/>
              <a:ext cx="0" cy="119033"/>
            </a:xfrm>
            <a:prstGeom prst="rect">
              <a:avLst/>
            </a:prstGeom>
            <a:solidFill>
              <a:srgbClr val="B3B3B3">
                <a:alpha val="85098"/>
              </a:srgbClr>
            </a:solidFill>
          </p:spPr>
          <p:txBody>
            <a:bodyPr/>
            <a:lstStyle/>
            <a:p/>
          </p:txBody>
        </p:sp>
        <p:sp>
          <p:nvSpPr>
            <p:cNvPr id="174" name="rc174"/>
            <p:cNvSpPr/>
            <p:nvPr/>
          </p:nvSpPr>
          <p:spPr>
            <a:xfrm>
              <a:off x="2688932" y="5577352"/>
              <a:ext cx="5511512" cy="119033"/>
            </a:xfrm>
            <a:prstGeom prst="rect">
              <a:avLst/>
            </a:prstGeom>
            <a:solidFill>
              <a:srgbClr val="B3B3B3">
                <a:alpha val="85098"/>
              </a:srgbClr>
            </a:solidFill>
          </p:spPr>
          <p:txBody>
            <a:bodyPr/>
            <a:lstStyle/>
            <a:p/>
          </p:txBody>
        </p:sp>
        <p:sp>
          <p:nvSpPr>
            <p:cNvPr id="175" name="rc175"/>
            <p:cNvSpPr/>
            <p:nvPr/>
          </p:nvSpPr>
          <p:spPr>
            <a:xfrm>
              <a:off x="2698128" y="5428560"/>
              <a:ext cx="0" cy="119033"/>
            </a:xfrm>
            <a:prstGeom prst="rect">
              <a:avLst/>
            </a:prstGeom>
            <a:solidFill>
              <a:srgbClr val="B3B3B3">
                <a:alpha val="85098"/>
              </a:srgbClr>
            </a:solidFill>
          </p:spPr>
          <p:txBody>
            <a:bodyPr/>
            <a:lstStyle/>
            <a:p/>
          </p:txBody>
        </p:sp>
        <p:sp>
          <p:nvSpPr>
            <p:cNvPr id="176" name="tx176"/>
            <p:cNvSpPr/>
            <p:nvPr/>
          </p:nvSpPr>
          <p:spPr>
            <a:xfrm>
              <a:off x="544796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7" name="tx177"/>
            <p:cNvSpPr/>
            <p:nvPr/>
          </p:nvSpPr>
          <p:spPr>
            <a:xfrm>
              <a:off x="831297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8" name="tx178"/>
            <p:cNvSpPr/>
            <p:nvPr/>
          </p:nvSpPr>
          <p:spPr>
            <a:xfrm>
              <a:off x="2778500"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79" name="tx179"/>
            <p:cNvSpPr/>
            <p:nvPr/>
          </p:nvSpPr>
          <p:spPr>
            <a:xfrm>
              <a:off x="321072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25.4</a:t>
              </a:r>
            </a:p>
          </p:txBody>
        </p:sp>
        <p:sp>
          <p:nvSpPr>
            <p:cNvPr id="180" name="tx180"/>
            <p:cNvSpPr/>
            <p:nvPr/>
          </p:nvSpPr>
          <p:spPr>
            <a:xfrm>
              <a:off x="191962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a:t>
              </a:r>
            </a:p>
          </p:txBody>
        </p:sp>
        <p:sp>
          <p:nvSpPr>
            <p:cNvPr id="181" name="tx181"/>
            <p:cNvSpPr/>
            <p:nvPr/>
          </p:nvSpPr>
          <p:spPr>
            <a:xfrm>
              <a:off x="192421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82" name="tx182"/>
            <p:cNvSpPr/>
            <p:nvPr/>
          </p:nvSpPr>
          <p:spPr>
            <a:xfrm>
              <a:off x="5221305"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533216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34.8</a:t>
              </a:r>
            </a:p>
          </p:txBody>
        </p:sp>
        <p:sp>
          <p:nvSpPr>
            <p:cNvPr id="184" name="tx184"/>
            <p:cNvSpPr/>
            <p:nvPr/>
          </p:nvSpPr>
          <p:spPr>
            <a:xfrm>
              <a:off x="2583993"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277236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0" name="tx190"/>
            <p:cNvSpPr/>
            <p:nvPr/>
          </p:nvSpPr>
          <p:spPr>
            <a:xfrm>
              <a:off x="435795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5943541"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2" name="tx192"/>
            <p:cNvSpPr/>
            <p:nvPr/>
          </p:nvSpPr>
          <p:spPr>
            <a:xfrm>
              <a:off x="752913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3" name="tx193"/>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Ghana.
In 2025, DTP1 coverage in Ghana remained constant 99%. The number of children missing out on any DTP vaccination (zero-dose children) remained constant at from 9,000 in 2024 to 9,000 in 2025.
DTP3 coverage increased to 99% in 2025, leaving 9,000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9,000 children un- or under-vaccinated, including 9,000 zero-dose and &lt;100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93684"/>
            </a:xfrm>
            <a:custGeom>
              <a:avLst/>
              <a:pathLst>
                <a:path w="3397293" h="393684">
                  <a:moveTo>
                    <a:pt x="0" y="240584"/>
                  </a:moveTo>
                  <a:lnTo>
                    <a:pt x="135891" y="393684"/>
                  </a:lnTo>
                  <a:lnTo>
                    <a:pt x="271783" y="328070"/>
                  </a:lnTo>
                  <a:lnTo>
                    <a:pt x="407675" y="262456"/>
                  </a:lnTo>
                  <a:lnTo>
                    <a:pt x="543566" y="240584"/>
                  </a:lnTo>
                  <a:lnTo>
                    <a:pt x="679458" y="240584"/>
                  </a:lnTo>
                  <a:lnTo>
                    <a:pt x="815350" y="262456"/>
                  </a:lnTo>
                  <a:lnTo>
                    <a:pt x="951242" y="65614"/>
                  </a:lnTo>
                  <a:lnTo>
                    <a:pt x="1087133" y="65614"/>
                  </a:lnTo>
                  <a:lnTo>
                    <a:pt x="1223025" y="65614"/>
                  </a:lnTo>
                  <a:lnTo>
                    <a:pt x="1358917" y="65614"/>
                  </a:lnTo>
                  <a:lnTo>
                    <a:pt x="1494809" y="109356"/>
                  </a:lnTo>
                  <a:lnTo>
                    <a:pt x="1630700" y="153099"/>
                  </a:lnTo>
                  <a:lnTo>
                    <a:pt x="1766592" y="109356"/>
                  </a:lnTo>
                  <a:lnTo>
                    <a:pt x="1902484" y="0"/>
                  </a:lnTo>
                  <a:lnTo>
                    <a:pt x="2038375" y="43742"/>
                  </a:lnTo>
                  <a:lnTo>
                    <a:pt x="2174267" y="109356"/>
                  </a:lnTo>
                  <a:lnTo>
                    <a:pt x="2310159" y="0"/>
                  </a:lnTo>
                  <a:lnTo>
                    <a:pt x="2446051" y="43742"/>
                  </a:lnTo>
                  <a:lnTo>
                    <a:pt x="2581942" y="43742"/>
                  </a:lnTo>
                  <a:lnTo>
                    <a:pt x="2717834" y="109356"/>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93684"/>
            </a:xfrm>
            <a:custGeom>
              <a:avLst/>
              <a:pathLst>
                <a:path w="3397293" h="393684">
                  <a:moveTo>
                    <a:pt x="0" y="240584"/>
                  </a:moveTo>
                  <a:lnTo>
                    <a:pt x="135891" y="393684"/>
                  </a:lnTo>
                  <a:lnTo>
                    <a:pt x="271783" y="328070"/>
                  </a:lnTo>
                  <a:lnTo>
                    <a:pt x="407675" y="262456"/>
                  </a:lnTo>
                  <a:lnTo>
                    <a:pt x="543566" y="240584"/>
                  </a:lnTo>
                  <a:lnTo>
                    <a:pt x="679458" y="240584"/>
                  </a:lnTo>
                  <a:lnTo>
                    <a:pt x="815350" y="262456"/>
                  </a:lnTo>
                  <a:lnTo>
                    <a:pt x="951242" y="65614"/>
                  </a:lnTo>
                  <a:lnTo>
                    <a:pt x="1087133" y="65614"/>
                  </a:lnTo>
                  <a:lnTo>
                    <a:pt x="1223025" y="65614"/>
                  </a:lnTo>
                  <a:lnTo>
                    <a:pt x="1358917" y="65614"/>
                  </a:lnTo>
                  <a:lnTo>
                    <a:pt x="1494809" y="109356"/>
                  </a:lnTo>
                  <a:lnTo>
                    <a:pt x="1630700" y="153099"/>
                  </a:lnTo>
                  <a:lnTo>
                    <a:pt x="1766592" y="109356"/>
                  </a:lnTo>
                  <a:lnTo>
                    <a:pt x="1902484" y="0"/>
                  </a:lnTo>
                  <a:lnTo>
                    <a:pt x="2038375" y="43742"/>
                  </a:lnTo>
                  <a:lnTo>
                    <a:pt x="2174267" y="109356"/>
                  </a:lnTo>
                  <a:lnTo>
                    <a:pt x="2310159" y="0"/>
                  </a:lnTo>
                  <a:lnTo>
                    <a:pt x="2446051" y="43742"/>
                  </a:lnTo>
                  <a:lnTo>
                    <a:pt x="2581942" y="43742"/>
                  </a:lnTo>
                  <a:lnTo>
                    <a:pt x="2717834" y="109356"/>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93684"/>
            </a:xfrm>
            <a:custGeom>
              <a:avLst/>
              <a:pathLst>
                <a:path w="3397293" h="393684">
                  <a:moveTo>
                    <a:pt x="0" y="240584"/>
                  </a:moveTo>
                  <a:lnTo>
                    <a:pt x="135891" y="393684"/>
                  </a:lnTo>
                  <a:lnTo>
                    <a:pt x="271783" y="328070"/>
                  </a:lnTo>
                  <a:lnTo>
                    <a:pt x="407675" y="262456"/>
                  </a:lnTo>
                  <a:lnTo>
                    <a:pt x="543566" y="240584"/>
                  </a:lnTo>
                  <a:lnTo>
                    <a:pt x="679458" y="240584"/>
                  </a:lnTo>
                  <a:lnTo>
                    <a:pt x="815350" y="262456"/>
                  </a:lnTo>
                  <a:lnTo>
                    <a:pt x="951242" y="65614"/>
                  </a:lnTo>
                  <a:lnTo>
                    <a:pt x="1087133" y="65614"/>
                  </a:lnTo>
                  <a:lnTo>
                    <a:pt x="1223025" y="65614"/>
                  </a:lnTo>
                  <a:lnTo>
                    <a:pt x="1358917" y="65614"/>
                  </a:lnTo>
                  <a:lnTo>
                    <a:pt x="1494809" y="109356"/>
                  </a:lnTo>
                  <a:lnTo>
                    <a:pt x="1630700" y="153099"/>
                  </a:lnTo>
                  <a:lnTo>
                    <a:pt x="1766592" y="109356"/>
                  </a:lnTo>
                  <a:lnTo>
                    <a:pt x="1902484" y="0"/>
                  </a:lnTo>
                  <a:lnTo>
                    <a:pt x="2038375" y="43742"/>
                  </a:lnTo>
                  <a:lnTo>
                    <a:pt x="2174267" y="109356"/>
                  </a:lnTo>
                  <a:lnTo>
                    <a:pt x="2310159" y="0"/>
                  </a:lnTo>
                  <a:lnTo>
                    <a:pt x="2446051" y="43742"/>
                  </a:lnTo>
                  <a:lnTo>
                    <a:pt x="2581942" y="43742"/>
                  </a:lnTo>
                  <a:lnTo>
                    <a:pt x="2717834" y="109356"/>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1403693"/>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Ghana, 2000-2025</a:t>
              </a:r>
            </a:p>
          </p:txBody>
        </p:sp>
        <p:sp>
          <p:nvSpPr>
            <p:cNvPr id="63" name="pl63"/>
            <p:cNvSpPr/>
            <p:nvPr/>
          </p:nvSpPr>
          <p:spPr>
            <a:xfrm>
              <a:off x="5267799" y="35347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8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06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0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4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19343"/>
              <a:ext cx="3397293" cy="1181052"/>
            </a:xfrm>
            <a:custGeom>
              <a:avLst/>
              <a:pathLst>
                <a:path w="3397293" h="1181052">
                  <a:moveTo>
                    <a:pt x="0" y="721754"/>
                  </a:moveTo>
                  <a:lnTo>
                    <a:pt x="135891" y="1181052"/>
                  </a:lnTo>
                  <a:lnTo>
                    <a:pt x="271783" y="984210"/>
                  </a:lnTo>
                  <a:lnTo>
                    <a:pt x="407675" y="787368"/>
                  </a:lnTo>
                  <a:lnTo>
                    <a:pt x="543566" y="721754"/>
                  </a:lnTo>
                  <a:lnTo>
                    <a:pt x="679458" y="721754"/>
                  </a:lnTo>
                  <a:lnTo>
                    <a:pt x="815350" y="787368"/>
                  </a:lnTo>
                  <a:lnTo>
                    <a:pt x="951242" y="196842"/>
                  </a:lnTo>
                  <a:lnTo>
                    <a:pt x="1087133" y="196842"/>
                  </a:lnTo>
                  <a:lnTo>
                    <a:pt x="1223025" y="196842"/>
                  </a:lnTo>
                  <a:lnTo>
                    <a:pt x="1358917" y="196842"/>
                  </a:lnTo>
                  <a:lnTo>
                    <a:pt x="1494809" y="328070"/>
                  </a:lnTo>
                  <a:lnTo>
                    <a:pt x="1630700" y="459298"/>
                  </a:lnTo>
                  <a:lnTo>
                    <a:pt x="1766592" y="328070"/>
                  </a:lnTo>
                  <a:lnTo>
                    <a:pt x="1902484" y="0"/>
                  </a:lnTo>
                  <a:lnTo>
                    <a:pt x="2038375" y="131228"/>
                  </a:lnTo>
                  <a:lnTo>
                    <a:pt x="2174267" y="328070"/>
                  </a:lnTo>
                  <a:lnTo>
                    <a:pt x="2310159" y="0"/>
                  </a:lnTo>
                  <a:lnTo>
                    <a:pt x="2446051" y="131228"/>
                  </a:lnTo>
                  <a:lnTo>
                    <a:pt x="2581942" y="131228"/>
                  </a:lnTo>
                  <a:lnTo>
                    <a:pt x="2717834" y="32807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50571"/>
              <a:ext cx="3397293" cy="590526"/>
            </a:xfrm>
            <a:custGeom>
              <a:avLst/>
              <a:pathLst>
                <a:path w="3397293" h="590526">
                  <a:moveTo>
                    <a:pt x="0" y="590526"/>
                  </a:moveTo>
                  <a:lnTo>
                    <a:pt x="135891" y="524912"/>
                  </a:lnTo>
                  <a:lnTo>
                    <a:pt x="271783" y="524912"/>
                  </a:lnTo>
                  <a:lnTo>
                    <a:pt x="407675" y="459298"/>
                  </a:lnTo>
                  <a:lnTo>
                    <a:pt x="543566" y="393684"/>
                  </a:lnTo>
                  <a:lnTo>
                    <a:pt x="679458" y="328070"/>
                  </a:lnTo>
                  <a:lnTo>
                    <a:pt x="815350" y="262456"/>
                  </a:lnTo>
                  <a:lnTo>
                    <a:pt x="951242" y="262456"/>
                  </a:lnTo>
                  <a:lnTo>
                    <a:pt x="1087133" y="196842"/>
                  </a:lnTo>
                  <a:lnTo>
                    <a:pt x="1223025" y="131228"/>
                  </a:lnTo>
                  <a:lnTo>
                    <a:pt x="1358917" y="131228"/>
                  </a:lnTo>
                  <a:lnTo>
                    <a:pt x="1494809" y="65614"/>
                  </a:lnTo>
                  <a:lnTo>
                    <a:pt x="1630700" y="131228"/>
                  </a:lnTo>
                  <a:lnTo>
                    <a:pt x="1766592" y="131228"/>
                  </a:lnTo>
                  <a:lnTo>
                    <a:pt x="1902484" y="131228"/>
                  </a:lnTo>
                  <a:lnTo>
                    <a:pt x="2038375" y="131228"/>
                  </a:lnTo>
                  <a:lnTo>
                    <a:pt x="2174267" y="65614"/>
                  </a:lnTo>
                  <a:lnTo>
                    <a:pt x="2310159" y="65614"/>
                  </a:lnTo>
                  <a:lnTo>
                    <a:pt x="2446051" y="65614"/>
                  </a:lnTo>
                  <a:lnTo>
                    <a:pt x="2581942" y="0"/>
                  </a:lnTo>
                  <a:lnTo>
                    <a:pt x="2717834" y="196842"/>
                  </a:lnTo>
                  <a:lnTo>
                    <a:pt x="2853726" y="328070"/>
                  </a:lnTo>
                  <a:lnTo>
                    <a:pt x="2989618" y="131228"/>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84957"/>
              <a:ext cx="3397293" cy="1574737"/>
            </a:xfrm>
            <a:custGeom>
              <a:avLst/>
              <a:pathLst>
                <a:path w="3397293" h="1574737">
                  <a:moveTo>
                    <a:pt x="0" y="1574737"/>
                  </a:moveTo>
                  <a:lnTo>
                    <a:pt x="135891" y="1574737"/>
                  </a:lnTo>
                  <a:lnTo>
                    <a:pt x="271783" y="1509123"/>
                  </a:lnTo>
                  <a:lnTo>
                    <a:pt x="407675" y="1377895"/>
                  </a:lnTo>
                  <a:lnTo>
                    <a:pt x="543566" y="1181052"/>
                  </a:lnTo>
                  <a:lnTo>
                    <a:pt x="679458" y="984210"/>
                  </a:lnTo>
                  <a:lnTo>
                    <a:pt x="815350" y="852982"/>
                  </a:lnTo>
                  <a:lnTo>
                    <a:pt x="951242" y="721754"/>
                  </a:lnTo>
                  <a:lnTo>
                    <a:pt x="1087133" y="393684"/>
                  </a:lnTo>
                  <a:lnTo>
                    <a:pt x="1223025" y="131228"/>
                  </a:lnTo>
                  <a:lnTo>
                    <a:pt x="1358917" y="524912"/>
                  </a:lnTo>
                  <a:lnTo>
                    <a:pt x="1494809" y="590526"/>
                  </a:lnTo>
                  <a:lnTo>
                    <a:pt x="1630700" y="656140"/>
                  </a:lnTo>
                  <a:lnTo>
                    <a:pt x="1766592" y="787368"/>
                  </a:lnTo>
                  <a:lnTo>
                    <a:pt x="1902484" y="721754"/>
                  </a:lnTo>
                  <a:lnTo>
                    <a:pt x="2038375" y="656140"/>
                  </a:lnTo>
                  <a:lnTo>
                    <a:pt x="2174267" y="328070"/>
                  </a:lnTo>
                  <a:lnTo>
                    <a:pt x="2310159" y="262456"/>
                  </a:lnTo>
                  <a:lnTo>
                    <a:pt x="2446051" y="131228"/>
                  </a:lnTo>
                  <a:lnTo>
                    <a:pt x="2581942" y="65614"/>
                  </a:lnTo>
                  <a:lnTo>
                    <a:pt x="2717834" y="131228"/>
                  </a:lnTo>
                  <a:lnTo>
                    <a:pt x="2853726" y="459298"/>
                  </a:lnTo>
                  <a:lnTo>
                    <a:pt x="2989618" y="262456"/>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5057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19343"/>
              <a:ext cx="3397293" cy="1181052"/>
            </a:xfrm>
            <a:custGeom>
              <a:avLst/>
              <a:pathLst>
                <a:path w="3397293" h="1181052">
                  <a:moveTo>
                    <a:pt x="0" y="721754"/>
                  </a:moveTo>
                  <a:lnTo>
                    <a:pt x="135891" y="1181052"/>
                  </a:lnTo>
                  <a:lnTo>
                    <a:pt x="271783" y="984210"/>
                  </a:lnTo>
                  <a:lnTo>
                    <a:pt x="407675" y="787368"/>
                  </a:lnTo>
                  <a:lnTo>
                    <a:pt x="543566" y="721754"/>
                  </a:lnTo>
                  <a:lnTo>
                    <a:pt x="679458" y="721754"/>
                  </a:lnTo>
                  <a:lnTo>
                    <a:pt x="815350" y="787368"/>
                  </a:lnTo>
                  <a:lnTo>
                    <a:pt x="951242" y="196842"/>
                  </a:lnTo>
                  <a:lnTo>
                    <a:pt x="1087133" y="196842"/>
                  </a:lnTo>
                  <a:lnTo>
                    <a:pt x="1223025" y="196842"/>
                  </a:lnTo>
                  <a:lnTo>
                    <a:pt x="1358917" y="196842"/>
                  </a:lnTo>
                  <a:lnTo>
                    <a:pt x="1494809" y="328070"/>
                  </a:lnTo>
                  <a:lnTo>
                    <a:pt x="1630700" y="459298"/>
                  </a:lnTo>
                  <a:lnTo>
                    <a:pt x="1766592" y="328070"/>
                  </a:lnTo>
                  <a:lnTo>
                    <a:pt x="1902484" y="0"/>
                  </a:lnTo>
                  <a:lnTo>
                    <a:pt x="2038375" y="131228"/>
                  </a:lnTo>
                  <a:lnTo>
                    <a:pt x="2174267" y="328070"/>
                  </a:lnTo>
                  <a:lnTo>
                    <a:pt x="2310159" y="0"/>
                  </a:lnTo>
                  <a:lnTo>
                    <a:pt x="2446051" y="131228"/>
                  </a:lnTo>
                  <a:lnTo>
                    <a:pt x="2581942" y="131228"/>
                  </a:lnTo>
                  <a:lnTo>
                    <a:pt x="2717834" y="32807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48747"/>
              <a:ext cx="0" cy="892351"/>
            </a:xfrm>
            <a:custGeom>
              <a:avLst/>
              <a:pathLst>
                <a:path w="0" h="892351">
                  <a:moveTo>
                    <a:pt x="0" y="89235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48747"/>
              <a:ext cx="0" cy="892351"/>
            </a:xfrm>
            <a:custGeom>
              <a:avLst/>
              <a:pathLst>
                <a:path w="0" h="892351">
                  <a:moveTo>
                    <a:pt x="0" y="8923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48747"/>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48747"/>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48747"/>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48747"/>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48747"/>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19343"/>
              <a:ext cx="3397293" cy="1181052"/>
            </a:xfrm>
            <a:custGeom>
              <a:avLst/>
              <a:pathLst>
                <a:path w="3397293" h="1181052">
                  <a:moveTo>
                    <a:pt x="0" y="721754"/>
                  </a:moveTo>
                  <a:lnTo>
                    <a:pt x="135891" y="1181052"/>
                  </a:lnTo>
                  <a:lnTo>
                    <a:pt x="271783" y="984210"/>
                  </a:lnTo>
                  <a:lnTo>
                    <a:pt x="407675" y="787368"/>
                  </a:lnTo>
                  <a:lnTo>
                    <a:pt x="543566" y="721754"/>
                  </a:lnTo>
                  <a:lnTo>
                    <a:pt x="679458" y="721754"/>
                  </a:lnTo>
                  <a:lnTo>
                    <a:pt x="815350" y="787368"/>
                  </a:lnTo>
                  <a:lnTo>
                    <a:pt x="951242" y="196842"/>
                  </a:lnTo>
                  <a:lnTo>
                    <a:pt x="1087133" y="196842"/>
                  </a:lnTo>
                  <a:lnTo>
                    <a:pt x="1223025" y="196842"/>
                  </a:lnTo>
                  <a:lnTo>
                    <a:pt x="1358917" y="196842"/>
                  </a:lnTo>
                  <a:lnTo>
                    <a:pt x="1494809" y="328070"/>
                  </a:lnTo>
                  <a:lnTo>
                    <a:pt x="1630700" y="459298"/>
                  </a:lnTo>
                  <a:lnTo>
                    <a:pt x="1766592" y="328070"/>
                  </a:lnTo>
                  <a:lnTo>
                    <a:pt x="1902484" y="0"/>
                  </a:lnTo>
                  <a:lnTo>
                    <a:pt x="2038375" y="131228"/>
                  </a:lnTo>
                  <a:lnTo>
                    <a:pt x="2174267" y="328070"/>
                  </a:lnTo>
                  <a:lnTo>
                    <a:pt x="2310159" y="0"/>
                  </a:lnTo>
                  <a:lnTo>
                    <a:pt x="2446051" y="131228"/>
                  </a:lnTo>
                  <a:lnTo>
                    <a:pt x="2581942" y="131228"/>
                  </a:lnTo>
                  <a:lnTo>
                    <a:pt x="2717834" y="32807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1820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68928" y="21820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48386"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5770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458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07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54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984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423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6" name="tx116"/>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383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80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23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653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076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595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018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441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865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288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2506772" cy="114824"/>
            </a:xfrm>
            <a:prstGeom prst="rect">
              <a:avLst/>
            </a:prstGeom>
            <a:solidFill>
              <a:srgbClr val="1CABE2">
                <a:alpha val="80000"/>
              </a:srgbClr>
            </a:solidFill>
          </p:spPr>
          <p:txBody>
            <a:bodyPr/>
            <a:lstStyle/>
            <a:p/>
          </p:txBody>
        </p:sp>
        <p:sp>
          <p:nvSpPr>
            <p:cNvPr id="135" name="rc135"/>
            <p:cNvSpPr/>
            <p:nvPr/>
          </p:nvSpPr>
          <p:spPr>
            <a:xfrm>
              <a:off x="1317178" y="5600334"/>
              <a:ext cx="252350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099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7745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2168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6592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1015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Ghana (99%) was 9 percentage points higher than the global average (90%) and 18 percentage points higher than the average across all WCAR countries (81%).
National DTP1 coverage was 2 percentage points higher than in 2019 (97%).
This equates to 9,000 zero-dose children in 2025 compared to 25,000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DTP1 coverage was 99% - this is 2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Ghana ranked number 24 out of 24 countries for lowest DTP1 coverage (based on tied ranks).
Ghana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Ghana ranked number 21 out of 24 countries with 9,000 zero-dose children.
In 2025, Ghana ranked number 20 out of 24 countries with 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164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7865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408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0302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475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09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4719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815442"/>
              <a:ext cx="200644" cy="869944"/>
            </a:xfrm>
            <a:prstGeom prst="rect">
              <a:avLst/>
            </a:prstGeom>
            <a:solidFill>
              <a:srgbClr val="80BD41">
                <a:alpha val="100000"/>
              </a:srgbClr>
            </a:solidFill>
          </p:spPr>
          <p:txBody>
            <a:bodyPr/>
            <a:lstStyle/>
            <a:p/>
          </p:txBody>
        </p:sp>
        <p:sp>
          <p:nvSpPr>
            <p:cNvPr id="27" name="rc27"/>
            <p:cNvSpPr/>
            <p:nvPr/>
          </p:nvSpPr>
          <p:spPr>
            <a:xfrm>
              <a:off x="1423662" y="3696814"/>
              <a:ext cx="200644" cy="118628"/>
            </a:xfrm>
            <a:prstGeom prst="rect">
              <a:avLst/>
            </a:prstGeom>
            <a:solidFill>
              <a:srgbClr val="0058AB">
                <a:alpha val="100000"/>
              </a:srgbClr>
            </a:solidFill>
          </p:spPr>
          <p:txBody>
            <a:bodyPr/>
            <a:lstStyle/>
            <a:p/>
          </p:txBody>
        </p:sp>
        <p:sp>
          <p:nvSpPr>
            <p:cNvPr id="28" name="rc28"/>
            <p:cNvSpPr/>
            <p:nvPr/>
          </p:nvSpPr>
          <p:spPr>
            <a:xfrm>
              <a:off x="1423662" y="3815442"/>
              <a:ext cx="200644" cy="0"/>
            </a:xfrm>
            <a:prstGeom prst="rect">
              <a:avLst/>
            </a:prstGeom>
            <a:solidFill>
              <a:srgbClr val="1CABE2">
                <a:alpha val="100000"/>
              </a:srgbClr>
            </a:solidFill>
          </p:spPr>
          <p:txBody>
            <a:bodyPr/>
            <a:lstStyle/>
            <a:p/>
          </p:txBody>
        </p:sp>
        <p:sp>
          <p:nvSpPr>
            <p:cNvPr id="29" name="rc29"/>
            <p:cNvSpPr/>
            <p:nvPr/>
          </p:nvSpPr>
          <p:spPr>
            <a:xfrm>
              <a:off x="1646600" y="3888553"/>
              <a:ext cx="200644" cy="796834"/>
            </a:xfrm>
            <a:prstGeom prst="rect">
              <a:avLst/>
            </a:prstGeom>
            <a:solidFill>
              <a:srgbClr val="80BD41">
                <a:alpha val="100000"/>
              </a:srgbClr>
            </a:solidFill>
          </p:spPr>
          <p:txBody>
            <a:bodyPr/>
            <a:lstStyle/>
            <a:p/>
          </p:txBody>
        </p:sp>
        <p:sp>
          <p:nvSpPr>
            <p:cNvPr id="30" name="rc30"/>
            <p:cNvSpPr/>
            <p:nvPr/>
          </p:nvSpPr>
          <p:spPr>
            <a:xfrm>
              <a:off x="1646600" y="3676737"/>
              <a:ext cx="200644" cy="191644"/>
            </a:xfrm>
            <a:prstGeom prst="rect">
              <a:avLst/>
            </a:prstGeom>
            <a:solidFill>
              <a:srgbClr val="0058AB">
                <a:alpha val="100000"/>
              </a:srgbClr>
            </a:solidFill>
          </p:spPr>
          <p:txBody>
            <a:bodyPr/>
            <a:lstStyle/>
            <a:p/>
          </p:txBody>
        </p:sp>
        <p:sp>
          <p:nvSpPr>
            <p:cNvPr id="31" name="rc31"/>
            <p:cNvSpPr/>
            <p:nvPr/>
          </p:nvSpPr>
          <p:spPr>
            <a:xfrm>
              <a:off x="1646600" y="3868381"/>
              <a:ext cx="200644" cy="20171"/>
            </a:xfrm>
            <a:prstGeom prst="rect">
              <a:avLst/>
            </a:prstGeom>
            <a:solidFill>
              <a:srgbClr val="1CABE2">
                <a:alpha val="100000"/>
              </a:srgbClr>
            </a:solidFill>
          </p:spPr>
          <p:txBody>
            <a:bodyPr/>
            <a:lstStyle/>
            <a:p/>
          </p:txBody>
        </p:sp>
        <p:sp>
          <p:nvSpPr>
            <p:cNvPr id="32" name="rc32"/>
            <p:cNvSpPr/>
            <p:nvPr/>
          </p:nvSpPr>
          <p:spPr>
            <a:xfrm>
              <a:off x="1869538" y="3884728"/>
              <a:ext cx="200644" cy="800659"/>
            </a:xfrm>
            <a:prstGeom prst="rect">
              <a:avLst/>
            </a:prstGeom>
            <a:solidFill>
              <a:srgbClr val="80BD41">
                <a:alpha val="100000"/>
              </a:srgbClr>
            </a:solidFill>
          </p:spPr>
          <p:txBody>
            <a:bodyPr/>
            <a:lstStyle/>
            <a:p/>
          </p:txBody>
        </p:sp>
        <p:sp>
          <p:nvSpPr>
            <p:cNvPr id="33" name="rc33"/>
            <p:cNvSpPr/>
            <p:nvPr/>
          </p:nvSpPr>
          <p:spPr>
            <a:xfrm>
              <a:off x="1869538" y="3658901"/>
              <a:ext cx="200644" cy="164238"/>
            </a:xfrm>
            <a:prstGeom prst="rect">
              <a:avLst/>
            </a:prstGeom>
            <a:solidFill>
              <a:srgbClr val="0058AB">
                <a:alpha val="100000"/>
              </a:srgbClr>
            </a:solidFill>
          </p:spPr>
          <p:txBody>
            <a:bodyPr/>
            <a:lstStyle/>
            <a:p/>
          </p:txBody>
        </p:sp>
        <p:sp>
          <p:nvSpPr>
            <p:cNvPr id="34" name="rc34"/>
            <p:cNvSpPr/>
            <p:nvPr/>
          </p:nvSpPr>
          <p:spPr>
            <a:xfrm>
              <a:off x="1869538" y="3823139"/>
              <a:ext cx="200644" cy="61588"/>
            </a:xfrm>
            <a:prstGeom prst="rect">
              <a:avLst/>
            </a:prstGeom>
            <a:solidFill>
              <a:srgbClr val="1CABE2">
                <a:alpha val="100000"/>
              </a:srgbClr>
            </a:solidFill>
          </p:spPr>
          <p:txBody>
            <a:bodyPr/>
            <a:lstStyle/>
            <a:p/>
          </p:txBody>
        </p:sp>
        <p:sp>
          <p:nvSpPr>
            <p:cNvPr id="35" name="rc35"/>
            <p:cNvSpPr/>
            <p:nvPr/>
          </p:nvSpPr>
          <p:spPr>
            <a:xfrm>
              <a:off x="2092476" y="3851412"/>
              <a:ext cx="200644" cy="833974"/>
            </a:xfrm>
            <a:prstGeom prst="rect">
              <a:avLst/>
            </a:prstGeom>
            <a:solidFill>
              <a:srgbClr val="80BD41">
                <a:alpha val="100000"/>
              </a:srgbClr>
            </a:solidFill>
          </p:spPr>
          <p:txBody>
            <a:bodyPr/>
            <a:lstStyle/>
            <a:p/>
          </p:txBody>
        </p:sp>
        <p:sp>
          <p:nvSpPr>
            <p:cNvPr id="36" name="rc36"/>
            <p:cNvSpPr/>
            <p:nvPr/>
          </p:nvSpPr>
          <p:spPr>
            <a:xfrm>
              <a:off x="2092476" y="3642919"/>
              <a:ext cx="200644" cy="135521"/>
            </a:xfrm>
            <a:prstGeom prst="rect">
              <a:avLst/>
            </a:prstGeom>
            <a:solidFill>
              <a:srgbClr val="0058AB">
                <a:alpha val="100000"/>
              </a:srgbClr>
            </a:solidFill>
          </p:spPr>
          <p:txBody>
            <a:bodyPr/>
            <a:lstStyle/>
            <a:p/>
          </p:txBody>
        </p:sp>
        <p:sp>
          <p:nvSpPr>
            <p:cNvPr id="37" name="rc37"/>
            <p:cNvSpPr/>
            <p:nvPr/>
          </p:nvSpPr>
          <p:spPr>
            <a:xfrm>
              <a:off x="2092476" y="3778440"/>
              <a:ext cx="200644" cy="72971"/>
            </a:xfrm>
            <a:prstGeom prst="rect">
              <a:avLst/>
            </a:prstGeom>
            <a:solidFill>
              <a:srgbClr val="1CABE2">
                <a:alpha val="100000"/>
              </a:srgbClr>
            </a:solidFill>
          </p:spPr>
          <p:txBody>
            <a:bodyPr/>
            <a:lstStyle/>
            <a:p/>
          </p:txBody>
        </p:sp>
        <p:sp>
          <p:nvSpPr>
            <p:cNvPr id="38" name="rc38"/>
            <p:cNvSpPr/>
            <p:nvPr/>
          </p:nvSpPr>
          <p:spPr>
            <a:xfrm>
              <a:off x="2315413" y="3840298"/>
              <a:ext cx="200644" cy="845088"/>
            </a:xfrm>
            <a:prstGeom prst="rect">
              <a:avLst/>
            </a:prstGeom>
            <a:solidFill>
              <a:srgbClr val="80BD41">
                <a:alpha val="100000"/>
              </a:srgbClr>
            </a:solidFill>
          </p:spPr>
          <p:txBody>
            <a:bodyPr/>
            <a:lstStyle/>
            <a:p/>
          </p:txBody>
        </p:sp>
        <p:sp>
          <p:nvSpPr>
            <p:cNvPr id="39" name="rc39"/>
            <p:cNvSpPr/>
            <p:nvPr/>
          </p:nvSpPr>
          <p:spPr>
            <a:xfrm>
              <a:off x="2315413" y="3629026"/>
              <a:ext cx="200644" cy="126763"/>
            </a:xfrm>
            <a:prstGeom prst="rect">
              <a:avLst/>
            </a:prstGeom>
            <a:solidFill>
              <a:srgbClr val="0058AB">
                <a:alpha val="100000"/>
              </a:srgbClr>
            </a:solidFill>
          </p:spPr>
          <p:txBody>
            <a:bodyPr/>
            <a:lstStyle/>
            <a:p/>
          </p:txBody>
        </p:sp>
        <p:sp>
          <p:nvSpPr>
            <p:cNvPr id="40" name="rc40"/>
            <p:cNvSpPr/>
            <p:nvPr/>
          </p:nvSpPr>
          <p:spPr>
            <a:xfrm>
              <a:off x="2315413" y="3755789"/>
              <a:ext cx="200644" cy="84508"/>
            </a:xfrm>
            <a:prstGeom prst="rect">
              <a:avLst/>
            </a:prstGeom>
            <a:solidFill>
              <a:srgbClr val="1CABE2">
                <a:alpha val="100000"/>
              </a:srgbClr>
            </a:solidFill>
          </p:spPr>
          <p:txBody>
            <a:bodyPr/>
            <a:lstStyle/>
            <a:p/>
          </p:txBody>
        </p:sp>
        <p:sp>
          <p:nvSpPr>
            <p:cNvPr id="41" name="rc41"/>
            <p:cNvSpPr/>
            <p:nvPr/>
          </p:nvSpPr>
          <p:spPr>
            <a:xfrm>
              <a:off x="2538351" y="3770261"/>
              <a:ext cx="200644" cy="915125"/>
            </a:xfrm>
            <a:prstGeom prst="rect">
              <a:avLst/>
            </a:prstGeom>
            <a:solidFill>
              <a:srgbClr val="80BD41">
                <a:alpha val="100000"/>
              </a:srgbClr>
            </a:solidFill>
          </p:spPr>
          <p:txBody>
            <a:bodyPr/>
            <a:lstStyle/>
            <a:p/>
          </p:txBody>
        </p:sp>
        <p:sp>
          <p:nvSpPr>
            <p:cNvPr id="42" name="rc42"/>
            <p:cNvSpPr/>
            <p:nvPr/>
          </p:nvSpPr>
          <p:spPr>
            <a:xfrm>
              <a:off x="2538351" y="3595951"/>
              <a:ext cx="200644" cy="130732"/>
            </a:xfrm>
            <a:prstGeom prst="rect">
              <a:avLst/>
            </a:prstGeom>
            <a:solidFill>
              <a:srgbClr val="0058AB">
                <a:alpha val="100000"/>
              </a:srgbClr>
            </a:solidFill>
          </p:spPr>
          <p:txBody>
            <a:bodyPr/>
            <a:lstStyle/>
            <a:p/>
          </p:txBody>
        </p:sp>
        <p:sp>
          <p:nvSpPr>
            <p:cNvPr id="43" name="rc43"/>
            <p:cNvSpPr/>
            <p:nvPr/>
          </p:nvSpPr>
          <p:spPr>
            <a:xfrm>
              <a:off x="2538351" y="3726684"/>
              <a:ext cx="200644" cy="43577"/>
            </a:xfrm>
            <a:prstGeom prst="rect">
              <a:avLst/>
            </a:prstGeom>
            <a:solidFill>
              <a:srgbClr val="1CABE2">
                <a:alpha val="100000"/>
              </a:srgbClr>
            </a:solidFill>
          </p:spPr>
          <p:txBody>
            <a:bodyPr/>
            <a:lstStyle/>
            <a:p/>
          </p:txBody>
        </p:sp>
        <p:sp>
          <p:nvSpPr>
            <p:cNvPr id="44" name="rc44"/>
            <p:cNvSpPr/>
            <p:nvPr/>
          </p:nvSpPr>
          <p:spPr>
            <a:xfrm>
              <a:off x="2761289" y="3759571"/>
              <a:ext cx="200644" cy="925815"/>
            </a:xfrm>
            <a:prstGeom prst="rect">
              <a:avLst/>
            </a:prstGeom>
            <a:solidFill>
              <a:srgbClr val="80BD41">
                <a:alpha val="100000"/>
              </a:srgbClr>
            </a:solidFill>
          </p:spPr>
          <p:txBody>
            <a:bodyPr/>
            <a:lstStyle/>
            <a:p/>
          </p:txBody>
        </p:sp>
        <p:sp>
          <p:nvSpPr>
            <p:cNvPr id="45" name="rc45"/>
            <p:cNvSpPr/>
            <p:nvPr/>
          </p:nvSpPr>
          <p:spPr>
            <a:xfrm>
              <a:off x="2761289" y="3583225"/>
              <a:ext cx="200644" cy="143281"/>
            </a:xfrm>
            <a:prstGeom prst="rect">
              <a:avLst/>
            </a:prstGeom>
            <a:solidFill>
              <a:srgbClr val="0058AB">
                <a:alpha val="100000"/>
              </a:srgbClr>
            </a:solidFill>
          </p:spPr>
          <p:txBody>
            <a:bodyPr/>
            <a:lstStyle/>
            <a:p/>
          </p:txBody>
        </p:sp>
        <p:sp>
          <p:nvSpPr>
            <p:cNvPr id="46" name="rc46"/>
            <p:cNvSpPr/>
            <p:nvPr/>
          </p:nvSpPr>
          <p:spPr>
            <a:xfrm>
              <a:off x="2761289" y="3726507"/>
              <a:ext cx="200644" cy="33064"/>
            </a:xfrm>
            <a:prstGeom prst="rect">
              <a:avLst/>
            </a:prstGeom>
            <a:solidFill>
              <a:srgbClr val="1CABE2">
                <a:alpha val="100000"/>
              </a:srgbClr>
            </a:solidFill>
          </p:spPr>
          <p:txBody>
            <a:bodyPr/>
            <a:lstStyle/>
            <a:p/>
          </p:txBody>
        </p:sp>
        <p:sp>
          <p:nvSpPr>
            <p:cNvPr id="47" name="rc47"/>
            <p:cNvSpPr/>
            <p:nvPr/>
          </p:nvSpPr>
          <p:spPr>
            <a:xfrm>
              <a:off x="2984227" y="3641702"/>
              <a:ext cx="200644" cy="1043684"/>
            </a:xfrm>
            <a:prstGeom prst="rect">
              <a:avLst/>
            </a:prstGeom>
            <a:solidFill>
              <a:srgbClr val="80BD41">
                <a:alpha val="100000"/>
              </a:srgbClr>
            </a:solidFill>
          </p:spPr>
          <p:txBody>
            <a:bodyPr/>
            <a:lstStyle/>
            <a:p/>
          </p:txBody>
        </p:sp>
        <p:sp>
          <p:nvSpPr>
            <p:cNvPr id="48" name="rc48"/>
            <p:cNvSpPr/>
            <p:nvPr/>
          </p:nvSpPr>
          <p:spPr>
            <a:xfrm>
              <a:off x="2984227" y="3575084"/>
              <a:ext cx="200644" cy="44412"/>
            </a:xfrm>
            <a:prstGeom prst="rect">
              <a:avLst/>
            </a:prstGeom>
            <a:solidFill>
              <a:srgbClr val="0058AB">
                <a:alpha val="100000"/>
              </a:srgbClr>
            </a:solidFill>
          </p:spPr>
          <p:txBody>
            <a:bodyPr/>
            <a:lstStyle/>
            <a:p/>
          </p:txBody>
        </p:sp>
        <p:sp>
          <p:nvSpPr>
            <p:cNvPr id="49" name="rc49"/>
            <p:cNvSpPr/>
            <p:nvPr/>
          </p:nvSpPr>
          <p:spPr>
            <a:xfrm>
              <a:off x="2984227" y="3619497"/>
              <a:ext cx="200644" cy="22205"/>
            </a:xfrm>
            <a:prstGeom prst="rect">
              <a:avLst/>
            </a:prstGeom>
            <a:solidFill>
              <a:srgbClr val="1CABE2">
                <a:alpha val="100000"/>
              </a:srgbClr>
            </a:solidFill>
          </p:spPr>
          <p:txBody>
            <a:bodyPr/>
            <a:lstStyle/>
            <a:p/>
          </p:txBody>
        </p:sp>
        <p:sp>
          <p:nvSpPr>
            <p:cNvPr id="50" name="rc50"/>
            <p:cNvSpPr/>
            <p:nvPr/>
          </p:nvSpPr>
          <p:spPr>
            <a:xfrm>
              <a:off x="3207165" y="3638940"/>
              <a:ext cx="200644" cy="1046447"/>
            </a:xfrm>
            <a:prstGeom prst="rect">
              <a:avLst/>
            </a:prstGeom>
            <a:solidFill>
              <a:srgbClr val="80BD41">
                <a:alpha val="100000"/>
              </a:srgbClr>
            </a:solidFill>
          </p:spPr>
          <p:txBody>
            <a:bodyPr/>
            <a:lstStyle/>
            <a:p/>
          </p:txBody>
        </p:sp>
        <p:sp>
          <p:nvSpPr>
            <p:cNvPr id="51" name="rc51"/>
            <p:cNvSpPr/>
            <p:nvPr/>
          </p:nvSpPr>
          <p:spPr>
            <a:xfrm>
              <a:off x="3207165" y="3560174"/>
              <a:ext cx="200644" cy="45008"/>
            </a:xfrm>
            <a:prstGeom prst="rect">
              <a:avLst/>
            </a:prstGeom>
            <a:solidFill>
              <a:srgbClr val="0058AB">
                <a:alpha val="100000"/>
              </a:srgbClr>
            </a:solidFill>
          </p:spPr>
          <p:txBody>
            <a:bodyPr/>
            <a:lstStyle/>
            <a:p/>
          </p:txBody>
        </p:sp>
        <p:sp>
          <p:nvSpPr>
            <p:cNvPr id="52" name="rc52"/>
            <p:cNvSpPr/>
            <p:nvPr/>
          </p:nvSpPr>
          <p:spPr>
            <a:xfrm>
              <a:off x="3207165" y="3605183"/>
              <a:ext cx="200644" cy="33756"/>
            </a:xfrm>
            <a:prstGeom prst="rect">
              <a:avLst/>
            </a:prstGeom>
            <a:solidFill>
              <a:srgbClr val="1CABE2">
                <a:alpha val="100000"/>
              </a:srgbClr>
            </a:solidFill>
          </p:spPr>
          <p:txBody>
            <a:bodyPr/>
            <a:lstStyle/>
            <a:p/>
          </p:txBody>
        </p:sp>
        <p:sp>
          <p:nvSpPr>
            <p:cNvPr id="53" name="rc53"/>
            <p:cNvSpPr/>
            <p:nvPr/>
          </p:nvSpPr>
          <p:spPr>
            <a:xfrm>
              <a:off x="3430103" y="3606502"/>
              <a:ext cx="200644" cy="1078884"/>
            </a:xfrm>
            <a:prstGeom prst="rect">
              <a:avLst/>
            </a:prstGeom>
            <a:solidFill>
              <a:srgbClr val="80BD41">
                <a:alpha val="100000"/>
              </a:srgbClr>
            </a:solidFill>
          </p:spPr>
          <p:txBody>
            <a:bodyPr/>
            <a:lstStyle/>
            <a:p/>
          </p:txBody>
        </p:sp>
        <p:sp>
          <p:nvSpPr>
            <p:cNvPr id="54" name="rc54"/>
            <p:cNvSpPr/>
            <p:nvPr/>
          </p:nvSpPr>
          <p:spPr>
            <a:xfrm>
              <a:off x="3430103" y="3537637"/>
              <a:ext cx="200644" cy="45910"/>
            </a:xfrm>
            <a:prstGeom prst="rect">
              <a:avLst/>
            </a:prstGeom>
            <a:solidFill>
              <a:srgbClr val="0058AB">
                <a:alpha val="100000"/>
              </a:srgbClr>
            </a:solidFill>
          </p:spPr>
          <p:txBody>
            <a:bodyPr/>
            <a:lstStyle/>
            <a:p/>
          </p:txBody>
        </p:sp>
        <p:sp>
          <p:nvSpPr>
            <p:cNvPr id="55" name="rc55"/>
            <p:cNvSpPr/>
            <p:nvPr/>
          </p:nvSpPr>
          <p:spPr>
            <a:xfrm>
              <a:off x="3430103" y="3583547"/>
              <a:ext cx="200644" cy="22955"/>
            </a:xfrm>
            <a:prstGeom prst="rect">
              <a:avLst/>
            </a:prstGeom>
            <a:solidFill>
              <a:srgbClr val="1CABE2">
                <a:alpha val="100000"/>
              </a:srgbClr>
            </a:solidFill>
          </p:spPr>
          <p:txBody>
            <a:bodyPr/>
            <a:lstStyle/>
            <a:p/>
          </p:txBody>
        </p:sp>
        <p:sp>
          <p:nvSpPr>
            <p:cNvPr id="56" name="rc56"/>
            <p:cNvSpPr/>
            <p:nvPr/>
          </p:nvSpPr>
          <p:spPr>
            <a:xfrm>
              <a:off x="3653041" y="3575645"/>
              <a:ext cx="200644" cy="1109741"/>
            </a:xfrm>
            <a:prstGeom prst="rect">
              <a:avLst/>
            </a:prstGeom>
            <a:solidFill>
              <a:srgbClr val="80BD41">
                <a:alpha val="100000"/>
              </a:srgbClr>
            </a:solidFill>
          </p:spPr>
          <p:txBody>
            <a:bodyPr/>
            <a:lstStyle/>
            <a:p/>
          </p:txBody>
        </p:sp>
        <p:sp>
          <p:nvSpPr>
            <p:cNvPr id="57" name="rc57"/>
            <p:cNvSpPr/>
            <p:nvPr/>
          </p:nvSpPr>
          <p:spPr>
            <a:xfrm>
              <a:off x="3653041" y="3504810"/>
              <a:ext cx="200644" cy="47223"/>
            </a:xfrm>
            <a:prstGeom prst="rect">
              <a:avLst/>
            </a:prstGeom>
            <a:solidFill>
              <a:srgbClr val="0058AB">
                <a:alpha val="100000"/>
              </a:srgbClr>
            </a:solidFill>
          </p:spPr>
          <p:txBody>
            <a:bodyPr/>
            <a:lstStyle/>
            <a:p/>
          </p:txBody>
        </p:sp>
        <p:sp>
          <p:nvSpPr>
            <p:cNvPr id="58" name="rc58"/>
            <p:cNvSpPr/>
            <p:nvPr/>
          </p:nvSpPr>
          <p:spPr>
            <a:xfrm>
              <a:off x="3653041" y="3552033"/>
              <a:ext cx="200644" cy="23611"/>
            </a:xfrm>
            <a:prstGeom prst="rect">
              <a:avLst/>
            </a:prstGeom>
            <a:solidFill>
              <a:srgbClr val="1CABE2">
                <a:alpha val="100000"/>
              </a:srgbClr>
            </a:solidFill>
          </p:spPr>
          <p:txBody>
            <a:bodyPr/>
            <a:lstStyle/>
            <a:p/>
          </p:txBody>
        </p:sp>
        <p:sp>
          <p:nvSpPr>
            <p:cNvPr id="59" name="rc59"/>
            <p:cNvSpPr/>
            <p:nvPr/>
          </p:nvSpPr>
          <p:spPr>
            <a:xfrm>
              <a:off x="3875979" y="3583168"/>
              <a:ext cx="200644" cy="1102218"/>
            </a:xfrm>
            <a:prstGeom prst="rect">
              <a:avLst/>
            </a:prstGeom>
            <a:solidFill>
              <a:srgbClr val="80BD41">
                <a:alpha val="100000"/>
              </a:srgbClr>
            </a:solidFill>
          </p:spPr>
          <p:txBody>
            <a:bodyPr/>
            <a:lstStyle/>
            <a:p/>
          </p:txBody>
        </p:sp>
        <p:sp>
          <p:nvSpPr>
            <p:cNvPr id="60" name="rc60"/>
            <p:cNvSpPr/>
            <p:nvPr/>
          </p:nvSpPr>
          <p:spPr>
            <a:xfrm>
              <a:off x="3875979" y="3474157"/>
              <a:ext cx="200644" cy="72673"/>
            </a:xfrm>
            <a:prstGeom prst="rect">
              <a:avLst/>
            </a:prstGeom>
            <a:solidFill>
              <a:srgbClr val="0058AB">
                <a:alpha val="100000"/>
              </a:srgbClr>
            </a:solidFill>
          </p:spPr>
          <p:txBody>
            <a:bodyPr/>
            <a:lstStyle/>
            <a:p/>
          </p:txBody>
        </p:sp>
        <p:sp>
          <p:nvSpPr>
            <p:cNvPr id="61" name="rc61"/>
            <p:cNvSpPr/>
            <p:nvPr/>
          </p:nvSpPr>
          <p:spPr>
            <a:xfrm>
              <a:off x="3875979" y="3546830"/>
              <a:ext cx="200644" cy="36337"/>
            </a:xfrm>
            <a:prstGeom prst="rect">
              <a:avLst/>
            </a:prstGeom>
            <a:solidFill>
              <a:srgbClr val="1CABE2">
                <a:alpha val="100000"/>
              </a:srgbClr>
            </a:solidFill>
          </p:spPr>
          <p:txBody>
            <a:bodyPr/>
            <a:lstStyle/>
            <a:p/>
          </p:txBody>
        </p:sp>
        <p:sp>
          <p:nvSpPr>
            <p:cNvPr id="62" name="rc62"/>
            <p:cNvSpPr/>
            <p:nvPr/>
          </p:nvSpPr>
          <p:spPr>
            <a:xfrm>
              <a:off x="4098916" y="3548121"/>
              <a:ext cx="200644" cy="1137265"/>
            </a:xfrm>
            <a:prstGeom prst="rect">
              <a:avLst/>
            </a:prstGeom>
            <a:solidFill>
              <a:srgbClr val="80BD41">
                <a:alpha val="100000"/>
              </a:srgbClr>
            </a:solidFill>
          </p:spPr>
          <p:txBody>
            <a:bodyPr/>
            <a:lstStyle/>
            <a:p/>
          </p:txBody>
        </p:sp>
        <p:sp>
          <p:nvSpPr>
            <p:cNvPr id="63" name="rc63"/>
            <p:cNvSpPr/>
            <p:nvPr/>
          </p:nvSpPr>
          <p:spPr>
            <a:xfrm>
              <a:off x="4098916" y="3449229"/>
              <a:ext cx="200644" cy="98892"/>
            </a:xfrm>
            <a:prstGeom prst="rect">
              <a:avLst/>
            </a:prstGeom>
            <a:solidFill>
              <a:srgbClr val="0058AB">
                <a:alpha val="100000"/>
              </a:srgbClr>
            </a:solidFill>
          </p:spPr>
          <p:txBody>
            <a:bodyPr/>
            <a:lstStyle/>
            <a:p/>
          </p:txBody>
        </p:sp>
        <p:sp>
          <p:nvSpPr>
            <p:cNvPr id="64" name="rc64"/>
            <p:cNvSpPr/>
            <p:nvPr/>
          </p:nvSpPr>
          <p:spPr>
            <a:xfrm>
              <a:off x="4098916" y="3548121"/>
              <a:ext cx="200644" cy="0"/>
            </a:xfrm>
            <a:prstGeom prst="rect">
              <a:avLst/>
            </a:prstGeom>
            <a:solidFill>
              <a:srgbClr val="1CABE2">
                <a:alpha val="100000"/>
              </a:srgbClr>
            </a:solidFill>
          </p:spPr>
          <p:txBody>
            <a:bodyPr/>
            <a:lstStyle/>
            <a:p/>
          </p:txBody>
        </p:sp>
        <p:sp>
          <p:nvSpPr>
            <p:cNvPr id="65" name="rc65"/>
            <p:cNvSpPr/>
            <p:nvPr/>
          </p:nvSpPr>
          <p:spPr>
            <a:xfrm>
              <a:off x="4321854" y="3554906"/>
              <a:ext cx="200644" cy="1130480"/>
            </a:xfrm>
            <a:prstGeom prst="rect">
              <a:avLst/>
            </a:prstGeom>
            <a:solidFill>
              <a:srgbClr val="80BD41">
                <a:alpha val="100000"/>
              </a:srgbClr>
            </a:solidFill>
          </p:spPr>
          <p:txBody>
            <a:bodyPr/>
            <a:lstStyle/>
            <a:p/>
          </p:txBody>
        </p:sp>
        <p:sp>
          <p:nvSpPr>
            <p:cNvPr id="66" name="rc66"/>
            <p:cNvSpPr/>
            <p:nvPr/>
          </p:nvSpPr>
          <p:spPr>
            <a:xfrm>
              <a:off x="4321854" y="3429297"/>
              <a:ext cx="200644" cy="75365"/>
            </a:xfrm>
            <a:prstGeom prst="rect">
              <a:avLst/>
            </a:prstGeom>
            <a:solidFill>
              <a:srgbClr val="0058AB">
                <a:alpha val="100000"/>
              </a:srgbClr>
            </a:solidFill>
          </p:spPr>
          <p:txBody>
            <a:bodyPr/>
            <a:lstStyle/>
            <a:p/>
          </p:txBody>
        </p:sp>
        <p:sp>
          <p:nvSpPr>
            <p:cNvPr id="67" name="rc67"/>
            <p:cNvSpPr/>
            <p:nvPr/>
          </p:nvSpPr>
          <p:spPr>
            <a:xfrm>
              <a:off x="4321854" y="3504662"/>
              <a:ext cx="200644" cy="50243"/>
            </a:xfrm>
            <a:prstGeom prst="rect">
              <a:avLst/>
            </a:prstGeom>
            <a:solidFill>
              <a:srgbClr val="1CABE2">
                <a:alpha val="100000"/>
              </a:srgbClr>
            </a:solidFill>
          </p:spPr>
          <p:txBody>
            <a:bodyPr/>
            <a:lstStyle/>
            <a:p/>
          </p:txBody>
        </p:sp>
        <p:sp>
          <p:nvSpPr>
            <p:cNvPr id="68" name="rc68"/>
            <p:cNvSpPr/>
            <p:nvPr/>
          </p:nvSpPr>
          <p:spPr>
            <a:xfrm>
              <a:off x="4544792" y="3449882"/>
              <a:ext cx="200644" cy="1235504"/>
            </a:xfrm>
            <a:prstGeom prst="rect">
              <a:avLst/>
            </a:prstGeom>
            <a:solidFill>
              <a:srgbClr val="80BD41">
                <a:alpha val="100000"/>
              </a:srgbClr>
            </a:solidFill>
          </p:spPr>
          <p:txBody>
            <a:bodyPr/>
            <a:lstStyle/>
            <a:p/>
          </p:txBody>
        </p:sp>
        <p:sp>
          <p:nvSpPr>
            <p:cNvPr id="69" name="rc69"/>
            <p:cNvSpPr/>
            <p:nvPr/>
          </p:nvSpPr>
          <p:spPr>
            <a:xfrm>
              <a:off x="4544792" y="3424668"/>
              <a:ext cx="200644" cy="12607"/>
            </a:xfrm>
            <a:prstGeom prst="rect">
              <a:avLst/>
            </a:prstGeom>
            <a:solidFill>
              <a:srgbClr val="0058AB">
                <a:alpha val="100000"/>
              </a:srgbClr>
            </a:solidFill>
          </p:spPr>
          <p:txBody>
            <a:bodyPr/>
            <a:lstStyle/>
            <a:p/>
          </p:txBody>
        </p:sp>
        <p:sp>
          <p:nvSpPr>
            <p:cNvPr id="70" name="rc70"/>
            <p:cNvSpPr/>
            <p:nvPr/>
          </p:nvSpPr>
          <p:spPr>
            <a:xfrm>
              <a:off x="4544792" y="3437276"/>
              <a:ext cx="200644" cy="12606"/>
            </a:xfrm>
            <a:prstGeom prst="rect">
              <a:avLst/>
            </a:prstGeom>
            <a:solidFill>
              <a:srgbClr val="1CABE2">
                <a:alpha val="100000"/>
              </a:srgbClr>
            </a:solidFill>
          </p:spPr>
          <p:txBody>
            <a:bodyPr/>
            <a:lstStyle/>
            <a:p/>
          </p:txBody>
        </p:sp>
        <p:sp>
          <p:nvSpPr>
            <p:cNvPr id="71" name="rc71"/>
            <p:cNvSpPr/>
            <p:nvPr/>
          </p:nvSpPr>
          <p:spPr>
            <a:xfrm>
              <a:off x="4767730" y="3551684"/>
              <a:ext cx="200644" cy="1133703"/>
            </a:xfrm>
            <a:prstGeom prst="rect">
              <a:avLst/>
            </a:prstGeom>
            <a:solidFill>
              <a:srgbClr val="80BD41">
                <a:alpha val="100000"/>
              </a:srgbClr>
            </a:solidFill>
          </p:spPr>
          <p:txBody>
            <a:bodyPr/>
            <a:lstStyle/>
            <a:p/>
          </p:txBody>
        </p:sp>
        <p:sp>
          <p:nvSpPr>
            <p:cNvPr id="72" name="rc72"/>
            <p:cNvSpPr/>
            <p:nvPr/>
          </p:nvSpPr>
          <p:spPr>
            <a:xfrm>
              <a:off x="4767730" y="3411563"/>
              <a:ext cx="200644" cy="38214"/>
            </a:xfrm>
            <a:prstGeom prst="rect">
              <a:avLst/>
            </a:prstGeom>
            <a:solidFill>
              <a:srgbClr val="0058AB">
                <a:alpha val="100000"/>
              </a:srgbClr>
            </a:solidFill>
          </p:spPr>
          <p:txBody>
            <a:bodyPr/>
            <a:lstStyle/>
            <a:p/>
          </p:txBody>
        </p:sp>
        <p:sp>
          <p:nvSpPr>
            <p:cNvPr id="73" name="rc73"/>
            <p:cNvSpPr/>
            <p:nvPr/>
          </p:nvSpPr>
          <p:spPr>
            <a:xfrm>
              <a:off x="4767730" y="3449778"/>
              <a:ext cx="200644" cy="101906"/>
            </a:xfrm>
            <a:prstGeom prst="rect">
              <a:avLst/>
            </a:prstGeom>
            <a:solidFill>
              <a:srgbClr val="1CABE2">
                <a:alpha val="100000"/>
              </a:srgbClr>
            </a:solidFill>
          </p:spPr>
          <p:txBody>
            <a:bodyPr/>
            <a:lstStyle/>
            <a:p/>
          </p:txBody>
        </p:sp>
        <p:sp>
          <p:nvSpPr>
            <p:cNvPr id="74" name="rc74"/>
            <p:cNvSpPr/>
            <p:nvPr/>
          </p:nvSpPr>
          <p:spPr>
            <a:xfrm>
              <a:off x="4990668" y="3508955"/>
              <a:ext cx="200644" cy="1176431"/>
            </a:xfrm>
            <a:prstGeom prst="rect">
              <a:avLst/>
            </a:prstGeom>
            <a:solidFill>
              <a:srgbClr val="80BD41">
                <a:alpha val="100000"/>
              </a:srgbClr>
            </a:solidFill>
          </p:spPr>
          <p:txBody>
            <a:bodyPr/>
            <a:lstStyle/>
            <a:p/>
          </p:txBody>
        </p:sp>
        <p:sp>
          <p:nvSpPr>
            <p:cNvPr id="75" name="rc75"/>
            <p:cNvSpPr/>
            <p:nvPr/>
          </p:nvSpPr>
          <p:spPr>
            <a:xfrm>
              <a:off x="4990668" y="3420406"/>
              <a:ext cx="200644" cy="75899"/>
            </a:xfrm>
            <a:prstGeom prst="rect">
              <a:avLst/>
            </a:prstGeom>
            <a:solidFill>
              <a:srgbClr val="0058AB">
                <a:alpha val="100000"/>
              </a:srgbClr>
            </a:solidFill>
          </p:spPr>
          <p:txBody>
            <a:bodyPr/>
            <a:lstStyle/>
            <a:p/>
          </p:txBody>
        </p:sp>
        <p:sp>
          <p:nvSpPr>
            <p:cNvPr id="76" name="rc76"/>
            <p:cNvSpPr/>
            <p:nvPr/>
          </p:nvSpPr>
          <p:spPr>
            <a:xfrm>
              <a:off x="4990668" y="3496306"/>
              <a:ext cx="200644" cy="12649"/>
            </a:xfrm>
            <a:prstGeom prst="rect">
              <a:avLst/>
            </a:prstGeom>
            <a:solidFill>
              <a:srgbClr val="1CABE2">
                <a:alpha val="100000"/>
              </a:srgbClr>
            </a:solidFill>
          </p:spPr>
          <p:txBody>
            <a:bodyPr/>
            <a:lstStyle/>
            <a:p/>
          </p:txBody>
        </p:sp>
        <p:sp>
          <p:nvSpPr>
            <p:cNvPr id="77" name="rc77"/>
            <p:cNvSpPr/>
            <p:nvPr/>
          </p:nvSpPr>
          <p:spPr>
            <a:xfrm>
              <a:off x="5213606" y="3457038"/>
              <a:ext cx="200644" cy="1228349"/>
            </a:xfrm>
            <a:prstGeom prst="rect">
              <a:avLst/>
            </a:prstGeom>
            <a:solidFill>
              <a:srgbClr val="80BD41">
                <a:alpha val="100000"/>
              </a:srgbClr>
            </a:solidFill>
          </p:spPr>
          <p:txBody>
            <a:bodyPr/>
            <a:lstStyle/>
            <a:p/>
          </p:txBody>
        </p:sp>
        <p:sp>
          <p:nvSpPr>
            <p:cNvPr id="78" name="rc78"/>
            <p:cNvSpPr/>
            <p:nvPr/>
          </p:nvSpPr>
          <p:spPr>
            <a:xfrm>
              <a:off x="5213606" y="3444631"/>
              <a:ext cx="200644" cy="12407"/>
            </a:xfrm>
            <a:prstGeom prst="rect">
              <a:avLst/>
            </a:prstGeom>
            <a:solidFill>
              <a:srgbClr val="0058AB">
                <a:alpha val="100000"/>
              </a:srgbClr>
            </a:solidFill>
          </p:spPr>
          <p:txBody>
            <a:bodyPr/>
            <a:lstStyle/>
            <a:p/>
          </p:txBody>
        </p:sp>
        <p:sp>
          <p:nvSpPr>
            <p:cNvPr id="79" name="rc79"/>
            <p:cNvSpPr/>
            <p:nvPr/>
          </p:nvSpPr>
          <p:spPr>
            <a:xfrm>
              <a:off x="5213606" y="3457038"/>
              <a:ext cx="200644" cy="0"/>
            </a:xfrm>
            <a:prstGeom prst="rect">
              <a:avLst/>
            </a:prstGeom>
            <a:solidFill>
              <a:srgbClr val="1CABE2">
                <a:alpha val="100000"/>
              </a:srgbClr>
            </a:solidFill>
          </p:spPr>
          <p:txBody>
            <a:bodyPr/>
            <a:lstStyle/>
            <a:p/>
          </p:txBody>
        </p:sp>
        <p:sp>
          <p:nvSpPr>
            <p:cNvPr id="80" name="rc80"/>
            <p:cNvSpPr/>
            <p:nvPr/>
          </p:nvSpPr>
          <p:spPr>
            <a:xfrm>
              <a:off x="5436544" y="3478346"/>
              <a:ext cx="200644" cy="1207040"/>
            </a:xfrm>
            <a:prstGeom prst="rect">
              <a:avLst/>
            </a:prstGeom>
            <a:solidFill>
              <a:srgbClr val="80BD41">
                <a:alpha val="100000"/>
              </a:srgbClr>
            </a:solidFill>
          </p:spPr>
          <p:txBody>
            <a:bodyPr/>
            <a:lstStyle/>
            <a:p/>
          </p:txBody>
        </p:sp>
        <p:sp>
          <p:nvSpPr>
            <p:cNvPr id="81" name="rc81"/>
            <p:cNvSpPr/>
            <p:nvPr/>
          </p:nvSpPr>
          <p:spPr>
            <a:xfrm>
              <a:off x="5436544" y="3441015"/>
              <a:ext cx="200644" cy="37330"/>
            </a:xfrm>
            <a:prstGeom prst="rect">
              <a:avLst/>
            </a:prstGeom>
            <a:solidFill>
              <a:srgbClr val="0058AB">
                <a:alpha val="100000"/>
              </a:srgbClr>
            </a:solidFill>
          </p:spPr>
          <p:txBody>
            <a:bodyPr/>
            <a:lstStyle/>
            <a:p/>
          </p:txBody>
        </p:sp>
        <p:sp>
          <p:nvSpPr>
            <p:cNvPr id="82" name="rc82"/>
            <p:cNvSpPr/>
            <p:nvPr/>
          </p:nvSpPr>
          <p:spPr>
            <a:xfrm>
              <a:off x="5436544" y="3478346"/>
              <a:ext cx="200644" cy="0"/>
            </a:xfrm>
            <a:prstGeom prst="rect">
              <a:avLst/>
            </a:prstGeom>
            <a:solidFill>
              <a:srgbClr val="1CABE2">
                <a:alpha val="100000"/>
              </a:srgbClr>
            </a:solidFill>
          </p:spPr>
          <p:txBody>
            <a:bodyPr/>
            <a:lstStyle/>
            <a:p/>
          </p:txBody>
        </p:sp>
        <p:sp>
          <p:nvSpPr>
            <p:cNvPr id="83" name="rc83"/>
            <p:cNvSpPr/>
            <p:nvPr/>
          </p:nvSpPr>
          <p:spPr>
            <a:xfrm>
              <a:off x="5659482" y="3474394"/>
              <a:ext cx="200644" cy="1210992"/>
            </a:xfrm>
            <a:prstGeom prst="rect">
              <a:avLst/>
            </a:prstGeom>
            <a:solidFill>
              <a:srgbClr val="80BD41">
                <a:alpha val="100000"/>
              </a:srgbClr>
            </a:solidFill>
          </p:spPr>
          <p:txBody>
            <a:bodyPr/>
            <a:lstStyle/>
            <a:p/>
          </p:txBody>
        </p:sp>
        <p:sp>
          <p:nvSpPr>
            <p:cNvPr id="84" name="rc84"/>
            <p:cNvSpPr/>
            <p:nvPr/>
          </p:nvSpPr>
          <p:spPr>
            <a:xfrm>
              <a:off x="5659482" y="3436941"/>
              <a:ext cx="200644" cy="37453"/>
            </a:xfrm>
            <a:prstGeom prst="rect">
              <a:avLst/>
            </a:prstGeom>
            <a:solidFill>
              <a:srgbClr val="0058AB">
                <a:alpha val="100000"/>
              </a:srgbClr>
            </a:solidFill>
          </p:spPr>
          <p:txBody>
            <a:bodyPr/>
            <a:lstStyle/>
            <a:p/>
          </p:txBody>
        </p:sp>
        <p:sp>
          <p:nvSpPr>
            <p:cNvPr id="85" name="rc85"/>
            <p:cNvSpPr/>
            <p:nvPr/>
          </p:nvSpPr>
          <p:spPr>
            <a:xfrm>
              <a:off x="5659482" y="3474394"/>
              <a:ext cx="200644" cy="0"/>
            </a:xfrm>
            <a:prstGeom prst="rect">
              <a:avLst/>
            </a:prstGeom>
            <a:solidFill>
              <a:srgbClr val="1CABE2">
                <a:alpha val="100000"/>
              </a:srgbClr>
            </a:solidFill>
          </p:spPr>
          <p:txBody>
            <a:bodyPr/>
            <a:lstStyle/>
            <a:p/>
          </p:txBody>
        </p:sp>
        <p:sp>
          <p:nvSpPr>
            <p:cNvPr id="86" name="rc86"/>
            <p:cNvSpPr/>
            <p:nvPr/>
          </p:nvSpPr>
          <p:spPr>
            <a:xfrm>
              <a:off x="5882419" y="3507124"/>
              <a:ext cx="200644" cy="1178262"/>
            </a:xfrm>
            <a:prstGeom prst="rect">
              <a:avLst/>
            </a:prstGeom>
            <a:solidFill>
              <a:srgbClr val="80BD41">
                <a:alpha val="100000"/>
              </a:srgbClr>
            </a:solidFill>
          </p:spPr>
          <p:txBody>
            <a:bodyPr/>
            <a:lstStyle/>
            <a:p/>
          </p:txBody>
        </p:sp>
        <p:sp>
          <p:nvSpPr>
            <p:cNvPr id="87" name="rc87"/>
            <p:cNvSpPr/>
            <p:nvPr/>
          </p:nvSpPr>
          <p:spPr>
            <a:xfrm>
              <a:off x="5882419" y="3431915"/>
              <a:ext cx="200644" cy="75208"/>
            </a:xfrm>
            <a:prstGeom prst="rect">
              <a:avLst/>
            </a:prstGeom>
            <a:solidFill>
              <a:srgbClr val="0058AB">
                <a:alpha val="100000"/>
              </a:srgbClr>
            </a:solidFill>
          </p:spPr>
          <p:txBody>
            <a:bodyPr/>
            <a:lstStyle/>
            <a:p/>
          </p:txBody>
        </p:sp>
        <p:sp>
          <p:nvSpPr>
            <p:cNvPr id="88" name="rc88"/>
            <p:cNvSpPr/>
            <p:nvPr/>
          </p:nvSpPr>
          <p:spPr>
            <a:xfrm>
              <a:off x="5882419" y="3507124"/>
              <a:ext cx="200644" cy="0"/>
            </a:xfrm>
            <a:prstGeom prst="rect">
              <a:avLst/>
            </a:prstGeom>
            <a:solidFill>
              <a:srgbClr val="1CABE2">
                <a:alpha val="100000"/>
              </a:srgbClr>
            </a:solidFill>
          </p:spPr>
          <p:txBody>
            <a:bodyPr/>
            <a:lstStyle/>
            <a:p/>
          </p:txBody>
        </p:sp>
        <p:sp>
          <p:nvSpPr>
            <p:cNvPr id="89" name="rc89"/>
            <p:cNvSpPr/>
            <p:nvPr/>
          </p:nvSpPr>
          <p:spPr>
            <a:xfrm>
              <a:off x="6105357" y="3449816"/>
              <a:ext cx="200644" cy="1235570"/>
            </a:xfrm>
            <a:prstGeom prst="rect">
              <a:avLst/>
            </a:prstGeom>
            <a:solidFill>
              <a:srgbClr val="80BD41">
                <a:alpha val="100000"/>
              </a:srgbClr>
            </a:solidFill>
          </p:spPr>
          <p:txBody>
            <a:bodyPr/>
            <a:lstStyle/>
            <a:p/>
          </p:txBody>
        </p:sp>
        <p:sp>
          <p:nvSpPr>
            <p:cNvPr id="90" name="rc90"/>
            <p:cNvSpPr/>
            <p:nvPr/>
          </p:nvSpPr>
          <p:spPr>
            <a:xfrm>
              <a:off x="6105357" y="3424600"/>
              <a:ext cx="200644" cy="12607"/>
            </a:xfrm>
            <a:prstGeom prst="rect">
              <a:avLst/>
            </a:prstGeom>
            <a:solidFill>
              <a:srgbClr val="0058AB">
                <a:alpha val="100000"/>
              </a:srgbClr>
            </a:solidFill>
          </p:spPr>
          <p:txBody>
            <a:bodyPr/>
            <a:lstStyle/>
            <a:p/>
          </p:txBody>
        </p:sp>
        <p:sp>
          <p:nvSpPr>
            <p:cNvPr id="91" name="rc91"/>
            <p:cNvSpPr/>
            <p:nvPr/>
          </p:nvSpPr>
          <p:spPr>
            <a:xfrm>
              <a:off x="6105357" y="3437208"/>
              <a:ext cx="200644" cy="12607"/>
            </a:xfrm>
            <a:prstGeom prst="rect">
              <a:avLst/>
            </a:prstGeom>
            <a:solidFill>
              <a:srgbClr val="1CABE2">
                <a:alpha val="100000"/>
              </a:srgbClr>
            </a:solidFill>
          </p:spPr>
          <p:txBody>
            <a:bodyPr/>
            <a:lstStyle/>
            <a:p/>
          </p:txBody>
        </p:sp>
        <p:sp>
          <p:nvSpPr>
            <p:cNvPr id="92" name="rc92"/>
            <p:cNvSpPr/>
            <p:nvPr/>
          </p:nvSpPr>
          <p:spPr>
            <a:xfrm>
              <a:off x="6328295" y="3432666"/>
              <a:ext cx="200644" cy="1252720"/>
            </a:xfrm>
            <a:prstGeom prst="rect">
              <a:avLst/>
            </a:prstGeom>
            <a:solidFill>
              <a:srgbClr val="80BD41">
                <a:alpha val="100000"/>
              </a:srgbClr>
            </a:solidFill>
          </p:spPr>
          <p:txBody>
            <a:bodyPr/>
            <a:lstStyle/>
            <a:p/>
          </p:txBody>
        </p:sp>
        <p:sp>
          <p:nvSpPr>
            <p:cNvPr id="93" name="rc93"/>
            <p:cNvSpPr/>
            <p:nvPr/>
          </p:nvSpPr>
          <p:spPr>
            <a:xfrm>
              <a:off x="6328295" y="3420012"/>
              <a:ext cx="200644" cy="12653"/>
            </a:xfrm>
            <a:prstGeom prst="rect">
              <a:avLst/>
            </a:prstGeom>
            <a:solidFill>
              <a:srgbClr val="0058AB">
                <a:alpha val="100000"/>
              </a:srgbClr>
            </a:solidFill>
          </p:spPr>
          <p:txBody>
            <a:bodyPr/>
            <a:lstStyle/>
            <a:p/>
          </p:txBody>
        </p:sp>
        <p:sp>
          <p:nvSpPr>
            <p:cNvPr id="94" name="rc94"/>
            <p:cNvSpPr/>
            <p:nvPr/>
          </p:nvSpPr>
          <p:spPr>
            <a:xfrm>
              <a:off x="6328295" y="3432666"/>
              <a:ext cx="200644" cy="0"/>
            </a:xfrm>
            <a:prstGeom prst="rect">
              <a:avLst/>
            </a:prstGeom>
            <a:solidFill>
              <a:srgbClr val="1CABE2">
                <a:alpha val="100000"/>
              </a:srgbClr>
            </a:solidFill>
          </p:spPr>
          <p:txBody>
            <a:bodyPr/>
            <a:lstStyle/>
            <a:p/>
          </p:txBody>
        </p:sp>
        <p:sp>
          <p:nvSpPr>
            <p:cNvPr id="95" name="rc95"/>
            <p:cNvSpPr/>
            <p:nvPr/>
          </p:nvSpPr>
          <p:spPr>
            <a:xfrm>
              <a:off x="6551233" y="3472457"/>
              <a:ext cx="200644" cy="1212930"/>
            </a:xfrm>
            <a:prstGeom prst="rect">
              <a:avLst/>
            </a:prstGeom>
            <a:solidFill>
              <a:srgbClr val="80BD41">
                <a:alpha val="100000"/>
              </a:srgbClr>
            </a:solidFill>
          </p:spPr>
          <p:txBody>
            <a:bodyPr/>
            <a:lstStyle/>
            <a:p/>
          </p:txBody>
        </p:sp>
        <p:sp>
          <p:nvSpPr>
            <p:cNvPr id="96" name="rc96"/>
            <p:cNvSpPr/>
            <p:nvPr/>
          </p:nvSpPr>
          <p:spPr>
            <a:xfrm>
              <a:off x="6551233" y="3408618"/>
              <a:ext cx="200644" cy="12767"/>
            </a:xfrm>
            <a:prstGeom prst="rect">
              <a:avLst/>
            </a:prstGeom>
            <a:solidFill>
              <a:srgbClr val="0058AB">
                <a:alpha val="100000"/>
              </a:srgbClr>
            </a:solidFill>
          </p:spPr>
          <p:txBody>
            <a:bodyPr/>
            <a:lstStyle/>
            <a:p/>
          </p:txBody>
        </p:sp>
        <p:sp>
          <p:nvSpPr>
            <p:cNvPr id="97" name="rc97"/>
            <p:cNvSpPr/>
            <p:nvPr/>
          </p:nvSpPr>
          <p:spPr>
            <a:xfrm>
              <a:off x="6551233" y="3421385"/>
              <a:ext cx="200644" cy="51071"/>
            </a:xfrm>
            <a:prstGeom prst="rect">
              <a:avLst/>
            </a:prstGeom>
            <a:solidFill>
              <a:srgbClr val="1CABE2">
                <a:alpha val="100000"/>
              </a:srgbClr>
            </a:solidFill>
          </p:spPr>
          <p:txBody>
            <a:bodyPr/>
            <a:lstStyle/>
            <a:p/>
          </p:txBody>
        </p:sp>
        <p:sp>
          <p:nvSpPr>
            <p:cNvPr id="98" name="rc98"/>
            <p:cNvSpPr/>
            <p:nvPr/>
          </p:nvSpPr>
          <p:spPr>
            <a:xfrm>
              <a:off x="6774171" y="3467183"/>
              <a:ext cx="200644" cy="1218204"/>
            </a:xfrm>
            <a:prstGeom prst="rect">
              <a:avLst/>
            </a:prstGeom>
            <a:solidFill>
              <a:srgbClr val="80BD41">
                <a:alpha val="100000"/>
              </a:srgbClr>
            </a:solidFill>
          </p:spPr>
          <p:txBody>
            <a:bodyPr/>
            <a:lstStyle/>
            <a:p/>
          </p:txBody>
        </p:sp>
        <p:sp>
          <p:nvSpPr>
            <p:cNvPr id="99" name="rc99"/>
            <p:cNvSpPr/>
            <p:nvPr/>
          </p:nvSpPr>
          <p:spPr>
            <a:xfrm>
              <a:off x="6774171" y="3403066"/>
              <a:ext cx="200644" cy="12823"/>
            </a:xfrm>
            <a:prstGeom prst="rect">
              <a:avLst/>
            </a:prstGeom>
            <a:solidFill>
              <a:srgbClr val="0058AB">
                <a:alpha val="100000"/>
              </a:srgbClr>
            </a:solidFill>
          </p:spPr>
          <p:txBody>
            <a:bodyPr/>
            <a:lstStyle/>
            <a:p/>
          </p:txBody>
        </p:sp>
        <p:sp>
          <p:nvSpPr>
            <p:cNvPr id="100" name="rc100"/>
            <p:cNvSpPr/>
            <p:nvPr/>
          </p:nvSpPr>
          <p:spPr>
            <a:xfrm>
              <a:off x="6774171" y="3415890"/>
              <a:ext cx="200644" cy="51293"/>
            </a:xfrm>
            <a:prstGeom prst="rect">
              <a:avLst/>
            </a:prstGeom>
            <a:solidFill>
              <a:srgbClr val="1CABE2">
                <a:alpha val="100000"/>
              </a:srgbClr>
            </a:solidFill>
          </p:spPr>
          <p:txBody>
            <a:bodyPr/>
            <a:lstStyle/>
            <a:p/>
          </p:txBody>
        </p:sp>
        <p:sp>
          <p:nvSpPr>
            <p:cNvPr id="101" name="rc101"/>
            <p:cNvSpPr/>
            <p:nvPr/>
          </p:nvSpPr>
          <p:spPr>
            <a:xfrm>
              <a:off x="6997109" y="3407475"/>
              <a:ext cx="200644" cy="1277911"/>
            </a:xfrm>
            <a:prstGeom prst="rect">
              <a:avLst/>
            </a:prstGeom>
            <a:solidFill>
              <a:srgbClr val="80BD41">
                <a:alpha val="100000"/>
              </a:srgbClr>
            </a:solidFill>
          </p:spPr>
          <p:txBody>
            <a:bodyPr/>
            <a:lstStyle/>
            <a:p/>
          </p:txBody>
        </p:sp>
        <p:sp>
          <p:nvSpPr>
            <p:cNvPr id="102" name="rc102"/>
            <p:cNvSpPr/>
            <p:nvPr/>
          </p:nvSpPr>
          <p:spPr>
            <a:xfrm>
              <a:off x="6997109" y="3394567"/>
              <a:ext cx="200644" cy="12908"/>
            </a:xfrm>
            <a:prstGeom prst="rect">
              <a:avLst/>
            </a:prstGeom>
            <a:solidFill>
              <a:srgbClr val="0058AB">
                <a:alpha val="100000"/>
              </a:srgbClr>
            </a:solidFill>
          </p:spPr>
          <p:txBody>
            <a:bodyPr/>
            <a:lstStyle/>
            <a:p/>
          </p:txBody>
        </p:sp>
        <p:sp>
          <p:nvSpPr>
            <p:cNvPr id="103" name="rc103"/>
            <p:cNvSpPr/>
            <p:nvPr/>
          </p:nvSpPr>
          <p:spPr>
            <a:xfrm>
              <a:off x="6997109" y="3407475"/>
              <a:ext cx="200644" cy="0"/>
            </a:xfrm>
            <a:prstGeom prst="rect">
              <a:avLst/>
            </a:prstGeom>
            <a:solidFill>
              <a:srgbClr val="1CABE2">
                <a:alpha val="100000"/>
              </a:srgbClr>
            </a:solidFill>
          </p:spPr>
          <p:txBody>
            <a:bodyPr/>
            <a:lstStyle/>
            <a:p/>
          </p:txBody>
        </p:sp>
        <p:sp>
          <p:nvSpPr>
            <p:cNvPr id="104" name="rc104"/>
            <p:cNvSpPr/>
            <p:nvPr/>
          </p:nvSpPr>
          <p:spPr>
            <a:xfrm>
              <a:off x="7220047" y="3385587"/>
              <a:ext cx="200644" cy="13906"/>
            </a:xfrm>
            <a:prstGeom prst="rect">
              <a:avLst/>
            </a:prstGeom>
            <a:solidFill>
              <a:srgbClr val="F26A21">
                <a:alpha val="100000"/>
              </a:srgbClr>
            </a:solidFill>
          </p:spPr>
          <p:txBody>
            <a:bodyPr/>
            <a:lstStyle/>
            <a:p/>
          </p:txBody>
        </p:sp>
        <p:sp>
          <p:nvSpPr>
            <p:cNvPr id="105" name="rc105"/>
            <p:cNvSpPr/>
            <p:nvPr/>
          </p:nvSpPr>
          <p:spPr>
            <a:xfrm>
              <a:off x="7220047" y="3399493"/>
              <a:ext cx="200644" cy="1285893"/>
            </a:xfrm>
            <a:prstGeom prst="rect">
              <a:avLst/>
            </a:prstGeom>
            <a:solidFill>
              <a:srgbClr val="FFC20E">
                <a:alpha val="100000"/>
              </a:srgbClr>
            </a:solidFill>
          </p:spPr>
          <p:txBody>
            <a:bodyPr/>
            <a:lstStyle/>
            <a:p/>
          </p:txBody>
        </p:sp>
        <p:sp>
          <p:nvSpPr>
            <p:cNvPr id="106" name="rc106"/>
            <p:cNvSpPr/>
            <p:nvPr/>
          </p:nvSpPr>
          <p:spPr>
            <a:xfrm>
              <a:off x="7442985" y="3376795"/>
              <a:ext cx="200644" cy="14980"/>
            </a:xfrm>
            <a:prstGeom prst="rect">
              <a:avLst/>
            </a:prstGeom>
            <a:solidFill>
              <a:srgbClr val="F26A21">
                <a:alpha val="100000"/>
              </a:srgbClr>
            </a:solidFill>
          </p:spPr>
          <p:txBody>
            <a:bodyPr/>
            <a:lstStyle/>
            <a:p/>
          </p:txBody>
        </p:sp>
        <p:sp>
          <p:nvSpPr>
            <p:cNvPr id="107" name="rc107"/>
            <p:cNvSpPr/>
            <p:nvPr/>
          </p:nvSpPr>
          <p:spPr>
            <a:xfrm>
              <a:off x="7442985" y="3391776"/>
              <a:ext cx="200644" cy="1293611"/>
            </a:xfrm>
            <a:prstGeom prst="rect">
              <a:avLst/>
            </a:prstGeom>
            <a:solidFill>
              <a:srgbClr val="FFC20E">
                <a:alpha val="100000"/>
              </a:srgbClr>
            </a:solidFill>
          </p:spPr>
          <p:txBody>
            <a:bodyPr/>
            <a:lstStyle/>
            <a:p/>
          </p:txBody>
        </p:sp>
        <p:sp>
          <p:nvSpPr>
            <p:cNvPr id="108" name="rc108"/>
            <p:cNvSpPr/>
            <p:nvPr/>
          </p:nvSpPr>
          <p:spPr>
            <a:xfrm>
              <a:off x="7665922" y="3366053"/>
              <a:ext cx="200644" cy="16137"/>
            </a:xfrm>
            <a:prstGeom prst="rect">
              <a:avLst/>
            </a:prstGeom>
            <a:solidFill>
              <a:srgbClr val="F26A21">
                <a:alpha val="100000"/>
              </a:srgbClr>
            </a:solidFill>
          </p:spPr>
          <p:txBody>
            <a:bodyPr/>
            <a:lstStyle/>
            <a:p/>
          </p:txBody>
        </p:sp>
        <p:sp>
          <p:nvSpPr>
            <p:cNvPr id="109" name="rc109"/>
            <p:cNvSpPr/>
            <p:nvPr/>
          </p:nvSpPr>
          <p:spPr>
            <a:xfrm>
              <a:off x="7665922" y="3382190"/>
              <a:ext cx="200644" cy="1303196"/>
            </a:xfrm>
            <a:prstGeom prst="rect">
              <a:avLst/>
            </a:prstGeom>
            <a:solidFill>
              <a:srgbClr val="FFC20E">
                <a:alpha val="100000"/>
              </a:srgbClr>
            </a:solidFill>
          </p:spPr>
          <p:txBody>
            <a:bodyPr/>
            <a:lstStyle/>
            <a:p/>
          </p:txBody>
        </p:sp>
        <p:sp>
          <p:nvSpPr>
            <p:cNvPr id="110" name="rc110"/>
            <p:cNvSpPr/>
            <p:nvPr/>
          </p:nvSpPr>
          <p:spPr>
            <a:xfrm>
              <a:off x="7888860" y="3356376"/>
              <a:ext cx="200644" cy="17383"/>
            </a:xfrm>
            <a:prstGeom prst="rect">
              <a:avLst/>
            </a:prstGeom>
            <a:solidFill>
              <a:srgbClr val="F26A21">
                <a:alpha val="100000"/>
              </a:srgbClr>
            </a:solidFill>
          </p:spPr>
          <p:txBody>
            <a:bodyPr/>
            <a:lstStyle/>
            <a:p/>
          </p:txBody>
        </p:sp>
        <p:sp>
          <p:nvSpPr>
            <p:cNvPr id="111" name="rc111"/>
            <p:cNvSpPr/>
            <p:nvPr/>
          </p:nvSpPr>
          <p:spPr>
            <a:xfrm>
              <a:off x="7888860" y="3373759"/>
              <a:ext cx="200644" cy="1311627"/>
            </a:xfrm>
            <a:prstGeom prst="rect">
              <a:avLst/>
            </a:prstGeom>
            <a:solidFill>
              <a:srgbClr val="FFC20E">
                <a:alpha val="100000"/>
              </a:srgbClr>
            </a:solidFill>
          </p:spPr>
          <p:txBody>
            <a:bodyPr/>
            <a:lstStyle/>
            <a:p/>
          </p:txBody>
        </p:sp>
        <p:sp>
          <p:nvSpPr>
            <p:cNvPr id="112" name="rc112"/>
            <p:cNvSpPr/>
            <p:nvPr/>
          </p:nvSpPr>
          <p:spPr>
            <a:xfrm>
              <a:off x="8111798" y="3346284"/>
              <a:ext cx="200644" cy="18726"/>
            </a:xfrm>
            <a:prstGeom prst="rect">
              <a:avLst/>
            </a:prstGeom>
            <a:solidFill>
              <a:srgbClr val="F26A21">
                <a:alpha val="100000"/>
              </a:srgbClr>
            </a:solidFill>
          </p:spPr>
          <p:txBody>
            <a:bodyPr/>
            <a:lstStyle/>
            <a:p/>
          </p:txBody>
        </p:sp>
        <p:sp>
          <p:nvSpPr>
            <p:cNvPr id="113" name="rc113"/>
            <p:cNvSpPr/>
            <p:nvPr/>
          </p:nvSpPr>
          <p:spPr>
            <a:xfrm>
              <a:off x="8111798" y="3365010"/>
              <a:ext cx="200644" cy="1320376"/>
            </a:xfrm>
            <a:prstGeom prst="rect">
              <a:avLst/>
            </a:prstGeom>
            <a:solidFill>
              <a:srgbClr val="FFC20E">
                <a:alpha val="100000"/>
              </a:srgbClr>
            </a:solidFill>
          </p:spPr>
          <p:txBody>
            <a:bodyPr/>
            <a:lstStyle/>
            <a:p/>
          </p:txBody>
        </p:sp>
        <p:sp>
          <p:nvSpPr>
            <p:cNvPr id="114" name="pl114"/>
            <p:cNvSpPr/>
            <p:nvPr/>
          </p:nvSpPr>
          <p:spPr>
            <a:xfrm>
              <a:off x="1523984" y="2071041"/>
              <a:ext cx="5573446" cy="475335"/>
            </a:xfrm>
            <a:custGeom>
              <a:avLst/>
              <a:pathLst>
                <a:path w="5573446" h="475335">
                  <a:moveTo>
                    <a:pt x="0" y="290482"/>
                  </a:moveTo>
                  <a:lnTo>
                    <a:pt x="222937" y="475335"/>
                  </a:lnTo>
                  <a:lnTo>
                    <a:pt x="445875" y="396112"/>
                  </a:lnTo>
                  <a:lnTo>
                    <a:pt x="668813" y="316890"/>
                  </a:lnTo>
                  <a:lnTo>
                    <a:pt x="891751" y="290482"/>
                  </a:lnTo>
                  <a:lnTo>
                    <a:pt x="1114689" y="290482"/>
                  </a:lnTo>
                  <a:lnTo>
                    <a:pt x="1337627" y="316890"/>
                  </a:lnTo>
                  <a:lnTo>
                    <a:pt x="1560565" y="79222"/>
                  </a:lnTo>
                  <a:lnTo>
                    <a:pt x="1783502" y="79222"/>
                  </a:lnTo>
                  <a:lnTo>
                    <a:pt x="2006440" y="79222"/>
                  </a:lnTo>
                  <a:lnTo>
                    <a:pt x="2229378" y="79222"/>
                  </a:lnTo>
                  <a:lnTo>
                    <a:pt x="2452316" y="132037"/>
                  </a:lnTo>
                  <a:lnTo>
                    <a:pt x="2675254" y="184852"/>
                  </a:lnTo>
                  <a:lnTo>
                    <a:pt x="2898192" y="132037"/>
                  </a:lnTo>
                  <a:lnTo>
                    <a:pt x="3121130" y="0"/>
                  </a:lnTo>
                  <a:lnTo>
                    <a:pt x="3344068" y="52815"/>
                  </a:lnTo>
                  <a:lnTo>
                    <a:pt x="3567005" y="132037"/>
                  </a:lnTo>
                  <a:lnTo>
                    <a:pt x="3789943" y="0"/>
                  </a:lnTo>
                  <a:lnTo>
                    <a:pt x="4012881" y="52815"/>
                  </a:lnTo>
                  <a:lnTo>
                    <a:pt x="4235819" y="52815"/>
                  </a:lnTo>
                  <a:lnTo>
                    <a:pt x="4458757" y="132037"/>
                  </a:lnTo>
                  <a:lnTo>
                    <a:pt x="4681695" y="0"/>
                  </a:lnTo>
                  <a:lnTo>
                    <a:pt x="4904633" y="0"/>
                  </a:lnTo>
                  <a:lnTo>
                    <a:pt x="5127571" y="0"/>
                  </a:lnTo>
                  <a:lnTo>
                    <a:pt x="5350508" y="0"/>
                  </a:lnTo>
                  <a:lnTo>
                    <a:pt x="5573446" y="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554558"/>
            </a:xfrm>
            <a:custGeom>
              <a:avLst/>
              <a:pathLst>
                <a:path w="5573446" h="554558">
                  <a:moveTo>
                    <a:pt x="0" y="290482"/>
                  </a:moveTo>
                  <a:lnTo>
                    <a:pt x="222937" y="528150"/>
                  </a:lnTo>
                  <a:lnTo>
                    <a:pt x="445875" y="554558"/>
                  </a:lnTo>
                  <a:lnTo>
                    <a:pt x="668813" y="501743"/>
                  </a:lnTo>
                  <a:lnTo>
                    <a:pt x="891751" y="501743"/>
                  </a:lnTo>
                  <a:lnTo>
                    <a:pt x="1114689" y="396112"/>
                  </a:lnTo>
                  <a:lnTo>
                    <a:pt x="1337627" y="396112"/>
                  </a:lnTo>
                  <a:lnTo>
                    <a:pt x="1560565" y="132037"/>
                  </a:lnTo>
                  <a:lnTo>
                    <a:pt x="1783502" y="158445"/>
                  </a:lnTo>
                  <a:lnTo>
                    <a:pt x="2006440" y="132037"/>
                  </a:lnTo>
                  <a:lnTo>
                    <a:pt x="2229378" y="132037"/>
                  </a:lnTo>
                  <a:lnTo>
                    <a:pt x="2452316" y="211260"/>
                  </a:lnTo>
                  <a:lnTo>
                    <a:pt x="2675254" y="184852"/>
                  </a:lnTo>
                  <a:lnTo>
                    <a:pt x="2898192" y="237667"/>
                  </a:lnTo>
                  <a:lnTo>
                    <a:pt x="3121130" y="26407"/>
                  </a:lnTo>
                  <a:lnTo>
                    <a:pt x="3344068" y="264075"/>
                  </a:lnTo>
                  <a:lnTo>
                    <a:pt x="3567005" y="158445"/>
                  </a:lnTo>
                  <a:lnTo>
                    <a:pt x="3789943" y="0"/>
                  </a:lnTo>
                  <a:lnTo>
                    <a:pt x="4012881" y="52815"/>
                  </a:lnTo>
                  <a:lnTo>
                    <a:pt x="4235819" y="52815"/>
                  </a:lnTo>
                  <a:lnTo>
                    <a:pt x="4458757" y="132037"/>
                  </a:lnTo>
                  <a:lnTo>
                    <a:pt x="4681695" y="26407"/>
                  </a:lnTo>
                  <a:lnTo>
                    <a:pt x="4904633" y="0"/>
                  </a:lnTo>
                  <a:lnTo>
                    <a:pt x="5127571" y="105630"/>
                  </a:lnTo>
                  <a:lnTo>
                    <a:pt x="5350508" y="105630"/>
                  </a:lnTo>
                  <a:lnTo>
                    <a:pt x="5573446" y="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257034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91441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45565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257034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9" name="tx129"/>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79972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9147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13735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602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58322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80616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70291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8901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315232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4145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1762"/>
              <a:ext cx="4175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Ghana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Ghana is projected to have a  moderate increase (10,000-50,000) in the number of surviving infants by 2030. Therefore, maintaining current coverage requires vaccinating an increasing number of children.
To achieve the IA2030 ZD target, slightly more (~0.66%)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670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4890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810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828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149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012205"/>
              <a:ext cx="214223" cy="2038405"/>
            </a:xfrm>
            <a:prstGeom prst="rect">
              <a:avLst/>
            </a:prstGeom>
            <a:solidFill>
              <a:srgbClr val="0058AB">
                <a:alpha val="100000"/>
              </a:srgbClr>
            </a:solidFill>
          </p:spPr>
          <p:txBody>
            <a:bodyPr/>
            <a:lstStyle/>
            <a:p/>
          </p:txBody>
        </p:sp>
        <p:sp>
          <p:nvSpPr>
            <p:cNvPr id="39" name="rc39"/>
            <p:cNvSpPr/>
            <p:nvPr/>
          </p:nvSpPr>
          <p:spPr>
            <a:xfrm>
              <a:off x="1589675" y="1757558"/>
              <a:ext cx="214223" cy="3293053"/>
            </a:xfrm>
            <a:prstGeom prst="rect">
              <a:avLst/>
            </a:prstGeom>
            <a:solidFill>
              <a:srgbClr val="0058AB">
                <a:alpha val="100000"/>
              </a:srgbClr>
            </a:solidFill>
          </p:spPr>
          <p:txBody>
            <a:bodyPr/>
            <a:lstStyle/>
            <a:p/>
          </p:txBody>
        </p:sp>
        <p:sp>
          <p:nvSpPr>
            <p:cNvPr id="40" name="rc40"/>
            <p:cNvSpPr/>
            <p:nvPr/>
          </p:nvSpPr>
          <p:spPr>
            <a:xfrm>
              <a:off x="1827702" y="2228472"/>
              <a:ext cx="214223" cy="2822138"/>
            </a:xfrm>
            <a:prstGeom prst="rect">
              <a:avLst/>
            </a:prstGeom>
            <a:solidFill>
              <a:srgbClr val="0058AB">
                <a:alpha val="100000"/>
              </a:srgbClr>
            </a:solidFill>
          </p:spPr>
          <p:txBody>
            <a:bodyPr/>
            <a:lstStyle/>
            <a:p/>
          </p:txBody>
        </p:sp>
        <p:sp>
          <p:nvSpPr>
            <p:cNvPr id="41" name="rc41"/>
            <p:cNvSpPr/>
            <p:nvPr/>
          </p:nvSpPr>
          <p:spPr>
            <a:xfrm>
              <a:off x="2065728" y="2721928"/>
              <a:ext cx="214223" cy="2328682"/>
            </a:xfrm>
            <a:prstGeom prst="rect">
              <a:avLst/>
            </a:prstGeom>
            <a:solidFill>
              <a:srgbClr val="0058AB">
                <a:alpha val="100000"/>
              </a:srgbClr>
            </a:solidFill>
          </p:spPr>
          <p:txBody>
            <a:bodyPr/>
            <a:lstStyle/>
            <a:p/>
          </p:txBody>
        </p:sp>
        <p:sp>
          <p:nvSpPr>
            <p:cNvPr id="42" name="rc42"/>
            <p:cNvSpPr/>
            <p:nvPr/>
          </p:nvSpPr>
          <p:spPr>
            <a:xfrm>
              <a:off x="2303754" y="2872417"/>
              <a:ext cx="214223" cy="2178194"/>
            </a:xfrm>
            <a:prstGeom prst="rect">
              <a:avLst/>
            </a:prstGeom>
            <a:solidFill>
              <a:srgbClr val="0058AB">
                <a:alpha val="100000"/>
              </a:srgbClr>
            </a:solidFill>
          </p:spPr>
          <p:txBody>
            <a:bodyPr/>
            <a:lstStyle/>
            <a:p/>
          </p:txBody>
        </p:sp>
        <p:sp>
          <p:nvSpPr>
            <p:cNvPr id="43" name="rc43"/>
            <p:cNvSpPr/>
            <p:nvPr/>
          </p:nvSpPr>
          <p:spPr>
            <a:xfrm>
              <a:off x="2541780" y="2804209"/>
              <a:ext cx="214223" cy="2246402"/>
            </a:xfrm>
            <a:prstGeom prst="rect">
              <a:avLst/>
            </a:prstGeom>
            <a:solidFill>
              <a:srgbClr val="0058AB">
                <a:alpha val="100000"/>
              </a:srgbClr>
            </a:solidFill>
          </p:spPr>
          <p:txBody>
            <a:bodyPr/>
            <a:lstStyle/>
            <a:p/>
          </p:txBody>
        </p:sp>
        <p:sp>
          <p:nvSpPr>
            <p:cNvPr id="44" name="rc44"/>
            <p:cNvSpPr/>
            <p:nvPr/>
          </p:nvSpPr>
          <p:spPr>
            <a:xfrm>
              <a:off x="2779807" y="2588580"/>
              <a:ext cx="214223" cy="2462030"/>
            </a:xfrm>
            <a:prstGeom prst="rect">
              <a:avLst/>
            </a:prstGeom>
            <a:solidFill>
              <a:srgbClr val="0058AB">
                <a:alpha val="100000"/>
              </a:srgbClr>
            </a:solidFill>
          </p:spPr>
          <p:txBody>
            <a:bodyPr/>
            <a:lstStyle/>
            <a:p/>
          </p:txBody>
        </p:sp>
        <p:sp>
          <p:nvSpPr>
            <p:cNvPr id="45" name="rc45"/>
            <p:cNvSpPr/>
            <p:nvPr/>
          </p:nvSpPr>
          <p:spPr>
            <a:xfrm>
              <a:off x="3017833" y="4287467"/>
              <a:ext cx="214223" cy="763143"/>
            </a:xfrm>
            <a:prstGeom prst="rect">
              <a:avLst/>
            </a:prstGeom>
            <a:solidFill>
              <a:srgbClr val="0058AB">
                <a:alpha val="100000"/>
              </a:srgbClr>
            </a:solidFill>
          </p:spPr>
          <p:txBody>
            <a:bodyPr/>
            <a:lstStyle/>
            <a:p/>
          </p:txBody>
        </p:sp>
        <p:sp>
          <p:nvSpPr>
            <p:cNvPr id="46" name="rc46"/>
            <p:cNvSpPr/>
            <p:nvPr/>
          </p:nvSpPr>
          <p:spPr>
            <a:xfrm>
              <a:off x="3255859" y="4277223"/>
              <a:ext cx="214223" cy="773387"/>
            </a:xfrm>
            <a:prstGeom prst="rect">
              <a:avLst/>
            </a:prstGeom>
            <a:solidFill>
              <a:srgbClr val="0058AB">
                <a:alpha val="100000"/>
              </a:srgbClr>
            </a:solidFill>
          </p:spPr>
          <p:txBody>
            <a:bodyPr/>
            <a:lstStyle/>
            <a:p/>
          </p:txBody>
        </p:sp>
        <p:sp>
          <p:nvSpPr>
            <p:cNvPr id="47" name="rc47"/>
            <p:cNvSpPr/>
            <p:nvPr/>
          </p:nvSpPr>
          <p:spPr>
            <a:xfrm>
              <a:off x="3493885" y="4261731"/>
              <a:ext cx="214223" cy="788880"/>
            </a:xfrm>
            <a:prstGeom prst="rect">
              <a:avLst/>
            </a:prstGeom>
            <a:solidFill>
              <a:srgbClr val="0058AB">
                <a:alpha val="100000"/>
              </a:srgbClr>
            </a:solidFill>
          </p:spPr>
          <p:txBody>
            <a:bodyPr/>
            <a:lstStyle/>
            <a:p/>
          </p:txBody>
        </p:sp>
        <p:sp>
          <p:nvSpPr>
            <p:cNvPr id="48" name="rc48"/>
            <p:cNvSpPr/>
            <p:nvPr/>
          </p:nvSpPr>
          <p:spPr>
            <a:xfrm>
              <a:off x="3731911" y="4239164"/>
              <a:ext cx="214223" cy="811447"/>
            </a:xfrm>
            <a:prstGeom prst="rect">
              <a:avLst/>
            </a:prstGeom>
            <a:solidFill>
              <a:srgbClr val="0058AB">
                <a:alpha val="100000"/>
              </a:srgbClr>
            </a:solidFill>
          </p:spPr>
          <p:txBody>
            <a:bodyPr/>
            <a:lstStyle/>
            <a:p/>
          </p:txBody>
        </p:sp>
        <p:sp>
          <p:nvSpPr>
            <p:cNvPr id="49" name="rc49"/>
            <p:cNvSpPr/>
            <p:nvPr/>
          </p:nvSpPr>
          <p:spPr>
            <a:xfrm>
              <a:off x="3969938" y="3801846"/>
              <a:ext cx="214223" cy="1248764"/>
            </a:xfrm>
            <a:prstGeom prst="rect">
              <a:avLst/>
            </a:prstGeom>
            <a:solidFill>
              <a:srgbClr val="0058AB">
                <a:alpha val="100000"/>
              </a:srgbClr>
            </a:solidFill>
          </p:spPr>
          <p:txBody>
            <a:bodyPr/>
            <a:lstStyle/>
            <a:p/>
          </p:txBody>
        </p:sp>
        <p:sp>
          <p:nvSpPr>
            <p:cNvPr id="50" name="rc50"/>
            <p:cNvSpPr/>
            <p:nvPr/>
          </p:nvSpPr>
          <p:spPr>
            <a:xfrm>
              <a:off x="4207964" y="3351319"/>
              <a:ext cx="214223" cy="1699292"/>
            </a:xfrm>
            <a:prstGeom prst="rect">
              <a:avLst/>
            </a:prstGeom>
            <a:solidFill>
              <a:srgbClr val="0058AB">
                <a:alpha val="100000"/>
              </a:srgbClr>
            </a:solidFill>
          </p:spPr>
          <p:txBody>
            <a:bodyPr/>
            <a:lstStyle/>
            <a:p/>
          </p:txBody>
        </p:sp>
        <p:sp>
          <p:nvSpPr>
            <p:cNvPr id="51" name="rc51"/>
            <p:cNvSpPr/>
            <p:nvPr/>
          </p:nvSpPr>
          <p:spPr>
            <a:xfrm>
              <a:off x="4445990" y="3755597"/>
              <a:ext cx="214223" cy="1295014"/>
            </a:xfrm>
            <a:prstGeom prst="rect">
              <a:avLst/>
            </a:prstGeom>
            <a:solidFill>
              <a:srgbClr val="0058AB">
                <a:alpha val="100000"/>
              </a:srgbClr>
            </a:solidFill>
          </p:spPr>
          <p:txBody>
            <a:bodyPr/>
            <a:lstStyle/>
            <a:p/>
          </p:txBody>
        </p:sp>
        <p:sp>
          <p:nvSpPr>
            <p:cNvPr id="52" name="rc52"/>
            <p:cNvSpPr/>
            <p:nvPr/>
          </p:nvSpPr>
          <p:spPr>
            <a:xfrm>
              <a:off x="4684016" y="4833968"/>
              <a:ext cx="214223" cy="216642"/>
            </a:xfrm>
            <a:prstGeom prst="rect">
              <a:avLst/>
            </a:prstGeom>
            <a:solidFill>
              <a:srgbClr val="0058AB">
                <a:alpha val="100000"/>
              </a:srgbClr>
            </a:solidFill>
          </p:spPr>
          <p:txBody>
            <a:bodyPr/>
            <a:lstStyle/>
            <a:p/>
          </p:txBody>
        </p:sp>
        <p:sp>
          <p:nvSpPr>
            <p:cNvPr id="53" name="rc53"/>
            <p:cNvSpPr/>
            <p:nvPr/>
          </p:nvSpPr>
          <p:spPr>
            <a:xfrm>
              <a:off x="4922043" y="4393963"/>
              <a:ext cx="214223" cy="656648"/>
            </a:xfrm>
            <a:prstGeom prst="rect">
              <a:avLst/>
            </a:prstGeom>
            <a:solidFill>
              <a:srgbClr val="0058AB">
                <a:alpha val="100000"/>
              </a:srgbClr>
            </a:solidFill>
          </p:spPr>
          <p:txBody>
            <a:bodyPr/>
            <a:lstStyle/>
            <a:p/>
          </p:txBody>
        </p:sp>
        <p:sp>
          <p:nvSpPr>
            <p:cNvPr id="54" name="rc54"/>
            <p:cNvSpPr/>
            <p:nvPr/>
          </p:nvSpPr>
          <p:spPr>
            <a:xfrm>
              <a:off x="5160069" y="3746418"/>
              <a:ext cx="214223" cy="1304193"/>
            </a:xfrm>
            <a:prstGeom prst="rect">
              <a:avLst/>
            </a:prstGeom>
            <a:solidFill>
              <a:srgbClr val="0058AB">
                <a:alpha val="100000"/>
              </a:srgbClr>
            </a:solidFill>
          </p:spPr>
          <p:txBody>
            <a:bodyPr/>
            <a:lstStyle/>
            <a:p/>
          </p:txBody>
        </p:sp>
        <p:sp>
          <p:nvSpPr>
            <p:cNvPr id="55" name="rc55"/>
            <p:cNvSpPr/>
            <p:nvPr/>
          </p:nvSpPr>
          <p:spPr>
            <a:xfrm>
              <a:off x="5398095" y="4837417"/>
              <a:ext cx="214223" cy="213194"/>
            </a:xfrm>
            <a:prstGeom prst="rect">
              <a:avLst/>
            </a:prstGeom>
            <a:solidFill>
              <a:srgbClr val="0058AB">
                <a:alpha val="100000"/>
              </a:srgbClr>
            </a:solidFill>
          </p:spPr>
          <p:txBody>
            <a:bodyPr/>
            <a:lstStyle/>
            <a:p/>
          </p:txBody>
        </p:sp>
        <p:sp>
          <p:nvSpPr>
            <p:cNvPr id="56" name="rc56"/>
            <p:cNvSpPr/>
            <p:nvPr/>
          </p:nvSpPr>
          <p:spPr>
            <a:xfrm>
              <a:off x="5636121" y="4409151"/>
              <a:ext cx="214223" cy="641459"/>
            </a:xfrm>
            <a:prstGeom prst="rect">
              <a:avLst/>
            </a:prstGeom>
            <a:solidFill>
              <a:srgbClr val="0058AB">
                <a:alpha val="100000"/>
              </a:srgbClr>
            </a:solidFill>
          </p:spPr>
          <p:txBody>
            <a:bodyPr/>
            <a:lstStyle/>
            <a:p/>
          </p:txBody>
        </p:sp>
        <p:sp>
          <p:nvSpPr>
            <p:cNvPr id="57" name="rc57"/>
            <p:cNvSpPr/>
            <p:nvPr/>
          </p:nvSpPr>
          <p:spPr>
            <a:xfrm>
              <a:off x="5874148" y="4407047"/>
              <a:ext cx="214223" cy="643564"/>
            </a:xfrm>
            <a:prstGeom prst="rect">
              <a:avLst/>
            </a:prstGeom>
            <a:solidFill>
              <a:srgbClr val="0058AB">
                <a:alpha val="100000"/>
              </a:srgbClr>
            </a:solidFill>
          </p:spPr>
          <p:txBody>
            <a:bodyPr/>
            <a:lstStyle/>
            <a:p/>
          </p:txBody>
        </p:sp>
        <p:sp>
          <p:nvSpPr>
            <p:cNvPr id="58" name="rc58"/>
            <p:cNvSpPr/>
            <p:nvPr/>
          </p:nvSpPr>
          <p:spPr>
            <a:xfrm>
              <a:off x="6112174" y="3758285"/>
              <a:ext cx="214223" cy="1292326"/>
            </a:xfrm>
            <a:prstGeom prst="rect">
              <a:avLst/>
            </a:prstGeom>
            <a:solidFill>
              <a:srgbClr val="0058AB">
                <a:alpha val="100000"/>
              </a:srgbClr>
            </a:solidFill>
          </p:spPr>
          <p:txBody>
            <a:bodyPr/>
            <a:lstStyle/>
            <a:p/>
          </p:txBody>
        </p:sp>
        <p:sp>
          <p:nvSpPr>
            <p:cNvPr id="59" name="rc59"/>
            <p:cNvSpPr/>
            <p:nvPr/>
          </p:nvSpPr>
          <p:spPr>
            <a:xfrm>
              <a:off x="6350200" y="4833968"/>
              <a:ext cx="214223" cy="216642"/>
            </a:xfrm>
            <a:prstGeom prst="rect">
              <a:avLst/>
            </a:prstGeom>
            <a:solidFill>
              <a:srgbClr val="0058AB">
                <a:alpha val="100000"/>
              </a:srgbClr>
            </a:solidFill>
          </p:spPr>
          <p:txBody>
            <a:bodyPr/>
            <a:lstStyle/>
            <a:p/>
          </p:txBody>
        </p:sp>
        <p:sp>
          <p:nvSpPr>
            <p:cNvPr id="60" name="rc60"/>
            <p:cNvSpPr/>
            <p:nvPr/>
          </p:nvSpPr>
          <p:spPr>
            <a:xfrm>
              <a:off x="6588226" y="4833182"/>
              <a:ext cx="214223" cy="217428"/>
            </a:xfrm>
            <a:prstGeom prst="rect">
              <a:avLst/>
            </a:prstGeom>
            <a:solidFill>
              <a:srgbClr val="0058AB">
                <a:alpha val="100000"/>
              </a:srgbClr>
            </a:solidFill>
          </p:spPr>
          <p:txBody>
            <a:bodyPr/>
            <a:lstStyle/>
            <a:p/>
          </p:txBody>
        </p:sp>
        <p:sp>
          <p:nvSpPr>
            <p:cNvPr id="61" name="rc61"/>
            <p:cNvSpPr/>
            <p:nvPr/>
          </p:nvSpPr>
          <p:spPr>
            <a:xfrm>
              <a:off x="6826253" y="4831230"/>
              <a:ext cx="214223" cy="219381"/>
            </a:xfrm>
            <a:prstGeom prst="rect">
              <a:avLst/>
            </a:prstGeom>
            <a:solidFill>
              <a:srgbClr val="0058AB">
                <a:alpha val="100000"/>
              </a:srgbClr>
            </a:solidFill>
          </p:spPr>
          <p:txBody>
            <a:bodyPr/>
            <a:lstStyle/>
            <a:p/>
          </p:txBody>
        </p:sp>
        <p:sp>
          <p:nvSpPr>
            <p:cNvPr id="62" name="rc62"/>
            <p:cNvSpPr/>
            <p:nvPr/>
          </p:nvSpPr>
          <p:spPr>
            <a:xfrm>
              <a:off x="7064279" y="4830266"/>
              <a:ext cx="214223" cy="220344"/>
            </a:xfrm>
            <a:prstGeom prst="rect">
              <a:avLst/>
            </a:prstGeom>
            <a:solidFill>
              <a:srgbClr val="0058AB">
                <a:alpha val="100000"/>
              </a:srgbClr>
            </a:solidFill>
          </p:spPr>
          <p:txBody>
            <a:bodyPr/>
            <a:lstStyle/>
            <a:p/>
          </p:txBody>
        </p:sp>
        <p:sp>
          <p:nvSpPr>
            <p:cNvPr id="63" name="rc63"/>
            <p:cNvSpPr/>
            <p:nvPr/>
          </p:nvSpPr>
          <p:spPr>
            <a:xfrm>
              <a:off x="7302305" y="4828796"/>
              <a:ext cx="214223" cy="221815"/>
            </a:xfrm>
            <a:prstGeom prst="rect">
              <a:avLst/>
            </a:prstGeom>
            <a:solidFill>
              <a:srgbClr val="0058AB">
                <a:alpha val="100000"/>
              </a:srgbClr>
            </a:solidFill>
          </p:spPr>
          <p:txBody>
            <a:bodyPr/>
            <a:lstStyle/>
            <a:p/>
          </p:txBody>
        </p:sp>
        <p:sp>
          <p:nvSpPr>
            <p:cNvPr id="64" name="rc64"/>
            <p:cNvSpPr/>
            <p:nvPr/>
          </p:nvSpPr>
          <p:spPr>
            <a:xfrm>
              <a:off x="8492436" y="4728842"/>
              <a:ext cx="214223" cy="321769"/>
            </a:xfrm>
            <a:prstGeom prst="rect">
              <a:avLst/>
            </a:prstGeom>
            <a:solidFill>
              <a:srgbClr val="69DBFF">
                <a:alpha val="100000"/>
              </a:srgbClr>
            </a:solidFill>
          </p:spPr>
          <p:txBody>
            <a:bodyPr/>
            <a:lstStyle/>
            <a:p/>
          </p:txBody>
        </p:sp>
        <p:sp>
          <p:nvSpPr>
            <p:cNvPr id="65" name="pl65"/>
            <p:cNvSpPr/>
            <p:nvPr/>
          </p:nvSpPr>
          <p:spPr>
            <a:xfrm>
              <a:off x="6219286" y="4407047"/>
              <a:ext cx="2380262" cy="321782"/>
            </a:xfrm>
            <a:custGeom>
              <a:avLst/>
              <a:pathLst>
                <a:path w="2380262" h="321782">
                  <a:moveTo>
                    <a:pt x="0" y="0"/>
                  </a:moveTo>
                  <a:lnTo>
                    <a:pt x="238026" y="32178"/>
                  </a:lnTo>
                  <a:lnTo>
                    <a:pt x="476052" y="64356"/>
                  </a:lnTo>
                  <a:lnTo>
                    <a:pt x="714078" y="96534"/>
                  </a:lnTo>
                  <a:lnTo>
                    <a:pt x="952104" y="128712"/>
                  </a:lnTo>
                  <a:lnTo>
                    <a:pt x="1190131" y="160891"/>
                  </a:lnTo>
                  <a:lnTo>
                    <a:pt x="1428157" y="193069"/>
                  </a:lnTo>
                  <a:lnTo>
                    <a:pt x="1666183" y="225247"/>
                  </a:lnTo>
                  <a:lnTo>
                    <a:pt x="1904209" y="257425"/>
                  </a:lnTo>
                  <a:lnTo>
                    <a:pt x="2142236" y="289603"/>
                  </a:lnTo>
                  <a:lnTo>
                    <a:pt x="2380262" y="321782"/>
                  </a:lnTo>
                </a:path>
              </a:pathLst>
            </a:custGeom>
            <a:ln w="13550" cap="flat">
              <a:solidFill>
                <a:srgbClr val="000000">
                  <a:alpha val="100000"/>
                </a:srgbClr>
              </a:solidFill>
              <a:prstDash val="solid"/>
              <a:round/>
            </a:ln>
          </p:spPr>
          <p:txBody>
            <a:bodyPr/>
            <a:lstStyle/>
            <a:p/>
          </p:txBody>
        </p:sp>
        <p:sp>
          <p:nvSpPr>
            <p:cNvPr id="66" name="pt66"/>
            <p:cNvSpPr/>
            <p:nvPr/>
          </p:nvSpPr>
          <p:spPr>
            <a:xfrm>
              <a:off x="6194460" y="43822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4414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4446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4478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45109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543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575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6074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6396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6718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7040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253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4575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74950" y="1330710"/>
              <a:ext cx="5908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Ghana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54% lower than (ie. the country had achieved)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54% below the annual IA2030 goal, positioning the programme to reach, and potentially exceed the 2030 goal if current progress continues.</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Ghana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47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580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914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41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747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081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404113"/>
              <a:ext cx="238662" cy="903908"/>
            </a:xfrm>
            <a:prstGeom prst="rect">
              <a:avLst/>
            </a:prstGeom>
            <a:solidFill>
              <a:srgbClr val="80BD41">
                <a:alpha val="100000"/>
              </a:srgbClr>
            </a:solidFill>
          </p:spPr>
          <p:txBody>
            <a:bodyPr/>
            <a:lstStyle/>
            <a:p/>
          </p:txBody>
        </p:sp>
        <p:sp>
          <p:nvSpPr>
            <p:cNvPr id="24" name="rc24"/>
            <p:cNvSpPr/>
            <p:nvPr/>
          </p:nvSpPr>
          <p:spPr>
            <a:xfrm>
              <a:off x="1333322" y="3280855"/>
              <a:ext cx="238662" cy="123257"/>
            </a:xfrm>
            <a:prstGeom prst="rect">
              <a:avLst/>
            </a:prstGeom>
            <a:solidFill>
              <a:srgbClr val="1CABE2">
                <a:alpha val="100000"/>
              </a:srgbClr>
            </a:solidFill>
          </p:spPr>
          <p:txBody>
            <a:bodyPr/>
            <a:lstStyle/>
            <a:p/>
          </p:txBody>
        </p:sp>
        <p:sp>
          <p:nvSpPr>
            <p:cNvPr id="25" name="rc25"/>
            <p:cNvSpPr/>
            <p:nvPr/>
          </p:nvSpPr>
          <p:spPr>
            <a:xfrm>
              <a:off x="1598503" y="3459125"/>
              <a:ext cx="238662" cy="848895"/>
            </a:xfrm>
            <a:prstGeom prst="rect">
              <a:avLst/>
            </a:prstGeom>
            <a:solidFill>
              <a:srgbClr val="80BD41">
                <a:alpha val="100000"/>
              </a:srgbClr>
            </a:solidFill>
          </p:spPr>
          <p:txBody>
            <a:bodyPr/>
            <a:lstStyle/>
            <a:p/>
          </p:txBody>
        </p:sp>
        <p:sp>
          <p:nvSpPr>
            <p:cNvPr id="26" name="rc26"/>
            <p:cNvSpPr/>
            <p:nvPr/>
          </p:nvSpPr>
          <p:spPr>
            <a:xfrm>
              <a:off x="1598503" y="3260003"/>
              <a:ext cx="238662" cy="199122"/>
            </a:xfrm>
            <a:prstGeom prst="rect">
              <a:avLst/>
            </a:prstGeom>
            <a:solidFill>
              <a:srgbClr val="1CABE2">
                <a:alpha val="100000"/>
              </a:srgbClr>
            </a:solidFill>
          </p:spPr>
          <p:txBody>
            <a:bodyPr/>
            <a:lstStyle/>
            <a:p/>
          </p:txBody>
        </p:sp>
        <p:sp>
          <p:nvSpPr>
            <p:cNvPr id="27" name="rc27"/>
            <p:cNvSpPr/>
            <p:nvPr/>
          </p:nvSpPr>
          <p:spPr>
            <a:xfrm>
              <a:off x="1863684" y="3412116"/>
              <a:ext cx="238662" cy="895905"/>
            </a:xfrm>
            <a:prstGeom prst="rect">
              <a:avLst/>
            </a:prstGeom>
            <a:solidFill>
              <a:srgbClr val="80BD41">
                <a:alpha val="100000"/>
              </a:srgbClr>
            </a:solidFill>
          </p:spPr>
          <p:txBody>
            <a:bodyPr/>
            <a:lstStyle/>
            <a:p/>
          </p:txBody>
        </p:sp>
        <p:sp>
          <p:nvSpPr>
            <p:cNvPr id="28" name="rc28"/>
            <p:cNvSpPr/>
            <p:nvPr/>
          </p:nvSpPr>
          <p:spPr>
            <a:xfrm>
              <a:off x="1863684" y="3241466"/>
              <a:ext cx="238662" cy="170650"/>
            </a:xfrm>
            <a:prstGeom prst="rect">
              <a:avLst/>
            </a:prstGeom>
            <a:solidFill>
              <a:srgbClr val="1CABE2">
                <a:alpha val="100000"/>
              </a:srgbClr>
            </a:solidFill>
          </p:spPr>
          <p:txBody>
            <a:bodyPr/>
            <a:lstStyle/>
            <a:p/>
          </p:txBody>
        </p:sp>
        <p:sp>
          <p:nvSpPr>
            <p:cNvPr id="29" name="rc29"/>
            <p:cNvSpPr/>
            <p:nvPr/>
          </p:nvSpPr>
          <p:spPr>
            <a:xfrm>
              <a:off x="2128865" y="3365674"/>
              <a:ext cx="238662" cy="942346"/>
            </a:xfrm>
            <a:prstGeom prst="rect">
              <a:avLst/>
            </a:prstGeom>
            <a:solidFill>
              <a:srgbClr val="80BD41">
                <a:alpha val="100000"/>
              </a:srgbClr>
            </a:solidFill>
          </p:spPr>
          <p:txBody>
            <a:bodyPr/>
            <a:lstStyle/>
            <a:p/>
          </p:txBody>
        </p:sp>
        <p:sp>
          <p:nvSpPr>
            <p:cNvPr id="30" name="rc30"/>
            <p:cNvSpPr/>
            <p:nvPr/>
          </p:nvSpPr>
          <p:spPr>
            <a:xfrm>
              <a:off x="2128865" y="3224861"/>
              <a:ext cx="238662" cy="140813"/>
            </a:xfrm>
            <a:prstGeom prst="rect">
              <a:avLst/>
            </a:prstGeom>
            <a:solidFill>
              <a:srgbClr val="1CABE2">
                <a:alpha val="100000"/>
              </a:srgbClr>
            </a:solidFill>
          </p:spPr>
          <p:txBody>
            <a:bodyPr/>
            <a:lstStyle/>
            <a:p/>
          </p:txBody>
        </p:sp>
        <p:sp>
          <p:nvSpPr>
            <p:cNvPr id="31" name="rc31"/>
            <p:cNvSpPr/>
            <p:nvPr/>
          </p:nvSpPr>
          <p:spPr>
            <a:xfrm>
              <a:off x="2394045" y="3342139"/>
              <a:ext cx="238662" cy="965882"/>
            </a:xfrm>
            <a:prstGeom prst="rect">
              <a:avLst/>
            </a:prstGeom>
            <a:solidFill>
              <a:srgbClr val="80BD41">
                <a:alpha val="100000"/>
              </a:srgbClr>
            </a:solidFill>
          </p:spPr>
          <p:txBody>
            <a:bodyPr/>
            <a:lstStyle/>
            <a:p/>
          </p:txBody>
        </p:sp>
        <p:sp>
          <p:nvSpPr>
            <p:cNvPr id="32" name="rc32"/>
            <p:cNvSpPr/>
            <p:nvPr/>
          </p:nvSpPr>
          <p:spPr>
            <a:xfrm>
              <a:off x="2394045" y="3210433"/>
              <a:ext cx="238662" cy="131705"/>
            </a:xfrm>
            <a:prstGeom prst="rect">
              <a:avLst/>
            </a:prstGeom>
            <a:solidFill>
              <a:srgbClr val="1CABE2">
                <a:alpha val="100000"/>
              </a:srgbClr>
            </a:solidFill>
          </p:spPr>
          <p:txBody>
            <a:bodyPr/>
            <a:lstStyle/>
            <a:p/>
          </p:txBody>
        </p:sp>
        <p:sp>
          <p:nvSpPr>
            <p:cNvPr id="33" name="rc33"/>
            <p:cNvSpPr/>
            <p:nvPr/>
          </p:nvSpPr>
          <p:spPr>
            <a:xfrm>
              <a:off x="2659226" y="3311888"/>
              <a:ext cx="238662" cy="996133"/>
            </a:xfrm>
            <a:prstGeom prst="rect">
              <a:avLst/>
            </a:prstGeom>
            <a:solidFill>
              <a:srgbClr val="80BD41">
                <a:alpha val="100000"/>
              </a:srgbClr>
            </a:solidFill>
          </p:spPr>
          <p:txBody>
            <a:bodyPr/>
            <a:lstStyle/>
            <a:p/>
          </p:txBody>
        </p:sp>
        <p:sp>
          <p:nvSpPr>
            <p:cNvPr id="34" name="rc34"/>
            <p:cNvSpPr/>
            <p:nvPr/>
          </p:nvSpPr>
          <p:spPr>
            <a:xfrm>
              <a:off x="2659226" y="3176058"/>
              <a:ext cx="238662" cy="135830"/>
            </a:xfrm>
            <a:prstGeom prst="rect">
              <a:avLst/>
            </a:prstGeom>
            <a:solidFill>
              <a:srgbClr val="1CABE2">
                <a:alpha val="100000"/>
              </a:srgbClr>
            </a:solidFill>
          </p:spPr>
          <p:txBody>
            <a:bodyPr/>
            <a:lstStyle/>
            <a:p/>
          </p:txBody>
        </p:sp>
        <p:sp>
          <p:nvSpPr>
            <p:cNvPr id="35" name="rc35"/>
            <p:cNvSpPr/>
            <p:nvPr/>
          </p:nvSpPr>
          <p:spPr>
            <a:xfrm>
              <a:off x="2924407" y="3311704"/>
              <a:ext cx="238662" cy="996317"/>
            </a:xfrm>
            <a:prstGeom prst="rect">
              <a:avLst/>
            </a:prstGeom>
            <a:solidFill>
              <a:srgbClr val="80BD41">
                <a:alpha val="100000"/>
              </a:srgbClr>
            </a:solidFill>
          </p:spPr>
          <p:txBody>
            <a:bodyPr/>
            <a:lstStyle/>
            <a:p/>
          </p:txBody>
        </p:sp>
        <p:sp>
          <p:nvSpPr>
            <p:cNvPr id="36" name="rc36"/>
            <p:cNvSpPr/>
            <p:nvPr/>
          </p:nvSpPr>
          <p:spPr>
            <a:xfrm>
              <a:off x="2924407" y="3162826"/>
              <a:ext cx="238662" cy="148877"/>
            </a:xfrm>
            <a:prstGeom prst="rect">
              <a:avLst/>
            </a:prstGeom>
            <a:solidFill>
              <a:srgbClr val="1CABE2">
                <a:alpha val="100000"/>
              </a:srgbClr>
            </a:solidFill>
          </p:spPr>
          <p:txBody>
            <a:bodyPr/>
            <a:lstStyle/>
            <a:p/>
          </p:txBody>
        </p:sp>
        <p:sp>
          <p:nvSpPr>
            <p:cNvPr id="37" name="rc37"/>
            <p:cNvSpPr/>
            <p:nvPr/>
          </p:nvSpPr>
          <p:spPr>
            <a:xfrm>
              <a:off x="3189588" y="3200528"/>
              <a:ext cx="238662" cy="1107492"/>
            </a:xfrm>
            <a:prstGeom prst="rect">
              <a:avLst/>
            </a:prstGeom>
            <a:solidFill>
              <a:srgbClr val="80BD41">
                <a:alpha val="100000"/>
              </a:srgbClr>
            </a:solidFill>
          </p:spPr>
          <p:txBody>
            <a:bodyPr/>
            <a:lstStyle/>
            <a:p/>
          </p:txBody>
        </p:sp>
        <p:sp>
          <p:nvSpPr>
            <p:cNvPr id="38" name="rc38"/>
            <p:cNvSpPr/>
            <p:nvPr/>
          </p:nvSpPr>
          <p:spPr>
            <a:xfrm>
              <a:off x="3189588" y="3154378"/>
              <a:ext cx="238662" cy="46150"/>
            </a:xfrm>
            <a:prstGeom prst="rect">
              <a:avLst/>
            </a:prstGeom>
            <a:solidFill>
              <a:srgbClr val="1CABE2">
                <a:alpha val="100000"/>
              </a:srgbClr>
            </a:solidFill>
          </p:spPr>
          <p:txBody>
            <a:bodyPr/>
            <a:lstStyle/>
            <a:p/>
          </p:txBody>
        </p:sp>
        <p:sp>
          <p:nvSpPr>
            <p:cNvPr id="39" name="rc39"/>
            <p:cNvSpPr/>
            <p:nvPr/>
          </p:nvSpPr>
          <p:spPr>
            <a:xfrm>
              <a:off x="3454768" y="3185656"/>
              <a:ext cx="238662" cy="1122365"/>
            </a:xfrm>
            <a:prstGeom prst="rect">
              <a:avLst/>
            </a:prstGeom>
            <a:solidFill>
              <a:srgbClr val="80BD41">
                <a:alpha val="100000"/>
              </a:srgbClr>
            </a:solidFill>
          </p:spPr>
          <p:txBody>
            <a:bodyPr/>
            <a:lstStyle/>
            <a:p/>
          </p:txBody>
        </p:sp>
        <p:sp>
          <p:nvSpPr>
            <p:cNvPr id="40" name="rc40"/>
            <p:cNvSpPr/>
            <p:nvPr/>
          </p:nvSpPr>
          <p:spPr>
            <a:xfrm>
              <a:off x="3454768" y="3138892"/>
              <a:ext cx="238662" cy="46763"/>
            </a:xfrm>
            <a:prstGeom prst="rect">
              <a:avLst/>
            </a:prstGeom>
            <a:solidFill>
              <a:srgbClr val="1CABE2">
                <a:alpha val="100000"/>
              </a:srgbClr>
            </a:solidFill>
          </p:spPr>
          <p:txBody>
            <a:bodyPr/>
            <a:lstStyle/>
            <a:p/>
          </p:txBody>
        </p:sp>
        <p:sp>
          <p:nvSpPr>
            <p:cNvPr id="41" name="rc41"/>
            <p:cNvSpPr/>
            <p:nvPr/>
          </p:nvSpPr>
          <p:spPr>
            <a:xfrm>
              <a:off x="3719949" y="3163163"/>
              <a:ext cx="238662" cy="1144857"/>
            </a:xfrm>
            <a:prstGeom prst="rect">
              <a:avLst/>
            </a:prstGeom>
            <a:solidFill>
              <a:srgbClr val="80BD41">
                <a:alpha val="100000"/>
              </a:srgbClr>
            </a:solidFill>
          </p:spPr>
          <p:txBody>
            <a:bodyPr/>
            <a:lstStyle/>
            <a:p/>
          </p:txBody>
        </p:sp>
        <p:sp>
          <p:nvSpPr>
            <p:cNvPr id="42" name="rc42"/>
            <p:cNvSpPr/>
            <p:nvPr/>
          </p:nvSpPr>
          <p:spPr>
            <a:xfrm>
              <a:off x="3719949" y="3115464"/>
              <a:ext cx="238662" cy="47699"/>
            </a:xfrm>
            <a:prstGeom prst="rect">
              <a:avLst/>
            </a:prstGeom>
            <a:solidFill>
              <a:srgbClr val="1CABE2">
                <a:alpha val="100000"/>
              </a:srgbClr>
            </a:solidFill>
          </p:spPr>
          <p:txBody>
            <a:bodyPr/>
            <a:lstStyle/>
            <a:p/>
          </p:txBody>
        </p:sp>
        <p:sp>
          <p:nvSpPr>
            <p:cNvPr id="43" name="rc43"/>
            <p:cNvSpPr/>
            <p:nvPr/>
          </p:nvSpPr>
          <p:spPr>
            <a:xfrm>
              <a:off x="3985130" y="3130429"/>
              <a:ext cx="238662" cy="1177592"/>
            </a:xfrm>
            <a:prstGeom prst="rect">
              <a:avLst/>
            </a:prstGeom>
            <a:solidFill>
              <a:srgbClr val="80BD41">
                <a:alpha val="100000"/>
              </a:srgbClr>
            </a:solidFill>
          </p:spPr>
          <p:txBody>
            <a:bodyPr/>
            <a:lstStyle/>
            <a:p/>
          </p:txBody>
        </p:sp>
        <p:sp>
          <p:nvSpPr>
            <p:cNvPr id="44" name="rc44"/>
            <p:cNvSpPr/>
            <p:nvPr/>
          </p:nvSpPr>
          <p:spPr>
            <a:xfrm>
              <a:off x="3985130" y="3081365"/>
              <a:ext cx="238662" cy="49063"/>
            </a:xfrm>
            <a:prstGeom prst="rect">
              <a:avLst/>
            </a:prstGeom>
            <a:solidFill>
              <a:srgbClr val="1CABE2">
                <a:alpha val="100000"/>
              </a:srgbClr>
            </a:solidFill>
          </p:spPr>
          <p:txBody>
            <a:bodyPr/>
            <a:lstStyle/>
            <a:p/>
          </p:txBody>
        </p:sp>
        <p:sp>
          <p:nvSpPr>
            <p:cNvPr id="45" name="rc45"/>
            <p:cNvSpPr/>
            <p:nvPr/>
          </p:nvSpPr>
          <p:spPr>
            <a:xfrm>
              <a:off x="4250311" y="3125016"/>
              <a:ext cx="238662" cy="1183004"/>
            </a:xfrm>
            <a:prstGeom prst="rect">
              <a:avLst/>
            </a:prstGeom>
            <a:solidFill>
              <a:srgbClr val="80BD41">
                <a:alpha val="100000"/>
              </a:srgbClr>
            </a:solidFill>
          </p:spPr>
          <p:txBody>
            <a:bodyPr/>
            <a:lstStyle/>
            <a:p/>
          </p:txBody>
        </p:sp>
        <p:sp>
          <p:nvSpPr>
            <p:cNvPr id="46" name="rc46"/>
            <p:cNvSpPr/>
            <p:nvPr/>
          </p:nvSpPr>
          <p:spPr>
            <a:xfrm>
              <a:off x="4250311" y="3049504"/>
              <a:ext cx="238662" cy="75512"/>
            </a:xfrm>
            <a:prstGeom prst="rect">
              <a:avLst/>
            </a:prstGeom>
            <a:solidFill>
              <a:srgbClr val="1CABE2">
                <a:alpha val="100000"/>
              </a:srgbClr>
            </a:solidFill>
          </p:spPr>
          <p:txBody>
            <a:bodyPr/>
            <a:lstStyle/>
            <a:p/>
          </p:txBody>
        </p:sp>
        <p:sp>
          <p:nvSpPr>
            <p:cNvPr id="47" name="rc47"/>
            <p:cNvSpPr/>
            <p:nvPr/>
          </p:nvSpPr>
          <p:spPr>
            <a:xfrm>
              <a:off x="4515492" y="3126365"/>
              <a:ext cx="238662" cy="1181655"/>
            </a:xfrm>
            <a:prstGeom prst="rect">
              <a:avLst/>
            </a:prstGeom>
            <a:solidFill>
              <a:srgbClr val="80BD41">
                <a:alpha val="100000"/>
              </a:srgbClr>
            </a:solidFill>
          </p:spPr>
          <p:txBody>
            <a:bodyPr/>
            <a:lstStyle/>
            <a:p/>
          </p:txBody>
        </p:sp>
        <p:sp>
          <p:nvSpPr>
            <p:cNvPr id="48" name="rc48"/>
            <p:cNvSpPr/>
            <p:nvPr/>
          </p:nvSpPr>
          <p:spPr>
            <a:xfrm>
              <a:off x="4515492" y="3023607"/>
              <a:ext cx="238662" cy="102758"/>
            </a:xfrm>
            <a:prstGeom prst="rect">
              <a:avLst/>
            </a:prstGeom>
            <a:solidFill>
              <a:srgbClr val="1CABE2">
                <a:alpha val="100000"/>
              </a:srgbClr>
            </a:solidFill>
          </p:spPr>
          <p:txBody>
            <a:bodyPr/>
            <a:lstStyle/>
            <a:p/>
          </p:txBody>
        </p:sp>
        <p:sp>
          <p:nvSpPr>
            <p:cNvPr id="49" name="rc49"/>
            <p:cNvSpPr/>
            <p:nvPr/>
          </p:nvSpPr>
          <p:spPr>
            <a:xfrm>
              <a:off x="4780672" y="3081211"/>
              <a:ext cx="238662" cy="1226809"/>
            </a:xfrm>
            <a:prstGeom prst="rect">
              <a:avLst/>
            </a:prstGeom>
            <a:solidFill>
              <a:srgbClr val="80BD41">
                <a:alpha val="100000"/>
              </a:srgbClr>
            </a:solidFill>
          </p:spPr>
          <p:txBody>
            <a:bodyPr/>
            <a:lstStyle/>
            <a:p/>
          </p:txBody>
        </p:sp>
        <p:sp>
          <p:nvSpPr>
            <p:cNvPr id="50" name="rc50"/>
            <p:cNvSpPr/>
            <p:nvPr/>
          </p:nvSpPr>
          <p:spPr>
            <a:xfrm>
              <a:off x="4780672" y="3002909"/>
              <a:ext cx="238662" cy="78302"/>
            </a:xfrm>
            <a:prstGeom prst="rect">
              <a:avLst/>
            </a:prstGeom>
            <a:solidFill>
              <a:srgbClr val="1CABE2">
                <a:alpha val="100000"/>
              </a:srgbClr>
            </a:solidFill>
          </p:spPr>
          <p:txBody>
            <a:bodyPr/>
            <a:lstStyle/>
            <a:p/>
          </p:txBody>
        </p:sp>
        <p:sp>
          <p:nvSpPr>
            <p:cNvPr id="51" name="rc51"/>
            <p:cNvSpPr/>
            <p:nvPr/>
          </p:nvSpPr>
          <p:spPr>
            <a:xfrm>
              <a:off x="5045853" y="3011188"/>
              <a:ext cx="238662" cy="1296832"/>
            </a:xfrm>
            <a:prstGeom prst="rect">
              <a:avLst/>
            </a:prstGeom>
            <a:solidFill>
              <a:srgbClr val="80BD41">
                <a:alpha val="100000"/>
              </a:srgbClr>
            </a:solidFill>
          </p:spPr>
          <p:txBody>
            <a:bodyPr/>
            <a:lstStyle/>
            <a:p/>
          </p:txBody>
        </p:sp>
        <p:sp>
          <p:nvSpPr>
            <p:cNvPr id="52" name="rc52"/>
            <p:cNvSpPr/>
            <p:nvPr/>
          </p:nvSpPr>
          <p:spPr>
            <a:xfrm>
              <a:off x="5045853" y="2998094"/>
              <a:ext cx="238662" cy="13093"/>
            </a:xfrm>
            <a:prstGeom prst="rect">
              <a:avLst/>
            </a:prstGeom>
            <a:solidFill>
              <a:srgbClr val="1CABE2">
                <a:alpha val="100000"/>
              </a:srgbClr>
            </a:solidFill>
          </p:spPr>
          <p:txBody>
            <a:bodyPr/>
            <a:lstStyle/>
            <a:p/>
          </p:txBody>
        </p:sp>
        <p:sp>
          <p:nvSpPr>
            <p:cNvPr id="53" name="rc53"/>
            <p:cNvSpPr/>
            <p:nvPr/>
          </p:nvSpPr>
          <p:spPr>
            <a:xfrm>
              <a:off x="5311034" y="3024175"/>
              <a:ext cx="238662" cy="1283846"/>
            </a:xfrm>
            <a:prstGeom prst="rect">
              <a:avLst/>
            </a:prstGeom>
            <a:solidFill>
              <a:srgbClr val="80BD41">
                <a:alpha val="100000"/>
              </a:srgbClr>
            </a:solidFill>
          </p:spPr>
          <p:txBody>
            <a:bodyPr/>
            <a:lstStyle/>
            <a:p/>
          </p:txBody>
        </p:sp>
        <p:sp>
          <p:nvSpPr>
            <p:cNvPr id="54" name="rc54"/>
            <p:cNvSpPr/>
            <p:nvPr/>
          </p:nvSpPr>
          <p:spPr>
            <a:xfrm>
              <a:off x="5311034" y="2984464"/>
              <a:ext cx="238662" cy="39711"/>
            </a:xfrm>
            <a:prstGeom prst="rect">
              <a:avLst/>
            </a:prstGeom>
            <a:solidFill>
              <a:srgbClr val="1CABE2">
                <a:alpha val="100000"/>
              </a:srgbClr>
            </a:solidFill>
          </p:spPr>
          <p:txBody>
            <a:bodyPr/>
            <a:lstStyle/>
            <a:p/>
          </p:txBody>
        </p:sp>
        <p:sp>
          <p:nvSpPr>
            <p:cNvPr id="55" name="rc55"/>
            <p:cNvSpPr/>
            <p:nvPr/>
          </p:nvSpPr>
          <p:spPr>
            <a:xfrm>
              <a:off x="5576215" y="3072518"/>
              <a:ext cx="238662" cy="1235503"/>
            </a:xfrm>
            <a:prstGeom prst="rect">
              <a:avLst/>
            </a:prstGeom>
            <a:solidFill>
              <a:srgbClr val="80BD41">
                <a:alpha val="100000"/>
              </a:srgbClr>
            </a:solidFill>
          </p:spPr>
          <p:txBody>
            <a:bodyPr/>
            <a:lstStyle/>
            <a:p/>
          </p:txBody>
        </p:sp>
        <p:sp>
          <p:nvSpPr>
            <p:cNvPr id="56" name="rc56"/>
            <p:cNvSpPr/>
            <p:nvPr/>
          </p:nvSpPr>
          <p:spPr>
            <a:xfrm>
              <a:off x="5576215" y="2993648"/>
              <a:ext cx="238662" cy="78870"/>
            </a:xfrm>
            <a:prstGeom prst="rect">
              <a:avLst/>
            </a:prstGeom>
            <a:solidFill>
              <a:srgbClr val="1CABE2">
                <a:alpha val="100000"/>
              </a:srgbClr>
            </a:solidFill>
          </p:spPr>
          <p:txBody>
            <a:bodyPr/>
            <a:lstStyle/>
            <a:p/>
          </p:txBody>
        </p:sp>
        <p:sp>
          <p:nvSpPr>
            <p:cNvPr id="57" name="rc57"/>
            <p:cNvSpPr/>
            <p:nvPr/>
          </p:nvSpPr>
          <p:spPr>
            <a:xfrm>
              <a:off x="5841395" y="3031718"/>
              <a:ext cx="238662" cy="1276302"/>
            </a:xfrm>
            <a:prstGeom prst="rect">
              <a:avLst/>
            </a:prstGeom>
            <a:solidFill>
              <a:srgbClr val="80BD41">
                <a:alpha val="100000"/>
              </a:srgbClr>
            </a:solidFill>
          </p:spPr>
          <p:txBody>
            <a:bodyPr/>
            <a:lstStyle/>
            <a:p/>
          </p:txBody>
        </p:sp>
        <p:sp>
          <p:nvSpPr>
            <p:cNvPr id="58" name="rc58"/>
            <p:cNvSpPr/>
            <p:nvPr/>
          </p:nvSpPr>
          <p:spPr>
            <a:xfrm>
              <a:off x="5841395" y="3018824"/>
              <a:ext cx="238662" cy="12894"/>
            </a:xfrm>
            <a:prstGeom prst="rect">
              <a:avLst/>
            </a:prstGeom>
            <a:solidFill>
              <a:srgbClr val="1CABE2">
                <a:alpha val="100000"/>
              </a:srgbClr>
            </a:solidFill>
          </p:spPr>
          <p:txBody>
            <a:bodyPr/>
            <a:lstStyle/>
            <a:p/>
          </p:txBody>
        </p:sp>
        <p:sp>
          <p:nvSpPr>
            <p:cNvPr id="59" name="rc59"/>
            <p:cNvSpPr/>
            <p:nvPr/>
          </p:nvSpPr>
          <p:spPr>
            <a:xfrm>
              <a:off x="6106576" y="3053858"/>
              <a:ext cx="238662" cy="1254162"/>
            </a:xfrm>
            <a:prstGeom prst="rect">
              <a:avLst/>
            </a:prstGeom>
            <a:solidFill>
              <a:srgbClr val="80BD41">
                <a:alpha val="100000"/>
              </a:srgbClr>
            </a:solidFill>
          </p:spPr>
          <p:txBody>
            <a:bodyPr/>
            <a:lstStyle/>
            <a:p/>
          </p:txBody>
        </p:sp>
        <p:sp>
          <p:nvSpPr>
            <p:cNvPr id="60" name="rc60"/>
            <p:cNvSpPr/>
            <p:nvPr/>
          </p:nvSpPr>
          <p:spPr>
            <a:xfrm>
              <a:off x="6106576" y="3015067"/>
              <a:ext cx="238662" cy="38791"/>
            </a:xfrm>
            <a:prstGeom prst="rect">
              <a:avLst/>
            </a:prstGeom>
            <a:solidFill>
              <a:srgbClr val="1CABE2">
                <a:alpha val="100000"/>
              </a:srgbClr>
            </a:solidFill>
          </p:spPr>
          <p:txBody>
            <a:bodyPr/>
            <a:lstStyle/>
            <a:p/>
          </p:txBody>
        </p:sp>
        <p:sp>
          <p:nvSpPr>
            <p:cNvPr id="61" name="rc61"/>
            <p:cNvSpPr/>
            <p:nvPr/>
          </p:nvSpPr>
          <p:spPr>
            <a:xfrm>
              <a:off x="6371757" y="3049749"/>
              <a:ext cx="238662" cy="1258271"/>
            </a:xfrm>
            <a:prstGeom prst="rect">
              <a:avLst/>
            </a:prstGeom>
            <a:solidFill>
              <a:srgbClr val="80BD41">
                <a:alpha val="100000"/>
              </a:srgbClr>
            </a:solidFill>
          </p:spPr>
          <p:txBody>
            <a:bodyPr/>
            <a:lstStyle/>
            <a:p/>
          </p:txBody>
        </p:sp>
        <p:sp>
          <p:nvSpPr>
            <p:cNvPr id="62" name="rc62"/>
            <p:cNvSpPr/>
            <p:nvPr/>
          </p:nvSpPr>
          <p:spPr>
            <a:xfrm>
              <a:off x="6371757" y="3010836"/>
              <a:ext cx="238662" cy="38913"/>
            </a:xfrm>
            <a:prstGeom prst="rect">
              <a:avLst/>
            </a:prstGeom>
            <a:solidFill>
              <a:srgbClr val="1CABE2">
                <a:alpha val="100000"/>
              </a:srgbClr>
            </a:solidFill>
          </p:spPr>
          <p:txBody>
            <a:bodyPr/>
            <a:lstStyle/>
            <a:p/>
          </p:txBody>
        </p:sp>
        <p:sp>
          <p:nvSpPr>
            <p:cNvPr id="63" name="rc63"/>
            <p:cNvSpPr/>
            <p:nvPr/>
          </p:nvSpPr>
          <p:spPr>
            <a:xfrm>
              <a:off x="6636938" y="3083757"/>
              <a:ext cx="238662" cy="1224264"/>
            </a:xfrm>
            <a:prstGeom prst="rect">
              <a:avLst/>
            </a:prstGeom>
            <a:solidFill>
              <a:srgbClr val="80BD41">
                <a:alpha val="100000"/>
              </a:srgbClr>
            </a:solidFill>
          </p:spPr>
          <p:txBody>
            <a:bodyPr/>
            <a:lstStyle/>
            <a:p/>
          </p:txBody>
        </p:sp>
        <p:sp>
          <p:nvSpPr>
            <p:cNvPr id="64" name="rc64"/>
            <p:cNvSpPr/>
            <p:nvPr/>
          </p:nvSpPr>
          <p:spPr>
            <a:xfrm>
              <a:off x="6636938" y="3005607"/>
              <a:ext cx="238662" cy="78149"/>
            </a:xfrm>
            <a:prstGeom prst="rect">
              <a:avLst/>
            </a:prstGeom>
            <a:solidFill>
              <a:srgbClr val="1CABE2">
                <a:alpha val="100000"/>
              </a:srgbClr>
            </a:solidFill>
          </p:spPr>
          <p:txBody>
            <a:bodyPr/>
            <a:lstStyle/>
            <a:p/>
          </p:txBody>
        </p:sp>
        <p:sp>
          <p:nvSpPr>
            <p:cNvPr id="65" name="rc65"/>
            <p:cNvSpPr/>
            <p:nvPr/>
          </p:nvSpPr>
          <p:spPr>
            <a:xfrm>
              <a:off x="6902119" y="3011112"/>
              <a:ext cx="238662" cy="1296909"/>
            </a:xfrm>
            <a:prstGeom prst="rect">
              <a:avLst/>
            </a:prstGeom>
            <a:solidFill>
              <a:srgbClr val="80BD41">
                <a:alpha val="100000"/>
              </a:srgbClr>
            </a:solidFill>
          </p:spPr>
          <p:txBody>
            <a:bodyPr/>
            <a:lstStyle/>
            <a:p/>
          </p:txBody>
        </p:sp>
        <p:sp>
          <p:nvSpPr>
            <p:cNvPr id="66" name="rc66"/>
            <p:cNvSpPr/>
            <p:nvPr/>
          </p:nvSpPr>
          <p:spPr>
            <a:xfrm>
              <a:off x="6902119" y="2998018"/>
              <a:ext cx="238662" cy="13093"/>
            </a:xfrm>
            <a:prstGeom prst="rect">
              <a:avLst/>
            </a:prstGeom>
            <a:solidFill>
              <a:srgbClr val="1CABE2">
                <a:alpha val="100000"/>
              </a:srgbClr>
            </a:solidFill>
          </p:spPr>
          <p:txBody>
            <a:bodyPr/>
            <a:lstStyle/>
            <a:p/>
          </p:txBody>
        </p:sp>
        <p:sp>
          <p:nvSpPr>
            <p:cNvPr id="67" name="rc67"/>
            <p:cNvSpPr/>
            <p:nvPr/>
          </p:nvSpPr>
          <p:spPr>
            <a:xfrm>
              <a:off x="7167299" y="3006404"/>
              <a:ext cx="238662" cy="1301616"/>
            </a:xfrm>
            <a:prstGeom prst="rect">
              <a:avLst/>
            </a:prstGeom>
            <a:solidFill>
              <a:srgbClr val="80BD41">
                <a:alpha val="100000"/>
              </a:srgbClr>
            </a:solidFill>
          </p:spPr>
          <p:txBody>
            <a:bodyPr/>
            <a:lstStyle/>
            <a:p/>
          </p:txBody>
        </p:sp>
        <p:sp>
          <p:nvSpPr>
            <p:cNvPr id="68" name="rc68"/>
            <p:cNvSpPr/>
            <p:nvPr/>
          </p:nvSpPr>
          <p:spPr>
            <a:xfrm>
              <a:off x="7167299" y="2993265"/>
              <a:ext cx="238662" cy="13139"/>
            </a:xfrm>
            <a:prstGeom prst="rect">
              <a:avLst/>
            </a:prstGeom>
            <a:solidFill>
              <a:srgbClr val="1CABE2">
                <a:alpha val="100000"/>
              </a:srgbClr>
            </a:solidFill>
          </p:spPr>
          <p:txBody>
            <a:bodyPr/>
            <a:lstStyle/>
            <a:p/>
          </p:txBody>
        </p:sp>
        <p:sp>
          <p:nvSpPr>
            <p:cNvPr id="69" name="rc69"/>
            <p:cNvSpPr/>
            <p:nvPr/>
          </p:nvSpPr>
          <p:spPr>
            <a:xfrm>
              <a:off x="7432480" y="2994675"/>
              <a:ext cx="238662" cy="1313345"/>
            </a:xfrm>
            <a:prstGeom prst="rect">
              <a:avLst/>
            </a:prstGeom>
            <a:solidFill>
              <a:srgbClr val="80BD41">
                <a:alpha val="100000"/>
              </a:srgbClr>
            </a:solidFill>
          </p:spPr>
          <p:txBody>
            <a:bodyPr/>
            <a:lstStyle/>
            <a:p/>
          </p:txBody>
        </p:sp>
        <p:sp>
          <p:nvSpPr>
            <p:cNvPr id="70" name="rc70"/>
            <p:cNvSpPr/>
            <p:nvPr/>
          </p:nvSpPr>
          <p:spPr>
            <a:xfrm>
              <a:off x="7432480" y="2981413"/>
              <a:ext cx="238662" cy="13262"/>
            </a:xfrm>
            <a:prstGeom prst="rect">
              <a:avLst/>
            </a:prstGeom>
            <a:solidFill>
              <a:srgbClr val="1CABE2">
                <a:alpha val="100000"/>
              </a:srgbClr>
            </a:solidFill>
          </p:spPr>
          <p:txBody>
            <a:bodyPr/>
            <a:lstStyle/>
            <a:p/>
          </p:txBody>
        </p:sp>
        <p:sp>
          <p:nvSpPr>
            <p:cNvPr id="71" name="rc71"/>
            <p:cNvSpPr/>
            <p:nvPr/>
          </p:nvSpPr>
          <p:spPr>
            <a:xfrm>
              <a:off x="7697661" y="2988972"/>
              <a:ext cx="238662" cy="1319049"/>
            </a:xfrm>
            <a:prstGeom prst="rect">
              <a:avLst/>
            </a:prstGeom>
            <a:solidFill>
              <a:srgbClr val="80BD41">
                <a:alpha val="100000"/>
              </a:srgbClr>
            </a:solidFill>
          </p:spPr>
          <p:txBody>
            <a:bodyPr/>
            <a:lstStyle/>
            <a:p/>
          </p:txBody>
        </p:sp>
        <p:sp>
          <p:nvSpPr>
            <p:cNvPr id="72" name="rc72"/>
            <p:cNvSpPr/>
            <p:nvPr/>
          </p:nvSpPr>
          <p:spPr>
            <a:xfrm>
              <a:off x="7697661" y="2975648"/>
              <a:ext cx="238662" cy="13323"/>
            </a:xfrm>
            <a:prstGeom prst="rect">
              <a:avLst/>
            </a:prstGeom>
            <a:solidFill>
              <a:srgbClr val="1CABE2">
                <a:alpha val="100000"/>
              </a:srgbClr>
            </a:solidFill>
          </p:spPr>
          <p:txBody>
            <a:bodyPr/>
            <a:lstStyle/>
            <a:p/>
          </p:txBody>
        </p:sp>
        <p:sp>
          <p:nvSpPr>
            <p:cNvPr id="73" name="rc73"/>
            <p:cNvSpPr/>
            <p:nvPr/>
          </p:nvSpPr>
          <p:spPr>
            <a:xfrm>
              <a:off x="7962842" y="2980217"/>
              <a:ext cx="238662" cy="1327804"/>
            </a:xfrm>
            <a:prstGeom prst="rect">
              <a:avLst/>
            </a:prstGeom>
            <a:solidFill>
              <a:srgbClr val="80BD41">
                <a:alpha val="100000"/>
              </a:srgbClr>
            </a:solidFill>
          </p:spPr>
          <p:txBody>
            <a:bodyPr/>
            <a:lstStyle/>
            <a:p/>
          </p:txBody>
        </p:sp>
        <p:sp>
          <p:nvSpPr>
            <p:cNvPr id="74" name="rc74"/>
            <p:cNvSpPr/>
            <p:nvPr/>
          </p:nvSpPr>
          <p:spPr>
            <a:xfrm>
              <a:off x="7962842" y="2966801"/>
              <a:ext cx="238662" cy="13415"/>
            </a:xfrm>
            <a:prstGeom prst="rect">
              <a:avLst/>
            </a:prstGeom>
            <a:solidFill>
              <a:srgbClr val="1CABE2">
                <a:alpha val="100000"/>
              </a:srgbClr>
            </a:solidFill>
          </p:spPr>
          <p:txBody>
            <a:bodyPr/>
            <a:lstStyle/>
            <a:p/>
          </p:txBody>
        </p:sp>
        <p:sp>
          <p:nvSpPr>
            <p:cNvPr id="75" name="pl75"/>
            <p:cNvSpPr/>
            <p:nvPr/>
          </p:nvSpPr>
          <p:spPr>
            <a:xfrm>
              <a:off x="1452654" y="2095023"/>
              <a:ext cx="6629519" cy="402363"/>
            </a:xfrm>
            <a:custGeom>
              <a:avLst/>
              <a:pathLst>
                <a:path w="6629519" h="402363">
                  <a:moveTo>
                    <a:pt x="0" y="245888"/>
                  </a:moveTo>
                  <a:lnTo>
                    <a:pt x="265180" y="402363"/>
                  </a:lnTo>
                  <a:lnTo>
                    <a:pt x="530361" y="335302"/>
                  </a:lnTo>
                  <a:lnTo>
                    <a:pt x="795542" y="268242"/>
                  </a:lnTo>
                  <a:lnTo>
                    <a:pt x="1060723" y="245888"/>
                  </a:lnTo>
                  <a:lnTo>
                    <a:pt x="1325903" y="245888"/>
                  </a:lnTo>
                  <a:lnTo>
                    <a:pt x="1591084" y="268242"/>
                  </a:lnTo>
                  <a:lnTo>
                    <a:pt x="1856265" y="67060"/>
                  </a:lnTo>
                  <a:lnTo>
                    <a:pt x="2121446" y="67060"/>
                  </a:lnTo>
                  <a:lnTo>
                    <a:pt x="2386626" y="67060"/>
                  </a:lnTo>
                  <a:lnTo>
                    <a:pt x="2651807" y="67060"/>
                  </a:lnTo>
                  <a:lnTo>
                    <a:pt x="2916988" y="111767"/>
                  </a:lnTo>
                  <a:lnTo>
                    <a:pt x="3182169" y="156474"/>
                  </a:lnTo>
                  <a:lnTo>
                    <a:pt x="3447350" y="111767"/>
                  </a:lnTo>
                  <a:lnTo>
                    <a:pt x="3712530" y="0"/>
                  </a:lnTo>
                  <a:lnTo>
                    <a:pt x="3977711" y="44707"/>
                  </a:lnTo>
                  <a:lnTo>
                    <a:pt x="4242892" y="111767"/>
                  </a:lnTo>
                  <a:lnTo>
                    <a:pt x="4508073" y="0"/>
                  </a:lnTo>
                  <a:lnTo>
                    <a:pt x="4773253" y="44707"/>
                  </a:lnTo>
                  <a:lnTo>
                    <a:pt x="5038434" y="44707"/>
                  </a:lnTo>
                  <a:lnTo>
                    <a:pt x="5303615" y="111767"/>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35100" y="3144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8" name="tx88"/>
            <p:cNvSpPr/>
            <p:nvPr/>
          </p:nvSpPr>
          <p:spPr>
            <a:xfrm>
              <a:off x="2661004" y="30400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9" name="tx89"/>
            <p:cNvSpPr/>
            <p:nvPr/>
          </p:nvSpPr>
          <p:spPr>
            <a:xfrm>
              <a:off x="4026085" y="29454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90" name="tx90"/>
            <p:cNvSpPr/>
            <p:nvPr/>
          </p:nvSpPr>
          <p:spPr>
            <a:xfrm>
              <a:off x="5312812" y="28484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91" name="tx91"/>
            <p:cNvSpPr/>
            <p:nvPr/>
          </p:nvSpPr>
          <p:spPr>
            <a:xfrm>
              <a:off x="6412712" y="28749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2" name="tx92"/>
            <p:cNvSpPr/>
            <p:nvPr/>
          </p:nvSpPr>
          <p:spPr>
            <a:xfrm>
              <a:off x="6638716" y="2869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93" name="tx93"/>
            <p:cNvSpPr/>
            <p:nvPr/>
          </p:nvSpPr>
          <p:spPr>
            <a:xfrm>
              <a:off x="6903896" y="2862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4" name="tx94"/>
            <p:cNvSpPr/>
            <p:nvPr/>
          </p:nvSpPr>
          <p:spPr>
            <a:xfrm>
              <a:off x="7169077" y="2857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5" name="tx95"/>
            <p:cNvSpPr/>
            <p:nvPr/>
          </p:nvSpPr>
          <p:spPr>
            <a:xfrm>
              <a:off x="7434258" y="2845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6" name="tx96"/>
            <p:cNvSpPr/>
            <p:nvPr/>
          </p:nvSpPr>
          <p:spPr>
            <a:xfrm>
              <a:off x="7738616" y="283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7" name="tx97"/>
            <p:cNvSpPr/>
            <p:nvPr/>
          </p:nvSpPr>
          <p:spPr>
            <a:xfrm>
              <a:off x="7964620"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874.8</a:t>
              </a:r>
            </a:p>
          </p:txBody>
        </p:sp>
        <p:sp>
          <p:nvSpPr>
            <p:cNvPr id="98" name="pl98"/>
            <p:cNvSpPr/>
            <p:nvPr/>
          </p:nvSpPr>
          <p:spPr>
            <a:xfrm>
              <a:off x="1452654"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821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589.5</a:t>
              </a:r>
            </a:p>
          </p:txBody>
        </p:sp>
        <p:sp>
          <p:nvSpPr>
            <p:cNvPr id="110" name="tx110"/>
            <p:cNvSpPr/>
            <p:nvPr/>
          </p:nvSpPr>
          <p:spPr>
            <a:xfrm>
              <a:off x="1361226" y="3307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11" name="tx111"/>
            <p:cNvSpPr/>
            <p:nvPr/>
          </p:nvSpPr>
          <p:spPr>
            <a:xfrm>
              <a:off x="2661004" y="3774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649.7</a:t>
              </a:r>
            </a:p>
          </p:txBody>
        </p:sp>
        <p:sp>
          <p:nvSpPr>
            <p:cNvPr id="112" name="tx112"/>
            <p:cNvSpPr/>
            <p:nvPr/>
          </p:nvSpPr>
          <p:spPr>
            <a:xfrm>
              <a:off x="2687130" y="3208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3" name="tx113"/>
            <p:cNvSpPr/>
            <p:nvPr/>
          </p:nvSpPr>
          <p:spPr>
            <a:xfrm>
              <a:off x="4026085" y="36841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14" name="tx114"/>
            <p:cNvSpPr/>
            <p:nvPr/>
          </p:nvSpPr>
          <p:spPr>
            <a:xfrm>
              <a:off x="4052210" y="307080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5" name="tx115"/>
            <p:cNvSpPr/>
            <p:nvPr/>
          </p:nvSpPr>
          <p:spPr>
            <a:xfrm>
              <a:off x="5312812" y="3631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837.3</a:t>
              </a:r>
            </a:p>
          </p:txBody>
        </p:sp>
        <p:sp>
          <p:nvSpPr>
            <p:cNvPr id="116" name="tx116"/>
            <p:cNvSpPr/>
            <p:nvPr/>
          </p:nvSpPr>
          <p:spPr>
            <a:xfrm>
              <a:off x="5338937" y="2969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7" name="tx117"/>
            <p:cNvSpPr/>
            <p:nvPr/>
          </p:nvSpPr>
          <p:spPr>
            <a:xfrm>
              <a:off x="6373535" y="3643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820.7</a:t>
              </a:r>
            </a:p>
          </p:txBody>
        </p:sp>
        <p:sp>
          <p:nvSpPr>
            <p:cNvPr id="118" name="tx118"/>
            <p:cNvSpPr/>
            <p:nvPr/>
          </p:nvSpPr>
          <p:spPr>
            <a:xfrm>
              <a:off x="6399660" y="2995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9" name="tx119"/>
            <p:cNvSpPr/>
            <p:nvPr/>
          </p:nvSpPr>
          <p:spPr>
            <a:xfrm>
              <a:off x="6638716" y="36608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798.5</a:t>
              </a:r>
            </a:p>
          </p:txBody>
        </p:sp>
        <p:sp>
          <p:nvSpPr>
            <p:cNvPr id="120" name="tx120"/>
            <p:cNvSpPr/>
            <p:nvPr/>
          </p:nvSpPr>
          <p:spPr>
            <a:xfrm>
              <a:off x="6704018" y="30096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6903896" y="3624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845.9</a:t>
              </a:r>
            </a:p>
          </p:txBody>
        </p:sp>
        <p:sp>
          <p:nvSpPr>
            <p:cNvPr id="122" name="tx122"/>
            <p:cNvSpPr/>
            <p:nvPr/>
          </p:nvSpPr>
          <p:spPr>
            <a:xfrm>
              <a:off x="6956148" y="29695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3" name="tx123"/>
            <p:cNvSpPr/>
            <p:nvPr/>
          </p:nvSpPr>
          <p:spPr>
            <a:xfrm>
              <a:off x="7169077" y="36221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848.9</a:t>
              </a:r>
            </a:p>
          </p:txBody>
        </p:sp>
        <p:sp>
          <p:nvSpPr>
            <p:cNvPr id="124" name="tx124"/>
            <p:cNvSpPr/>
            <p:nvPr/>
          </p:nvSpPr>
          <p:spPr>
            <a:xfrm>
              <a:off x="7221328" y="29647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5" name="tx125"/>
            <p:cNvSpPr/>
            <p:nvPr/>
          </p:nvSpPr>
          <p:spPr>
            <a:xfrm>
              <a:off x="7434258" y="3616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856.6</a:t>
              </a:r>
            </a:p>
          </p:txBody>
        </p:sp>
        <p:sp>
          <p:nvSpPr>
            <p:cNvPr id="126" name="tx126"/>
            <p:cNvSpPr/>
            <p:nvPr/>
          </p:nvSpPr>
          <p:spPr>
            <a:xfrm>
              <a:off x="7486509" y="2952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7" name="tx127"/>
            <p:cNvSpPr/>
            <p:nvPr/>
          </p:nvSpPr>
          <p:spPr>
            <a:xfrm>
              <a:off x="7699439" y="3613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860.3</a:t>
              </a:r>
            </a:p>
          </p:txBody>
        </p:sp>
        <p:sp>
          <p:nvSpPr>
            <p:cNvPr id="128" name="tx128"/>
            <p:cNvSpPr/>
            <p:nvPr/>
          </p:nvSpPr>
          <p:spPr>
            <a:xfrm>
              <a:off x="7751690" y="29472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9" name="tx129"/>
            <p:cNvSpPr/>
            <p:nvPr/>
          </p:nvSpPr>
          <p:spPr>
            <a:xfrm>
              <a:off x="8003796" y="36090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866</a:t>
              </a:r>
            </a:p>
          </p:txBody>
        </p:sp>
        <p:sp>
          <p:nvSpPr>
            <p:cNvPr id="130" name="tx130"/>
            <p:cNvSpPr/>
            <p:nvPr/>
          </p:nvSpPr>
          <p:spPr>
            <a:xfrm>
              <a:off x="8016871" y="2938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892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7045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9379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161" name="pl161"/>
            <p:cNvSpPr/>
            <p:nvPr/>
          </p:nvSpPr>
          <p:spPr>
            <a:xfrm>
              <a:off x="22680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37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068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763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027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72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41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136656" cy="129091"/>
            </a:xfrm>
            <a:prstGeom prst="rect">
              <a:avLst/>
            </a:prstGeom>
            <a:solidFill>
              <a:srgbClr val="80BD41">
                <a:alpha val="100000"/>
              </a:srgbClr>
            </a:solidFill>
          </p:spPr>
          <p:txBody>
            <a:bodyPr/>
            <a:lstStyle/>
            <a:p/>
          </p:txBody>
        </p:sp>
        <p:sp>
          <p:nvSpPr>
            <p:cNvPr id="173" name="rc173"/>
            <p:cNvSpPr/>
            <p:nvPr/>
          </p:nvSpPr>
          <p:spPr>
            <a:xfrm>
              <a:off x="7469979" y="5954972"/>
              <a:ext cx="189784" cy="129091"/>
            </a:xfrm>
            <a:prstGeom prst="rect">
              <a:avLst/>
            </a:prstGeom>
            <a:solidFill>
              <a:srgbClr val="1CABE2">
                <a:alpha val="100000"/>
              </a:srgbClr>
            </a:solidFill>
          </p:spPr>
          <p:txBody>
            <a:bodyPr/>
            <a:lstStyle/>
            <a:p/>
          </p:txBody>
        </p:sp>
        <p:sp>
          <p:nvSpPr>
            <p:cNvPr id="174" name="rc174"/>
            <p:cNvSpPr/>
            <p:nvPr/>
          </p:nvSpPr>
          <p:spPr>
            <a:xfrm>
              <a:off x="1333322" y="5793607"/>
              <a:ext cx="6433072" cy="129091"/>
            </a:xfrm>
            <a:prstGeom prst="rect">
              <a:avLst/>
            </a:prstGeom>
            <a:solidFill>
              <a:srgbClr val="80BD41">
                <a:alpha val="100000"/>
              </a:srgbClr>
            </a:solidFill>
          </p:spPr>
          <p:txBody>
            <a:bodyPr/>
            <a:lstStyle/>
            <a:p/>
          </p:txBody>
        </p:sp>
        <p:sp>
          <p:nvSpPr>
            <p:cNvPr id="175" name="rc175"/>
            <p:cNvSpPr/>
            <p:nvPr/>
          </p:nvSpPr>
          <p:spPr>
            <a:xfrm>
              <a:off x="7766395" y="5793607"/>
              <a:ext cx="64981" cy="129091"/>
            </a:xfrm>
            <a:prstGeom prst="rect">
              <a:avLst/>
            </a:prstGeom>
            <a:solidFill>
              <a:srgbClr val="1CABE2">
                <a:alpha val="100000"/>
              </a:srgbClr>
            </a:solidFill>
          </p:spPr>
          <p:txBody>
            <a:bodyPr/>
            <a:lstStyle/>
            <a:p/>
          </p:txBody>
        </p:sp>
        <p:sp>
          <p:nvSpPr>
            <p:cNvPr id="176" name="rc176"/>
            <p:cNvSpPr/>
            <p:nvPr/>
          </p:nvSpPr>
          <p:spPr>
            <a:xfrm>
              <a:off x="1333322" y="5632243"/>
              <a:ext cx="6475770" cy="129091"/>
            </a:xfrm>
            <a:prstGeom prst="rect">
              <a:avLst/>
            </a:prstGeom>
            <a:solidFill>
              <a:srgbClr val="80BD41">
                <a:alpha val="100000"/>
              </a:srgbClr>
            </a:solidFill>
          </p:spPr>
          <p:txBody>
            <a:bodyPr/>
            <a:lstStyle/>
            <a:p/>
          </p:txBody>
        </p:sp>
        <p:sp>
          <p:nvSpPr>
            <p:cNvPr id="177" name="rc177"/>
            <p:cNvSpPr/>
            <p:nvPr/>
          </p:nvSpPr>
          <p:spPr>
            <a:xfrm>
              <a:off x="7809093" y="5632243"/>
              <a:ext cx="65429" cy="129091"/>
            </a:xfrm>
            <a:prstGeom prst="rect">
              <a:avLst/>
            </a:prstGeom>
            <a:solidFill>
              <a:srgbClr val="1CABE2">
                <a:alpha val="100000"/>
              </a:srgbClr>
            </a:solidFill>
          </p:spPr>
          <p:txBody>
            <a:bodyPr/>
            <a:lstStyle/>
            <a:p/>
          </p:txBody>
        </p:sp>
        <p:sp>
          <p:nvSpPr>
            <p:cNvPr id="178" name="tx178"/>
            <p:cNvSpPr/>
            <p:nvPr/>
          </p:nvSpPr>
          <p:spPr>
            <a:xfrm>
              <a:off x="7879622"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9" name="tx179"/>
            <p:cNvSpPr/>
            <p:nvPr/>
          </p:nvSpPr>
          <p:spPr>
            <a:xfrm>
              <a:off x="8059816"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80" name="tx180"/>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874.8</a:t>
              </a:r>
            </a:p>
          </p:txBody>
        </p:sp>
        <p:sp>
          <p:nvSpPr>
            <p:cNvPr id="181" name="tx181"/>
            <p:cNvSpPr/>
            <p:nvPr/>
          </p:nvSpPr>
          <p:spPr>
            <a:xfrm>
              <a:off x="426601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820.7</a:t>
              </a:r>
            </a:p>
          </p:txBody>
        </p:sp>
        <p:sp>
          <p:nvSpPr>
            <p:cNvPr id="182" name="tx182"/>
            <p:cNvSpPr/>
            <p:nvPr/>
          </p:nvSpPr>
          <p:spPr>
            <a:xfrm>
              <a:off x="745937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83" name="tx183"/>
            <p:cNvSpPr/>
            <p:nvPr/>
          </p:nvSpPr>
          <p:spPr>
            <a:xfrm>
              <a:off x="441422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860.3</a:t>
              </a:r>
            </a:p>
          </p:txBody>
        </p:sp>
        <p:sp>
          <p:nvSpPr>
            <p:cNvPr id="184" name="tx184"/>
            <p:cNvSpPr/>
            <p:nvPr/>
          </p:nvSpPr>
          <p:spPr>
            <a:xfrm>
              <a:off x="772353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85" name="tx185"/>
            <p:cNvSpPr/>
            <p:nvPr/>
          </p:nvSpPr>
          <p:spPr>
            <a:xfrm>
              <a:off x="4480773"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866</a:t>
              </a:r>
            </a:p>
          </p:txBody>
        </p:sp>
        <p:sp>
          <p:nvSpPr>
            <p:cNvPr id="186" name="tx186"/>
            <p:cNvSpPr/>
            <p:nvPr/>
          </p:nvSpPr>
          <p:spPr>
            <a:xfrm>
              <a:off x="7766459"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862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2" name="tx192"/>
            <p:cNvSpPr/>
            <p:nvPr/>
          </p:nvSpPr>
          <p:spPr>
            <a:xfrm>
              <a:off x="495563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682506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(97%).
The number of children vaccinated with DTP1 increased 6%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240584"/>
                  </a:moveTo>
                  <a:lnTo>
                    <a:pt x="135891" y="437426"/>
                  </a:lnTo>
                  <a:lnTo>
                    <a:pt x="271783" y="459298"/>
                  </a:lnTo>
                  <a:lnTo>
                    <a:pt x="407675" y="415555"/>
                  </a:lnTo>
                  <a:lnTo>
                    <a:pt x="543566" y="415555"/>
                  </a:lnTo>
                  <a:lnTo>
                    <a:pt x="679458" y="328070"/>
                  </a:lnTo>
                  <a:lnTo>
                    <a:pt x="815350" y="328070"/>
                  </a:lnTo>
                  <a:lnTo>
                    <a:pt x="951242" y="109356"/>
                  </a:lnTo>
                  <a:lnTo>
                    <a:pt x="1087133" y="131228"/>
                  </a:lnTo>
                  <a:lnTo>
                    <a:pt x="1223025" y="109356"/>
                  </a:lnTo>
                  <a:lnTo>
                    <a:pt x="1358917" y="109356"/>
                  </a:lnTo>
                  <a:lnTo>
                    <a:pt x="1494809" y="174970"/>
                  </a:lnTo>
                  <a:lnTo>
                    <a:pt x="1630700" y="153099"/>
                  </a:lnTo>
                  <a:lnTo>
                    <a:pt x="1766592" y="196842"/>
                  </a:lnTo>
                  <a:lnTo>
                    <a:pt x="1902484" y="21871"/>
                  </a:lnTo>
                  <a:lnTo>
                    <a:pt x="2038375" y="218713"/>
                  </a:lnTo>
                  <a:lnTo>
                    <a:pt x="2174267" y="131228"/>
                  </a:lnTo>
                  <a:lnTo>
                    <a:pt x="2310159" y="0"/>
                  </a:lnTo>
                  <a:lnTo>
                    <a:pt x="2446051" y="43742"/>
                  </a:lnTo>
                  <a:lnTo>
                    <a:pt x="2581942" y="43742"/>
                  </a:lnTo>
                  <a:lnTo>
                    <a:pt x="2717834" y="109356"/>
                  </a:lnTo>
                  <a:lnTo>
                    <a:pt x="2853726" y="21871"/>
                  </a:lnTo>
                  <a:lnTo>
                    <a:pt x="2989618" y="0"/>
                  </a:lnTo>
                  <a:lnTo>
                    <a:pt x="3125509" y="87485"/>
                  </a:lnTo>
                  <a:lnTo>
                    <a:pt x="3261401" y="87485"/>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240584"/>
                  </a:moveTo>
                  <a:lnTo>
                    <a:pt x="135891" y="437426"/>
                  </a:lnTo>
                  <a:lnTo>
                    <a:pt x="271783" y="459298"/>
                  </a:lnTo>
                  <a:lnTo>
                    <a:pt x="407675" y="415555"/>
                  </a:lnTo>
                  <a:lnTo>
                    <a:pt x="543566" y="415555"/>
                  </a:lnTo>
                  <a:lnTo>
                    <a:pt x="679458" y="328070"/>
                  </a:lnTo>
                  <a:lnTo>
                    <a:pt x="815350" y="328070"/>
                  </a:lnTo>
                  <a:lnTo>
                    <a:pt x="951242" y="109356"/>
                  </a:lnTo>
                  <a:lnTo>
                    <a:pt x="1087133" y="131228"/>
                  </a:lnTo>
                  <a:lnTo>
                    <a:pt x="1223025" y="109356"/>
                  </a:lnTo>
                  <a:lnTo>
                    <a:pt x="1358917" y="109356"/>
                  </a:lnTo>
                  <a:lnTo>
                    <a:pt x="1494809" y="174970"/>
                  </a:lnTo>
                  <a:lnTo>
                    <a:pt x="1630700" y="153099"/>
                  </a:lnTo>
                  <a:lnTo>
                    <a:pt x="1766592" y="196842"/>
                  </a:lnTo>
                  <a:lnTo>
                    <a:pt x="1902484" y="21871"/>
                  </a:lnTo>
                  <a:lnTo>
                    <a:pt x="2038375" y="218713"/>
                  </a:lnTo>
                  <a:lnTo>
                    <a:pt x="2174267" y="131228"/>
                  </a:lnTo>
                  <a:lnTo>
                    <a:pt x="2310159" y="0"/>
                  </a:lnTo>
                  <a:lnTo>
                    <a:pt x="2446051" y="43742"/>
                  </a:lnTo>
                  <a:lnTo>
                    <a:pt x="2581942" y="43742"/>
                  </a:lnTo>
                  <a:lnTo>
                    <a:pt x="2717834" y="109356"/>
                  </a:lnTo>
                  <a:lnTo>
                    <a:pt x="2853726" y="21871"/>
                  </a:lnTo>
                  <a:lnTo>
                    <a:pt x="2989618" y="0"/>
                  </a:lnTo>
                  <a:lnTo>
                    <a:pt x="3125509" y="87485"/>
                  </a:lnTo>
                  <a:lnTo>
                    <a:pt x="3261401" y="87485"/>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240584"/>
                  </a:moveTo>
                  <a:lnTo>
                    <a:pt x="135891" y="437426"/>
                  </a:lnTo>
                  <a:lnTo>
                    <a:pt x="271783" y="459298"/>
                  </a:lnTo>
                  <a:lnTo>
                    <a:pt x="407675" y="415555"/>
                  </a:lnTo>
                  <a:lnTo>
                    <a:pt x="543566" y="415555"/>
                  </a:lnTo>
                  <a:lnTo>
                    <a:pt x="679458" y="328070"/>
                  </a:lnTo>
                  <a:lnTo>
                    <a:pt x="815350" y="328070"/>
                  </a:lnTo>
                  <a:lnTo>
                    <a:pt x="951242" y="109356"/>
                  </a:lnTo>
                  <a:lnTo>
                    <a:pt x="1087133" y="131228"/>
                  </a:lnTo>
                  <a:lnTo>
                    <a:pt x="1223025" y="109356"/>
                  </a:lnTo>
                  <a:lnTo>
                    <a:pt x="1358917" y="109356"/>
                  </a:lnTo>
                  <a:lnTo>
                    <a:pt x="1494809" y="174970"/>
                  </a:lnTo>
                  <a:lnTo>
                    <a:pt x="1630700" y="153099"/>
                  </a:lnTo>
                  <a:lnTo>
                    <a:pt x="1766592" y="196842"/>
                  </a:lnTo>
                  <a:lnTo>
                    <a:pt x="1902484" y="21871"/>
                  </a:lnTo>
                  <a:lnTo>
                    <a:pt x="2038375" y="218713"/>
                  </a:lnTo>
                  <a:lnTo>
                    <a:pt x="2174267" y="131228"/>
                  </a:lnTo>
                  <a:lnTo>
                    <a:pt x="2310159" y="0"/>
                  </a:lnTo>
                  <a:lnTo>
                    <a:pt x="2446051" y="43742"/>
                  </a:lnTo>
                  <a:lnTo>
                    <a:pt x="2581942" y="43742"/>
                  </a:lnTo>
                  <a:lnTo>
                    <a:pt x="2717834" y="109356"/>
                  </a:lnTo>
                  <a:lnTo>
                    <a:pt x="2853726" y="21871"/>
                  </a:lnTo>
                  <a:lnTo>
                    <a:pt x="2989618" y="0"/>
                  </a:lnTo>
                  <a:lnTo>
                    <a:pt x="3125509" y="87485"/>
                  </a:lnTo>
                  <a:lnTo>
                    <a:pt x="3261401" y="87485"/>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1403693"/>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Ghana, 2000-2025</a:t>
              </a:r>
            </a:p>
          </p:txBody>
        </p:sp>
        <p:sp>
          <p:nvSpPr>
            <p:cNvPr id="63" name="pl63"/>
            <p:cNvSpPr/>
            <p:nvPr/>
          </p:nvSpPr>
          <p:spPr>
            <a:xfrm>
              <a:off x="5267799" y="3694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24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04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8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53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333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8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85133"/>
              <a:ext cx="3397293" cy="1096052"/>
            </a:xfrm>
            <a:custGeom>
              <a:avLst/>
              <a:pathLst>
                <a:path w="3397293" h="1096052">
                  <a:moveTo>
                    <a:pt x="0" y="574122"/>
                  </a:moveTo>
                  <a:lnTo>
                    <a:pt x="135891" y="1043859"/>
                  </a:lnTo>
                  <a:lnTo>
                    <a:pt x="271783" y="1096052"/>
                  </a:lnTo>
                  <a:lnTo>
                    <a:pt x="407675" y="991666"/>
                  </a:lnTo>
                  <a:lnTo>
                    <a:pt x="543566" y="991666"/>
                  </a:lnTo>
                  <a:lnTo>
                    <a:pt x="679458" y="782894"/>
                  </a:lnTo>
                  <a:lnTo>
                    <a:pt x="815350" y="782894"/>
                  </a:lnTo>
                  <a:lnTo>
                    <a:pt x="951242" y="260964"/>
                  </a:lnTo>
                  <a:lnTo>
                    <a:pt x="1087133" y="313157"/>
                  </a:lnTo>
                  <a:lnTo>
                    <a:pt x="1223025" y="260964"/>
                  </a:lnTo>
                  <a:lnTo>
                    <a:pt x="1358917" y="260964"/>
                  </a:lnTo>
                  <a:lnTo>
                    <a:pt x="1494809" y="417543"/>
                  </a:lnTo>
                  <a:lnTo>
                    <a:pt x="1630700" y="365350"/>
                  </a:lnTo>
                  <a:lnTo>
                    <a:pt x="1766592" y="469736"/>
                  </a:lnTo>
                  <a:lnTo>
                    <a:pt x="1902484" y="52192"/>
                  </a:lnTo>
                  <a:lnTo>
                    <a:pt x="2038375" y="521929"/>
                  </a:lnTo>
                  <a:lnTo>
                    <a:pt x="2174267" y="313157"/>
                  </a:lnTo>
                  <a:lnTo>
                    <a:pt x="2310159" y="0"/>
                  </a:lnTo>
                  <a:lnTo>
                    <a:pt x="2446051" y="104385"/>
                  </a:lnTo>
                  <a:lnTo>
                    <a:pt x="2581942" y="104385"/>
                  </a:lnTo>
                  <a:lnTo>
                    <a:pt x="2717834" y="260964"/>
                  </a:lnTo>
                  <a:lnTo>
                    <a:pt x="2853726" y="52192"/>
                  </a:lnTo>
                  <a:lnTo>
                    <a:pt x="2989618" y="0"/>
                  </a:lnTo>
                  <a:lnTo>
                    <a:pt x="3125509" y="208771"/>
                  </a:lnTo>
                  <a:lnTo>
                    <a:pt x="3261401" y="208771"/>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89519"/>
              <a:ext cx="3397293" cy="730701"/>
            </a:xfrm>
            <a:custGeom>
              <a:avLst/>
              <a:pathLst>
                <a:path w="3397293" h="730701">
                  <a:moveTo>
                    <a:pt x="0" y="730701"/>
                  </a:moveTo>
                  <a:lnTo>
                    <a:pt x="135891" y="730701"/>
                  </a:lnTo>
                  <a:lnTo>
                    <a:pt x="271783" y="730701"/>
                  </a:lnTo>
                  <a:lnTo>
                    <a:pt x="407675" y="626315"/>
                  </a:lnTo>
                  <a:lnTo>
                    <a:pt x="543566" y="521929"/>
                  </a:lnTo>
                  <a:lnTo>
                    <a:pt x="679458" y="469736"/>
                  </a:lnTo>
                  <a:lnTo>
                    <a:pt x="815350" y="417543"/>
                  </a:lnTo>
                  <a:lnTo>
                    <a:pt x="951242" y="417543"/>
                  </a:lnTo>
                  <a:lnTo>
                    <a:pt x="1087133" y="260964"/>
                  </a:lnTo>
                  <a:lnTo>
                    <a:pt x="1223025" y="156578"/>
                  </a:lnTo>
                  <a:lnTo>
                    <a:pt x="1358917" y="156578"/>
                  </a:lnTo>
                  <a:lnTo>
                    <a:pt x="1494809" y="104385"/>
                  </a:lnTo>
                  <a:lnTo>
                    <a:pt x="1630700" y="104385"/>
                  </a:lnTo>
                  <a:lnTo>
                    <a:pt x="1766592" y="104385"/>
                  </a:lnTo>
                  <a:lnTo>
                    <a:pt x="1902484" y="104385"/>
                  </a:lnTo>
                  <a:lnTo>
                    <a:pt x="2038375" y="52192"/>
                  </a:lnTo>
                  <a:lnTo>
                    <a:pt x="2174267" y="0"/>
                  </a:lnTo>
                  <a:lnTo>
                    <a:pt x="2310159" y="0"/>
                  </a:lnTo>
                  <a:lnTo>
                    <a:pt x="2446051" y="0"/>
                  </a:lnTo>
                  <a:lnTo>
                    <a:pt x="2581942" y="0"/>
                  </a:lnTo>
                  <a:lnTo>
                    <a:pt x="2717834" y="156578"/>
                  </a:lnTo>
                  <a:lnTo>
                    <a:pt x="2853726" y="260964"/>
                  </a:lnTo>
                  <a:lnTo>
                    <a:pt x="2989618" y="52192"/>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89519"/>
              <a:ext cx="3397293" cy="1670175"/>
            </a:xfrm>
            <a:custGeom>
              <a:avLst/>
              <a:pathLst>
                <a:path w="3397293" h="1670175">
                  <a:moveTo>
                    <a:pt x="0" y="1617982"/>
                  </a:moveTo>
                  <a:lnTo>
                    <a:pt x="135891" y="1670175"/>
                  </a:lnTo>
                  <a:lnTo>
                    <a:pt x="271783" y="1565789"/>
                  </a:lnTo>
                  <a:lnTo>
                    <a:pt x="407675" y="1357017"/>
                  </a:lnTo>
                  <a:lnTo>
                    <a:pt x="543566" y="1096052"/>
                  </a:lnTo>
                  <a:lnTo>
                    <a:pt x="679458" y="887280"/>
                  </a:lnTo>
                  <a:lnTo>
                    <a:pt x="815350" y="730701"/>
                  </a:lnTo>
                  <a:lnTo>
                    <a:pt x="951242" y="626315"/>
                  </a:lnTo>
                  <a:lnTo>
                    <a:pt x="1087133" y="365350"/>
                  </a:lnTo>
                  <a:lnTo>
                    <a:pt x="1223025" y="104385"/>
                  </a:lnTo>
                  <a:lnTo>
                    <a:pt x="1358917" y="313157"/>
                  </a:lnTo>
                  <a:lnTo>
                    <a:pt x="1494809" y="417543"/>
                  </a:lnTo>
                  <a:lnTo>
                    <a:pt x="1630700" y="521929"/>
                  </a:lnTo>
                  <a:lnTo>
                    <a:pt x="1766592" y="521929"/>
                  </a:lnTo>
                  <a:lnTo>
                    <a:pt x="1902484" y="469736"/>
                  </a:lnTo>
                  <a:lnTo>
                    <a:pt x="2038375" y="521929"/>
                  </a:lnTo>
                  <a:lnTo>
                    <a:pt x="2174267" y="260964"/>
                  </a:lnTo>
                  <a:lnTo>
                    <a:pt x="2310159" y="208771"/>
                  </a:lnTo>
                  <a:lnTo>
                    <a:pt x="2446051" y="104385"/>
                  </a:lnTo>
                  <a:lnTo>
                    <a:pt x="2581942" y="0"/>
                  </a:lnTo>
                  <a:lnTo>
                    <a:pt x="2717834" y="156578"/>
                  </a:lnTo>
                  <a:lnTo>
                    <a:pt x="2853726" y="365350"/>
                  </a:lnTo>
                  <a:lnTo>
                    <a:pt x="2989618" y="260964"/>
                  </a:lnTo>
                  <a:lnTo>
                    <a:pt x="3125509" y="104385"/>
                  </a:lnTo>
                  <a:lnTo>
                    <a:pt x="3261401" y="52192"/>
                  </a:lnTo>
                  <a:lnTo>
                    <a:pt x="3397293" y="5219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895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85133"/>
              <a:ext cx="3397293" cy="1096052"/>
            </a:xfrm>
            <a:custGeom>
              <a:avLst/>
              <a:pathLst>
                <a:path w="3397293" h="1096052">
                  <a:moveTo>
                    <a:pt x="0" y="574122"/>
                  </a:moveTo>
                  <a:lnTo>
                    <a:pt x="135891" y="1043859"/>
                  </a:lnTo>
                  <a:lnTo>
                    <a:pt x="271783" y="1096052"/>
                  </a:lnTo>
                  <a:lnTo>
                    <a:pt x="407675" y="991666"/>
                  </a:lnTo>
                  <a:lnTo>
                    <a:pt x="543566" y="991666"/>
                  </a:lnTo>
                  <a:lnTo>
                    <a:pt x="679458" y="782894"/>
                  </a:lnTo>
                  <a:lnTo>
                    <a:pt x="815350" y="782894"/>
                  </a:lnTo>
                  <a:lnTo>
                    <a:pt x="951242" y="260964"/>
                  </a:lnTo>
                  <a:lnTo>
                    <a:pt x="1087133" y="313157"/>
                  </a:lnTo>
                  <a:lnTo>
                    <a:pt x="1223025" y="260964"/>
                  </a:lnTo>
                  <a:lnTo>
                    <a:pt x="1358917" y="260964"/>
                  </a:lnTo>
                  <a:lnTo>
                    <a:pt x="1494809" y="417543"/>
                  </a:lnTo>
                  <a:lnTo>
                    <a:pt x="1630700" y="365350"/>
                  </a:lnTo>
                  <a:lnTo>
                    <a:pt x="1766592" y="469736"/>
                  </a:lnTo>
                  <a:lnTo>
                    <a:pt x="1902484" y="52192"/>
                  </a:lnTo>
                  <a:lnTo>
                    <a:pt x="2038375" y="521929"/>
                  </a:lnTo>
                  <a:lnTo>
                    <a:pt x="2174267" y="313157"/>
                  </a:lnTo>
                  <a:lnTo>
                    <a:pt x="2310159" y="0"/>
                  </a:lnTo>
                  <a:lnTo>
                    <a:pt x="2446051" y="104385"/>
                  </a:lnTo>
                  <a:lnTo>
                    <a:pt x="2581942" y="104385"/>
                  </a:lnTo>
                  <a:lnTo>
                    <a:pt x="2717834" y="260964"/>
                  </a:lnTo>
                  <a:lnTo>
                    <a:pt x="2853726" y="52192"/>
                  </a:lnTo>
                  <a:lnTo>
                    <a:pt x="2989618" y="0"/>
                  </a:lnTo>
                  <a:lnTo>
                    <a:pt x="3125509" y="208771"/>
                  </a:lnTo>
                  <a:lnTo>
                    <a:pt x="3261401" y="208771"/>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49431"/>
              <a:ext cx="0" cy="709824"/>
            </a:xfrm>
            <a:custGeom>
              <a:avLst/>
              <a:pathLst>
                <a:path w="0" h="709824">
                  <a:moveTo>
                    <a:pt x="0" y="7098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4943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49431"/>
              <a:ext cx="0" cy="396666"/>
            </a:xfrm>
            <a:custGeom>
              <a:avLst/>
              <a:pathLst>
                <a:path w="0" h="396666">
                  <a:moveTo>
                    <a:pt x="0" y="396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49431"/>
              <a:ext cx="0" cy="657631"/>
            </a:xfrm>
            <a:custGeom>
              <a:avLst/>
              <a:pathLst>
                <a:path w="0" h="657631">
                  <a:moveTo>
                    <a:pt x="0" y="6576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49431"/>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49431"/>
              <a:ext cx="0" cy="344473"/>
            </a:xfrm>
            <a:custGeom>
              <a:avLst/>
              <a:pathLst>
                <a:path w="0" h="344473">
                  <a:moveTo>
                    <a:pt x="0" y="34447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49431"/>
              <a:ext cx="0" cy="135701"/>
            </a:xfrm>
            <a:custGeom>
              <a:avLst/>
              <a:pathLst>
                <a:path w="0" h="135701">
                  <a:moveTo>
                    <a:pt x="0" y="1357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85133"/>
              <a:ext cx="3397293" cy="1096052"/>
            </a:xfrm>
            <a:custGeom>
              <a:avLst/>
              <a:pathLst>
                <a:path w="3397293" h="1096052">
                  <a:moveTo>
                    <a:pt x="0" y="574122"/>
                  </a:moveTo>
                  <a:lnTo>
                    <a:pt x="135891" y="1043859"/>
                  </a:lnTo>
                  <a:lnTo>
                    <a:pt x="271783" y="1096052"/>
                  </a:lnTo>
                  <a:lnTo>
                    <a:pt x="407675" y="991666"/>
                  </a:lnTo>
                  <a:lnTo>
                    <a:pt x="543566" y="991666"/>
                  </a:lnTo>
                  <a:lnTo>
                    <a:pt x="679458" y="782894"/>
                  </a:lnTo>
                  <a:lnTo>
                    <a:pt x="815350" y="782894"/>
                  </a:lnTo>
                  <a:lnTo>
                    <a:pt x="951242" y="260964"/>
                  </a:lnTo>
                  <a:lnTo>
                    <a:pt x="1087133" y="313157"/>
                  </a:lnTo>
                  <a:lnTo>
                    <a:pt x="1223025" y="260964"/>
                  </a:lnTo>
                  <a:lnTo>
                    <a:pt x="1358917" y="260964"/>
                  </a:lnTo>
                  <a:lnTo>
                    <a:pt x="1494809" y="417543"/>
                  </a:lnTo>
                  <a:lnTo>
                    <a:pt x="1630700" y="365350"/>
                  </a:lnTo>
                  <a:lnTo>
                    <a:pt x="1766592" y="469736"/>
                  </a:lnTo>
                  <a:lnTo>
                    <a:pt x="1902484" y="52192"/>
                  </a:lnTo>
                  <a:lnTo>
                    <a:pt x="2038375" y="521929"/>
                  </a:lnTo>
                  <a:lnTo>
                    <a:pt x="2174267" y="313157"/>
                  </a:lnTo>
                  <a:lnTo>
                    <a:pt x="2310159" y="0"/>
                  </a:lnTo>
                  <a:lnTo>
                    <a:pt x="2446051" y="104385"/>
                  </a:lnTo>
                  <a:lnTo>
                    <a:pt x="2581942" y="104385"/>
                  </a:lnTo>
                  <a:lnTo>
                    <a:pt x="2717834" y="260964"/>
                  </a:lnTo>
                  <a:lnTo>
                    <a:pt x="2853726" y="52192"/>
                  </a:lnTo>
                  <a:lnTo>
                    <a:pt x="2989618" y="0"/>
                  </a:lnTo>
                  <a:lnTo>
                    <a:pt x="3125509" y="208771"/>
                  </a:lnTo>
                  <a:lnTo>
                    <a:pt x="3261401" y="208771"/>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088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038783" y="208806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748386" y="2088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27845" y="2088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989462" y="2088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089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2089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402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402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0312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3812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5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337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154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9" name="tx119"/>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597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8447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529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148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899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022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6872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723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573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276838"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1474086"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749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26000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94505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763011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Ghana (99%) was 14 percentage points higher than the global average (85%) and 28 percentage points higher than the average across all WCAR countries (71%).
National DTP3 coverage was 2 percentage points higher than in 2019 (97%).
This equates to 9,000 un- and undervaccinated children in 2025 compared to 25,000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DTP3 coverage was 99% - this is 2 percentage points higher than in 2019 and more than 10 percentage points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Ghana ranked number 24 out of 24 countries for lowest DTP3 coverage (based on tied ranks).
Ghana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436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068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7012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752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384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017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343315"/>
              <a:ext cx="238662" cy="868693"/>
            </a:xfrm>
            <a:prstGeom prst="rect">
              <a:avLst/>
            </a:prstGeom>
            <a:solidFill>
              <a:srgbClr val="80BD41">
                <a:alpha val="100000"/>
              </a:srgbClr>
            </a:solidFill>
          </p:spPr>
          <p:txBody>
            <a:bodyPr/>
            <a:lstStyle/>
            <a:p/>
          </p:txBody>
        </p:sp>
        <p:sp>
          <p:nvSpPr>
            <p:cNvPr id="24" name="rc24"/>
            <p:cNvSpPr/>
            <p:nvPr/>
          </p:nvSpPr>
          <p:spPr>
            <a:xfrm>
              <a:off x="1333322" y="3224860"/>
              <a:ext cx="238662" cy="118455"/>
            </a:xfrm>
            <a:prstGeom prst="rect">
              <a:avLst/>
            </a:prstGeom>
            <a:solidFill>
              <a:srgbClr val="1CABE2">
                <a:alpha val="100000"/>
              </a:srgbClr>
            </a:solidFill>
          </p:spPr>
          <p:txBody>
            <a:bodyPr/>
            <a:lstStyle/>
            <a:p/>
          </p:txBody>
        </p:sp>
        <p:sp>
          <p:nvSpPr>
            <p:cNvPr id="25" name="rc25"/>
            <p:cNvSpPr/>
            <p:nvPr/>
          </p:nvSpPr>
          <p:spPr>
            <a:xfrm>
              <a:off x="1598503" y="3416328"/>
              <a:ext cx="238662" cy="795681"/>
            </a:xfrm>
            <a:prstGeom prst="rect">
              <a:avLst/>
            </a:prstGeom>
            <a:solidFill>
              <a:srgbClr val="80BD41">
                <a:alpha val="100000"/>
              </a:srgbClr>
            </a:solidFill>
          </p:spPr>
          <p:txBody>
            <a:bodyPr/>
            <a:lstStyle/>
            <a:p/>
          </p:txBody>
        </p:sp>
        <p:sp>
          <p:nvSpPr>
            <p:cNvPr id="26" name="rc26"/>
            <p:cNvSpPr/>
            <p:nvPr/>
          </p:nvSpPr>
          <p:spPr>
            <a:xfrm>
              <a:off x="1598503" y="3204820"/>
              <a:ext cx="238662" cy="211507"/>
            </a:xfrm>
            <a:prstGeom prst="rect">
              <a:avLst/>
            </a:prstGeom>
            <a:solidFill>
              <a:srgbClr val="1CABE2">
                <a:alpha val="100000"/>
              </a:srgbClr>
            </a:solidFill>
          </p:spPr>
          <p:txBody>
            <a:bodyPr/>
            <a:lstStyle/>
            <a:p/>
          </p:txBody>
        </p:sp>
        <p:sp>
          <p:nvSpPr>
            <p:cNvPr id="27" name="rc27"/>
            <p:cNvSpPr/>
            <p:nvPr/>
          </p:nvSpPr>
          <p:spPr>
            <a:xfrm>
              <a:off x="1863684" y="3412512"/>
              <a:ext cx="238662" cy="799497"/>
            </a:xfrm>
            <a:prstGeom prst="rect">
              <a:avLst/>
            </a:prstGeom>
            <a:solidFill>
              <a:srgbClr val="80BD41">
                <a:alpha val="100000"/>
              </a:srgbClr>
            </a:solidFill>
          </p:spPr>
          <p:txBody>
            <a:bodyPr/>
            <a:lstStyle/>
            <a:p/>
          </p:txBody>
        </p:sp>
        <p:sp>
          <p:nvSpPr>
            <p:cNvPr id="28" name="rc28"/>
            <p:cNvSpPr/>
            <p:nvPr/>
          </p:nvSpPr>
          <p:spPr>
            <a:xfrm>
              <a:off x="1863684" y="3187005"/>
              <a:ext cx="238662" cy="225506"/>
            </a:xfrm>
            <a:prstGeom prst="rect">
              <a:avLst/>
            </a:prstGeom>
            <a:solidFill>
              <a:srgbClr val="1CABE2">
                <a:alpha val="100000"/>
              </a:srgbClr>
            </a:solidFill>
          </p:spPr>
          <p:txBody>
            <a:bodyPr/>
            <a:lstStyle/>
            <a:p/>
          </p:txBody>
        </p:sp>
        <p:sp>
          <p:nvSpPr>
            <p:cNvPr id="29" name="rc29"/>
            <p:cNvSpPr/>
            <p:nvPr/>
          </p:nvSpPr>
          <p:spPr>
            <a:xfrm>
              <a:off x="2128865" y="3379240"/>
              <a:ext cx="238662" cy="832769"/>
            </a:xfrm>
            <a:prstGeom prst="rect">
              <a:avLst/>
            </a:prstGeom>
            <a:solidFill>
              <a:srgbClr val="80BD41">
                <a:alpha val="100000"/>
              </a:srgbClr>
            </a:solidFill>
          </p:spPr>
          <p:txBody>
            <a:bodyPr/>
            <a:lstStyle/>
            <a:p/>
          </p:txBody>
        </p:sp>
        <p:sp>
          <p:nvSpPr>
            <p:cNvPr id="30" name="rc30"/>
            <p:cNvSpPr/>
            <p:nvPr/>
          </p:nvSpPr>
          <p:spPr>
            <a:xfrm>
              <a:off x="2128865" y="3171047"/>
              <a:ext cx="238662" cy="208192"/>
            </a:xfrm>
            <a:prstGeom prst="rect">
              <a:avLst/>
            </a:prstGeom>
            <a:solidFill>
              <a:srgbClr val="1CABE2">
                <a:alpha val="100000"/>
              </a:srgbClr>
            </a:solidFill>
          </p:spPr>
          <p:txBody>
            <a:bodyPr/>
            <a:lstStyle/>
            <a:p/>
          </p:txBody>
        </p:sp>
        <p:sp>
          <p:nvSpPr>
            <p:cNvPr id="31" name="rc31"/>
            <p:cNvSpPr/>
            <p:nvPr/>
          </p:nvSpPr>
          <p:spPr>
            <a:xfrm>
              <a:off x="2394045" y="3368144"/>
              <a:ext cx="238662" cy="843865"/>
            </a:xfrm>
            <a:prstGeom prst="rect">
              <a:avLst/>
            </a:prstGeom>
            <a:solidFill>
              <a:srgbClr val="80BD41">
                <a:alpha val="100000"/>
              </a:srgbClr>
            </a:solidFill>
          </p:spPr>
          <p:txBody>
            <a:bodyPr/>
            <a:lstStyle/>
            <a:p/>
          </p:txBody>
        </p:sp>
        <p:sp>
          <p:nvSpPr>
            <p:cNvPr id="32" name="rc32"/>
            <p:cNvSpPr/>
            <p:nvPr/>
          </p:nvSpPr>
          <p:spPr>
            <a:xfrm>
              <a:off x="2394045" y="3157182"/>
              <a:ext cx="238662" cy="210962"/>
            </a:xfrm>
            <a:prstGeom prst="rect">
              <a:avLst/>
            </a:prstGeom>
            <a:solidFill>
              <a:srgbClr val="1CABE2">
                <a:alpha val="100000"/>
              </a:srgbClr>
            </a:solidFill>
          </p:spPr>
          <p:txBody>
            <a:bodyPr/>
            <a:lstStyle/>
            <a:p/>
          </p:txBody>
        </p:sp>
        <p:sp>
          <p:nvSpPr>
            <p:cNvPr id="33" name="rc33"/>
            <p:cNvSpPr/>
            <p:nvPr/>
          </p:nvSpPr>
          <p:spPr>
            <a:xfrm>
              <a:off x="2659226" y="3298197"/>
              <a:ext cx="238662" cy="913812"/>
            </a:xfrm>
            <a:prstGeom prst="rect">
              <a:avLst/>
            </a:prstGeom>
            <a:solidFill>
              <a:srgbClr val="80BD41">
                <a:alpha val="100000"/>
              </a:srgbClr>
            </a:solidFill>
          </p:spPr>
          <p:txBody>
            <a:bodyPr/>
            <a:lstStyle/>
            <a:p/>
          </p:txBody>
        </p:sp>
        <p:sp>
          <p:nvSpPr>
            <p:cNvPr id="34" name="rc34"/>
            <p:cNvSpPr/>
            <p:nvPr/>
          </p:nvSpPr>
          <p:spPr>
            <a:xfrm>
              <a:off x="2659226" y="3124145"/>
              <a:ext cx="238662" cy="174051"/>
            </a:xfrm>
            <a:prstGeom prst="rect">
              <a:avLst/>
            </a:prstGeom>
            <a:solidFill>
              <a:srgbClr val="1CABE2">
                <a:alpha val="100000"/>
              </a:srgbClr>
            </a:solidFill>
          </p:spPr>
          <p:txBody>
            <a:bodyPr/>
            <a:lstStyle/>
            <a:p/>
          </p:txBody>
        </p:sp>
        <p:sp>
          <p:nvSpPr>
            <p:cNvPr id="35" name="rc35"/>
            <p:cNvSpPr/>
            <p:nvPr/>
          </p:nvSpPr>
          <p:spPr>
            <a:xfrm>
              <a:off x="2924407" y="3287528"/>
              <a:ext cx="238662" cy="924480"/>
            </a:xfrm>
            <a:prstGeom prst="rect">
              <a:avLst/>
            </a:prstGeom>
            <a:solidFill>
              <a:srgbClr val="80BD41">
                <a:alpha val="100000"/>
              </a:srgbClr>
            </a:solidFill>
          </p:spPr>
          <p:txBody>
            <a:bodyPr/>
            <a:lstStyle/>
            <a:p/>
          </p:txBody>
        </p:sp>
        <p:sp>
          <p:nvSpPr>
            <p:cNvPr id="36" name="rc36"/>
            <p:cNvSpPr/>
            <p:nvPr/>
          </p:nvSpPr>
          <p:spPr>
            <a:xfrm>
              <a:off x="2924407" y="3111444"/>
              <a:ext cx="238662" cy="176084"/>
            </a:xfrm>
            <a:prstGeom prst="rect">
              <a:avLst/>
            </a:prstGeom>
            <a:solidFill>
              <a:srgbClr val="1CABE2">
                <a:alpha val="100000"/>
              </a:srgbClr>
            </a:solidFill>
          </p:spPr>
          <p:txBody>
            <a:bodyPr/>
            <a:lstStyle/>
            <a:p/>
          </p:txBody>
        </p:sp>
        <p:sp>
          <p:nvSpPr>
            <p:cNvPr id="37" name="rc37"/>
            <p:cNvSpPr/>
            <p:nvPr/>
          </p:nvSpPr>
          <p:spPr>
            <a:xfrm>
              <a:off x="3189588" y="3169824"/>
              <a:ext cx="238662" cy="1042184"/>
            </a:xfrm>
            <a:prstGeom prst="rect">
              <a:avLst/>
            </a:prstGeom>
            <a:solidFill>
              <a:srgbClr val="80BD41">
                <a:alpha val="100000"/>
              </a:srgbClr>
            </a:solidFill>
          </p:spPr>
          <p:txBody>
            <a:bodyPr/>
            <a:lstStyle/>
            <a:p/>
          </p:txBody>
        </p:sp>
        <p:sp>
          <p:nvSpPr>
            <p:cNvPr id="38" name="rc38"/>
            <p:cNvSpPr/>
            <p:nvPr/>
          </p:nvSpPr>
          <p:spPr>
            <a:xfrm>
              <a:off x="3189588" y="3103295"/>
              <a:ext cx="238662" cy="66529"/>
            </a:xfrm>
            <a:prstGeom prst="rect">
              <a:avLst/>
            </a:prstGeom>
            <a:solidFill>
              <a:srgbClr val="1CABE2">
                <a:alpha val="100000"/>
              </a:srgbClr>
            </a:solidFill>
          </p:spPr>
          <p:txBody>
            <a:bodyPr/>
            <a:lstStyle/>
            <a:p/>
          </p:txBody>
        </p:sp>
        <p:sp>
          <p:nvSpPr>
            <p:cNvPr id="39" name="rc39"/>
            <p:cNvSpPr/>
            <p:nvPr/>
          </p:nvSpPr>
          <p:spPr>
            <a:xfrm>
              <a:off x="3454768" y="3167069"/>
              <a:ext cx="238662" cy="1044940"/>
            </a:xfrm>
            <a:prstGeom prst="rect">
              <a:avLst/>
            </a:prstGeom>
            <a:solidFill>
              <a:srgbClr val="80BD41">
                <a:alpha val="100000"/>
              </a:srgbClr>
            </a:solidFill>
          </p:spPr>
          <p:txBody>
            <a:bodyPr/>
            <a:lstStyle/>
            <a:p/>
          </p:txBody>
        </p:sp>
        <p:sp>
          <p:nvSpPr>
            <p:cNvPr id="40" name="rc40"/>
            <p:cNvSpPr/>
            <p:nvPr/>
          </p:nvSpPr>
          <p:spPr>
            <a:xfrm>
              <a:off x="3454768" y="3088413"/>
              <a:ext cx="238662" cy="78656"/>
            </a:xfrm>
            <a:prstGeom prst="rect">
              <a:avLst/>
            </a:prstGeom>
            <a:solidFill>
              <a:srgbClr val="1CABE2">
                <a:alpha val="100000"/>
              </a:srgbClr>
            </a:solidFill>
          </p:spPr>
          <p:txBody>
            <a:bodyPr/>
            <a:lstStyle/>
            <a:p/>
          </p:txBody>
        </p:sp>
        <p:sp>
          <p:nvSpPr>
            <p:cNvPr id="41" name="rc41"/>
            <p:cNvSpPr/>
            <p:nvPr/>
          </p:nvSpPr>
          <p:spPr>
            <a:xfrm>
              <a:off x="3719949" y="3134681"/>
              <a:ext cx="238662" cy="1077328"/>
            </a:xfrm>
            <a:prstGeom prst="rect">
              <a:avLst/>
            </a:prstGeom>
            <a:solidFill>
              <a:srgbClr val="80BD41">
                <a:alpha val="100000"/>
              </a:srgbClr>
            </a:solidFill>
          </p:spPr>
          <p:txBody>
            <a:bodyPr/>
            <a:lstStyle/>
            <a:p/>
          </p:txBody>
        </p:sp>
        <p:sp>
          <p:nvSpPr>
            <p:cNvPr id="42" name="rc42"/>
            <p:cNvSpPr/>
            <p:nvPr/>
          </p:nvSpPr>
          <p:spPr>
            <a:xfrm>
              <a:off x="3719949" y="3065912"/>
              <a:ext cx="238662" cy="68768"/>
            </a:xfrm>
            <a:prstGeom prst="rect">
              <a:avLst/>
            </a:prstGeom>
            <a:solidFill>
              <a:srgbClr val="1CABE2">
                <a:alpha val="100000"/>
              </a:srgbClr>
            </a:solidFill>
          </p:spPr>
          <p:txBody>
            <a:bodyPr/>
            <a:lstStyle/>
            <a:p/>
          </p:txBody>
        </p:sp>
        <p:sp>
          <p:nvSpPr>
            <p:cNvPr id="43" name="rc43"/>
            <p:cNvSpPr/>
            <p:nvPr/>
          </p:nvSpPr>
          <p:spPr>
            <a:xfrm>
              <a:off x="3985130" y="3103870"/>
              <a:ext cx="238662" cy="1108139"/>
            </a:xfrm>
            <a:prstGeom prst="rect">
              <a:avLst/>
            </a:prstGeom>
            <a:solidFill>
              <a:srgbClr val="80BD41">
                <a:alpha val="100000"/>
              </a:srgbClr>
            </a:solidFill>
          </p:spPr>
          <p:txBody>
            <a:bodyPr/>
            <a:lstStyle/>
            <a:p/>
          </p:txBody>
        </p:sp>
        <p:sp>
          <p:nvSpPr>
            <p:cNvPr id="44" name="rc44"/>
            <p:cNvSpPr/>
            <p:nvPr/>
          </p:nvSpPr>
          <p:spPr>
            <a:xfrm>
              <a:off x="3985130" y="3033141"/>
              <a:ext cx="238662" cy="70728"/>
            </a:xfrm>
            <a:prstGeom prst="rect">
              <a:avLst/>
            </a:prstGeom>
            <a:solidFill>
              <a:srgbClr val="1CABE2">
                <a:alpha val="100000"/>
              </a:srgbClr>
            </a:solidFill>
          </p:spPr>
          <p:txBody>
            <a:bodyPr/>
            <a:lstStyle/>
            <a:p/>
          </p:txBody>
        </p:sp>
        <p:sp>
          <p:nvSpPr>
            <p:cNvPr id="45" name="rc45"/>
            <p:cNvSpPr/>
            <p:nvPr/>
          </p:nvSpPr>
          <p:spPr>
            <a:xfrm>
              <a:off x="4250311" y="3111385"/>
              <a:ext cx="238662" cy="1100624"/>
            </a:xfrm>
            <a:prstGeom prst="rect">
              <a:avLst/>
            </a:prstGeom>
            <a:solidFill>
              <a:srgbClr val="80BD41">
                <a:alpha val="100000"/>
              </a:srgbClr>
            </a:solidFill>
          </p:spPr>
          <p:txBody>
            <a:bodyPr/>
            <a:lstStyle/>
            <a:p/>
          </p:txBody>
        </p:sp>
        <p:sp>
          <p:nvSpPr>
            <p:cNvPr id="46" name="rc46"/>
            <p:cNvSpPr/>
            <p:nvPr/>
          </p:nvSpPr>
          <p:spPr>
            <a:xfrm>
              <a:off x="4250311" y="3002537"/>
              <a:ext cx="238662" cy="108848"/>
            </a:xfrm>
            <a:prstGeom prst="rect">
              <a:avLst/>
            </a:prstGeom>
            <a:solidFill>
              <a:srgbClr val="1CABE2">
                <a:alpha val="100000"/>
              </a:srgbClr>
            </a:solidFill>
          </p:spPr>
          <p:txBody>
            <a:bodyPr/>
            <a:lstStyle/>
            <a:p/>
          </p:txBody>
        </p:sp>
        <p:sp>
          <p:nvSpPr>
            <p:cNvPr id="47" name="rc47"/>
            <p:cNvSpPr/>
            <p:nvPr/>
          </p:nvSpPr>
          <p:spPr>
            <a:xfrm>
              <a:off x="4515492" y="3076389"/>
              <a:ext cx="238662" cy="1135620"/>
            </a:xfrm>
            <a:prstGeom prst="rect">
              <a:avLst/>
            </a:prstGeom>
            <a:solidFill>
              <a:srgbClr val="80BD41">
                <a:alpha val="100000"/>
              </a:srgbClr>
            </a:solidFill>
          </p:spPr>
          <p:txBody>
            <a:bodyPr/>
            <a:lstStyle/>
            <a:p/>
          </p:txBody>
        </p:sp>
        <p:sp>
          <p:nvSpPr>
            <p:cNvPr id="48" name="rc48"/>
            <p:cNvSpPr/>
            <p:nvPr/>
          </p:nvSpPr>
          <p:spPr>
            <a:xfrm>
              <a:off x="4515492" y="2977634"/>
              <a:ext cx="238662" cy="98754"/>
            </a:xfrm>
            <a:prstGeom prst="rect">
              <a:avLst/>
            </a:prstGeom>
            <a:solidFill>
              <a:srgbClr val="1CABE2">
                <a:alpha val="100000"/>
              </a:srgbClr>
            </a:solidFill>
          </p:spPr>
          <p:txBody>
            <a:bodyPr/>
            <a:lstStyle/>
            <a:p/>
          </p:txBody>
        </p:sp>
        <p:sp>
          <p:nvSpPr>
            <p:cNvPr id="49" name="rc49"/>
            <p:cNvSpPr/>
            <p:nvPr/>
          </p:nvSpPr>
          <p:spPr>
            <a:xfrm>
              <a:off x="4780672" y="3083152"/>
              <a:ext cx="238662" cy="1128856"/>
            </a:xfrm>
            <a:prstGeom prst="rect">
              <a:avLst/>
            </a:prstGeom>
            <a:solidFill>
              <a:srgbClr val="80BD41">
                <a:alpha val="100000"/>
              </a:srgbClr>
            </a:solidFill>
          </p:spPr>
          <p:txBody>
            <a:bodyPr/>
            <a:lstStyle/>
            <a:p/>
          </p:txBody>
        </p:sp>
        <p:sp>
          <p:nvSpPr>
            <p:cNvPr id="50" name="rc50"/>
            <p:cNvSpPr/>
            <p:nvPr/>
          </p:nvSpPr>
          <p:spPr>
            <a:xfrm>
              <a:off x="4780672" y="2957727"/>
              <a:ext cx="238662" cy="125425"/>
            </a:xfrm>
            <a:prstGeom prst="rect">
              <a:avLst/>
            </a:prstGeom>
            <a:solidFill>
              <a:srgbClr val="1CABE2">
                <a:alpha val="100000"/>
              </a:srgbClr>
            </a:solidFill>
          </p:spPr>
          <p:txBody>
            <a:bodyPr/>
            <a:lstStyle/>
            <a:p/>
          </p:txBody>
        </p:sp>
        <p:sp>
          <p:nvSpPr>
            <p:cNvPr id="51" name="rc51"/>
            <p:cNvSpPr/>
            <p:nvPr/>
          </p:nvSpPr>
          <p:spPr>
            <a:xfrm>
              <a:off x="5045853" y="2978283"/>
              <a:ext cx="238662" cy="1233726"/>
            </a:xfrm>
            <a:prstGeom prst="rect">
              <a:avLst/>
            </a:prstGeom>
            <a:solidFill>
              <a:srgbClr val="80BD41">
                <a:alpha val="100000"/>
              </a:srgbClr>
            </a:solidFill>
          </p:spPr>
          <p:txBody>
            <a:bodyPr/>
            <a:lstStyle/>
            <a:p/>
          </p:txBody>
        </p:sp>
        <p:sp>
          <p:nvSpPr>
            <p:cNvPr id="52" name="rc52"/>
            <p:cNvSpPr/>
            <p:nvPr/>
          </p:nvSpPr>
          <p:spPr>
            <a:xfrm>
              <a:off x="5045853" y="2953100"/>
              <a:ext cx="238662" cy="25182"/>
            </a:xfrm>
            <a:prstGeom prst="rect">
              <a:avLst/>
            </a:prstGeom>
            <a:solidFill>
              <a:srgbClr val="1CABE2">
                <a:alpha val="100000"/>
              </a:srgbClr>
            </a:solidFill>
          </p:spPr>
          <p:txBody>
            <a:bodyPr/>
            <a:lstStyle/>
            <a:p/>
          </p:txBody>
        </p:sp>
        <p:sp>
          <p:nvSpPr>
            <p:cNvPr id="53" name="rc53"/>
            <p:cNvSpPr/>
            <p:nvPr/>
          </p:nvSpPr>
          <p:spPr>
            <a:xfrm>
              <a:off x="5311034" y="3079940"/>
              <a:ext cx="238662" cy="1132069"/>
            </a:xfrm>
            <a:prstGeom prst="rect">
              <a:avLst/>
            </a:prstGeom>
            <a:solidFill>
              <a:srgbClr val="80BD41">
                <a:alpha val="100000"/>
              </a:srgbClr>
            </a:solidFill>
          </p:spPr>
          <p:txBody>
            <a:bodyPr/>
            <a:lstStyle/>
            <a:p/>
          </p:txBody>
        </p:sp>
        <p:sp>
          <p:nvSpPr>
            <p:cNvPr id="54" name="rc54"/>
            <p:cNvSpPr/>
            <p:nvPr/>
          </p:nvSpPr>
          <p:spPr>
            <a:xfrm>
              <a:off x="5311034" y="2940015"/>
              <a:ext cx="238662" cy="139924"/>
            </a:xfrm>
            <a:prstGeom prst="rect">
              <a:avLst/>
            </a:prstGeom>
            <a:solidFill>
              <a:srgbClr val="1CABE2">
                <a:alpha val="100000"/>
              </a:srgbClr>
            </a:solidFill>
          </p:spPr>
          <p:txBody>
            <a:bodyPr/>
            <a:lstStyle/>
            <a:p/>
          </p:txBody>
        </p:sp>
        <p:sp>
          <p:nvSpPr>
            <p:cNvPr id="55" name="rc55"/>
            <p:cNvSpPr/>
            <p:nvPr/>
          </p:nvSpPr>
          <p:spPr>
            <a:xfrm>
              <a:off x="5576215" y="3037267"/>
              <a:ext cx="238662" cy="1174741"/>
            </a:xfrm>
            <a:prstGeom prst="rect">
              <a:avLst/>
            </a:prstGeom>
            <a:solidFill>
              <a:srgbClr val="80BD41">
                <a:alpha val="100000"/>
              </a:srgbClr>
            </a:solidFill>
          </p:spPr>
          <p:txBody>
            <a:bodyPr/>
            <a:lstStyle/>
            <a:p/>
          </p:txBody>
        </p:sp>
        <p:sp>
          <p:nvSpPr>
            <p:cNvPr id="56" name="rc56"/>
            <p:cNvSpPr/>
            <p:nvPr/>
          </p:nvSpPr>
          <p:spPr>
            <a:xfrm>
              <a:off x="5576215" y="2948842"/>
              <a:ext cx="238662" cy="88425"/>
            </a:xfrm>
            <a:prstGeom prst="rect">
              <a:avLst/>
            </a:prstGeom>
            <a:solidFill>
              <a:srgbClr val="1CABE2">
                <a:alpha val="100000"/>
              </a:srgbClr>
            </a:solidFill>
          </p:spPr>
          <p:txBody>
            <a:bodyPr/>
            <a:lstStyle/>
            <a:p/>
          </p:txBody>
        </p:sp>
        <p:sp>
          <p:nvSpPr>
            <p:cNvPr id="57" name="rc57"/>
            <p:cNvSpPr/>
            <p:nvPr/>
          </p:nvSpPr>
          <p:spPr>
            <a:xfrm>
              <a:off x="5841395" y="2985429"/>
              <a:ext cx="238662" cy="1226580"/>
            </a:xfrm>
            <a:prstGeom prst="rect">
              <a:avLst/>
            </a:prstGeom>
            <a:solidFill>
              <a:srgbClr val="80BD41">
                <a:alpha val="100000"/>
              </a:srgbClr>
            </a:solidFill>
          </p:spPr>
          <p:txBody>
            <a:bodyPr/>
            <a:lstStyle/>
            <a:p/>
          </p:txBody>
        </p:sp>
        <p:sp>
          <p:nvSpPr>
            <p:cNvPr id="58" name="rc58"/>
            <p:cNvSpPr/>
            <p:nvPr/>
          </p:nvSpPr>
          <p:spPr>
            <a:xfrm>
              <a:off x="5841395" y="2973037"/>
              <a:ext cx="238662" cy="12392"/>
            </a:xfrm>
            <a:prstGeom prst="rect">
              <a:avLst/>
            </a:prstGeom>
            <a:solidFill>
              <a:srgbClr val="1CABE2">
                <a:alpha val="100000"/>
              </a:srgbClr>
            </a:solidFill>
          </p:spPr>
          <p:txBody>
            <a:bodyPr/>
            <a:lstStyle/>
            <a:p/>
          </p:txBody>
        </p:sp>
        <p:sp>
          <p:nvSpPr>
            <p:cNvPr id="59" name="rc59"/>
            <p:cNvSpPr/>
            <p:nvPr/>
          </p:nvSpPr>
          <p:spPr>
            <a:xfrm>
              <a:off x="6106576" y="3006707"/>
              <a:ext cx="238662" cy="1205302"/>
            </a:xfrm>
            <a:prstGeom prst="rect">
              <a:avLst/>
            </a:prstGeom>
            <a:solidFill>
              <a:srgbClr val="80BD41">
                <a:alpha val="100000"/>
              </a:srgbClr>
            </a:solidFill>
          </p:spPr>
          <p:txBody>
            <a:bodyPr/>
            <a:lstStyle/>
            <a:p/>
          </p:txBody>
        </p:sp>
        <p:sp>
          <p:nvSpPr>
            <p:cNvPr id="60" name="rc60"/>
            <p:cNvSpPr/>
            <p:nvPr/>
          </p:nvSpPr>
          <p:spPr>
            <a:xfrm>
              <a:off x="6106576" y="2969427"/>
              <a:ext cx="238662" cy="37279"/>
            </a:xfrm>
            <a:prstGeom prst="rect">
              <a:avLst/>
            </a:prstGeom>
            <a:solidFill>
              <a:srgbClr val="1CABE2">
                <a:alpha val="100000"/>
              </a:srgbClr>
            </a:solidFill>
          </p:spPr>
          <p:txBody>
            <a:bodyPr/>
            <a:lstStyle/>
            <a:p/>
          </p:txBody>
        </p:sp>
        <p:sp>
          <p:nvSpPr>
            <p:cNvPr id="61" name="rc61"/>
            <p:cNvSpPr/>
            <p:nvPr/>
          </p:nvSpPr>
          <p:spPr>
            <a:xfrm>
              <a:off x="6371757" y="3002758"/>
              <a:ext cx="238662" cy="1209251"/>
            </a:xfrm>
            <a:prstGeom prst="rect">
              <a:avLst/>
            </a:prstGeom>
            <a:solidFill>
              <a:srgbClr val="80BD41">
                <a:alpha val="100000"/>
              </a:srgbClr>
            </a:solidFill>
          </p:spPr>
          <p:txBody>
            <a:bodyPr/>
            <a:lstStyle/>
            <a:p/>
          </p:txBody>
        </p:sp>
        <p:sp>
          <p:nvSpPr>
            <p:cNvPr id="62" name="rc62"/>
            <p:cNvSpPr/>
            <p:nvPr/>
          </p:nvSpPr>
          <p:spPr>
            <a:xfrm>
              <a:off x="6371757" y="2965360"/>
              <a:ext cx="238662" cy="37397"/>
            </a:xfrm>
            <a:prstGeom prst="rect">
              <a:avLst/>
            </a:prstGeom>
            <a:solidFill>
              <a:srgbClr val="1CABE2">
                <a:alpha val="100000"/>
              </a:srgbClr>
            </a:solidFill>
          </p:spPr>
          <p:txBody>
            <a:bodyPr/>
            <a:lstStyle/>
            <a:p/>
          </p:txBody>
        </p:sp>
        <p:sp>
          <p:nvSpPr>
            <p:cNvPr id="63" name="rc63"/>
            <p:cNvSpPr/>
            <p:nvPr/>
          </p:nvSpPr>
          <p:spPr>
            <a:xfrm>
              <a:off x="6636938" y="3035440"/>
              <a:ext cx="238662" cy="1176569"/>
            </a:xfrm>
            <a:prstGeom prst="rect">
              <a:avLst/>
            </a:prstGeom>
            <a:solidFill>
              <a:srgbClr val="80BD41">
                <a:alpha val="100000"/>
              </a:srgbClr>
            </a:solidFill>
          </p:spPr>
          <p:txBody>
            <a:bodyPr/>
            <a:lstStyle/>
            <a:p/>
          </p:txBody>
        </p:sp>
        <p:sp>
          <p:nvSpPr>
            <p:cNvPr id="64" name="rc64"/>
            <p:cNvSpPr/>
            <p:nvPr/>
          </p:nvSpPr>
          <p:spPr>
            <a:xfrm>
              <a:off x="6636938" y="2960335"/>
              <a:ext cx="238662" cy="75104"/>
            </a:xfrm>
            <a:prstGeom prst="rect">
              <a:avLst/>
            </a:prstGeom>
            <a:solidFill>
              <a:srgbClr val="1CABE2">
                <a:alpha val="100000"/>
              </a:srgbClr>
            </a:solidFill>
          </p:spPr>
          <p:txBody>
            <a:bodyPr/>
            <a:lstStyle/>
            <a:p/>
          </p:txBody>
        </p:sp>
        <p:sp>
          <p:nvSpPr>
            <p:cNvPr id="65" name="rc65"/>
            <p:cNvSpPr/>
            <p:nvPr/>
          </p:nvSpPr>
          <p:spPr>
            <a:xfrm>
              <a:off x="6902119" y="2978224"/>
              <a:ext cx="238662" cy="1233785"/>
            </a:xfrm>
            <a:prstGeom prst="rect">
              <a:avLst/>
            </a:prstGeom>
            <a:solidFill>
              <a:srgbClr val="80BD41">
                <a:alpha val="100000"/>
              </a:srgbClr>
            </a:solidFill>
          </p:spPr>
          <p:txBody>
            <a:bodyPr/>
            <a:lstStyle/>
            <a:p/>
          </p:txBody>
        </p:sp>
        <p:sp>
          <p:nvSpPr>
            <p:cNvPr id="66" name="rc66"/>
            <p:cNvSpPr/>
            <p:nvPr/>
          </p:nvSpPr>
          <p:spPr>
            <a:xfrm>
              <a:off x="6902119" y="2953041"/>
              <a:ext cx="238662" cy="25182"/>
            </a:xfrm>
            <a:prstGeom prst="rect">
              <a:avLst/>
            </a:prstGeom>
            <a:solidFill>
              <a:srgbClr val="1CABE2">
                <a:alpha val="100000"/>
              </a:srgbClr>
            </a:solidFill>
          </p:spPr>
          <p:txBody>
            <a:bodyPr/>
            <a:lstStyle/>
            <a:p/>
          </p:txBody>
        </p:sp>
        <p:sp>
          <p:nvSpPr>
            <p:cNvPr id="67" name="rc67"/>
            <p:cNvSpPr/>
            <p:nvPr/>
          </p:nvSpPr>
          <p:spPr>
            <a:xfrm>
              <a:off x="7167299" y="2961101"/>
              <a:ext cx="238662" cy="1250907"/>
            </a:xfrm>
            <a:prstGeom prst="rect">
              <a:avLst/>
            </a:prstGeom>
            <a:solidFill>
              <a:srgbClr val="80BD41">
                <a:alpha val="100000"/>
              </a:srgbClr>
            </a:solidFill>
          </p:spPr>
          <p:txBody>
            <a:bodyPr/>
            <a:lstStyle/>
            <a:p/>
          </p:txBody>
        </p:sp>
        <p:sp>
          <p:nvSpPr>
            <p:cNvPr id="68" name="rc68"/>
            <p:cNvSpPr/>
            <p:nvPr/>
          </p:nvSpPr>
          <p:spPr>
            <a:xfrm>
              <a:off x="7167299" y="2948473"/>
              <a:ext cx="238662" cy="12627"/>
            </a:xfrm>
            <a:prstGeom prst="rect">
              <a:avLst/>
            </a:prstGeom>
            <a:solidFill>
              <a:srgbClr val="1CABE2">
                <a:alpha val="100000"/>
              </a:srgbClr>
            </a:solidFill>
          </p:spPr>
          <p:txBody>
            <a:bodyPr/>
            <a:lstStyle/>
            <a:p/>
          </p:txBody>
        </p:sp>
        <p:sp>
          <p:nvSpPr>
            <p:cNvPr id="69" name="rc69"/>
            <p:cNvSpPr/>
            <p:nvPr/>
          </p:nvSpPr>
          <p:spPr>
            <a:xfrm>
              <a:off x="7432480" y="3000827"/>
              <a:ext cx="238662" cy="1211181"/>
            </a:xfrm>
            <a:prstGeom prst="rect">
              <a:avLst/>
            </a:prstGeom>
            <a:solidFill>
              <a:srgbClr val="80BD41">
                <a:alpha val="100000"/>
              </a:srgbClr>
            </a:solidFill>
          </p:spPr>
          <p:txBody>
            <a:bodyPr/>
            <a:lstStyle/>
            <a:p/>
          </p:txBody>
        </p:sp>
        <p:sp>
          <p:nvSpPr>
            <p:cNvPr id="70" name="rc70"/>
            <p:cNvSpPr/>
            <p:nvPr/>
          </p:nvSpPr>
          <p:spPr>
            <a:xfrm>
              <a:off x="7432480" y="2937083"/>
              <a:ext cx="238662" cy="63744"/>
            </a:xfrm>
            <a:prstGeom prst="rect">
              <a:avLst/>
            </a:prstGeom>
            <a:solidFill>
              <a:srgbClr val="1CABE2">
                <a:alpha val="100000"/>
              </a:srgbClr>
            </a:solidFill>
          </p:spPr>
          <p:txBody>
            <a:bodyPr/>
            <a:lstStyle/>
            <a:p/>
          </p:txBody>
        </p:sp>
        <p:sp>
          <p:nvSpPr>
            <p:cNvPr id="71" name="rc71"/>
            <p:cNvSpPr/>
            <p:nvPr/>
          </p:nvSpPr>
          <p:spPr>
            <a:xfrm>
              <a:off x="7697661" y="2995567"/>
              <a:ext cx="238662" cy="1216442"/>
            </a:xfrm>
            <a:prstGeom prst="rect">
              <a:avLst/>
            </a:prstGeom>
            <a:solidFill>
              <a:srgbClr val="80BD41">
                <a:alpha val="100000"/>
              </a:srgbClr>
            </a:solidFill>
          </p:spPr>
          <p:txBody>
            <a:bodyPr/>
            <a:lstStyle/>
            <a:p/>
          </p:txBody>
        </p:sp>
        <p:sp>
          <p:nvSpPr>
            <p:cNvPr id="72" name="rc72"/>
            <p:cNvSpPr/>
            <p:nvPr/>
          </p:nvSpPr>
          <p:spPr>
            <a:xfrm>
              <a:off x="7697661" y="2931543"/>
              <a:ext cx="238662" cy="64024"/>
            </a:xfrm>
            <a:prstGeom prst="rect">
              <a:avLst/>
            </a:prstGeom>
            <a:solidFill>
              <a:srgbClr val="1CABE2">
                <a:alpha val="100000"/>
              </a:srgbClr>
            </a:solidFill>
          </p:spPr>
          <p:txBody>
            <a:bodyPr/>
            <a:lstStyle/>
            <a:p/>
          </p:txBody>
        </p:sp>
        <p:sp>
          <p:nvSpPr>
            <p:cNvPr id="73" name="rc73"/>
            <p:cNvSpPr/>
            <p:nvPr/>
          </p:nvSpPr>
          <p:spPr>
            <a:xfrm>
              <a:off x="7962842" y="2935934"/>
              <a:ext cx="238662" cy="1276075"/>
            </a:xfrm>
            <a:prstGeom prst="rect">
              <a:avLst/>
            </a:prstGeom>
            <a:solidFill>
              <a:srgbClr val="80BD41">
                <a:alpha val="100000"/>
              </a:srgbClr>
            </a:solidFill>
          </p:spPr>
          <p:txBody>
            <a:bodyPr/>
            <a:lstStyle/>
            <a:p/>
          </p:txBody>
        </p:sp>
        <p:sp>
          <p:nvSpPr>
            <p:cNvPr id="74" name="rc74"/>
            <p:cNvSpPr/>
            <p:nvPr/>
          </p:nvSpPr>
          <p:spPr>
            <a:xfrm>
              <a:off x="7962842" y="2923041"/>
              <a:ext cx="238662" cy="12893"/>
            </a:xfrm>
            <a:prstGeom prst="rect">
              <a:avLst/>
            </a:prstGeom>
            <a:solidFill>
              <a:srgbClr val="1CABE2">
                <a:alpha val="100000"/>
              </a:srgbClr>
            </a:solidFill>
          </p:spPr>
          <p:txBody>
            <a:bodyPr/>
            <a:lstStyle/>
            <a:p/>
          </p:txBody>
        </p:sp>
        <p:sp>
          <p:nvSpPr>
            <p:cNvPr id="75" name="pl75"/>
            <p:cNvSpPr/>
            <p:nvPr/>
          </p:nvSpPr>
          <p:spPr>
            <a:xfrm>
              <a:off x="1452654" y="2085226"/>
              <a:ext cx="6629519" cy="451135"/>
            </a:xfrm>
            <a:custGeom>
              <a:avLst/>
              <a:pathLst>
                <a:path w="6629519" h="451135">
                  <a:moveTo>
                    <a:pt x="0" y="236309"/>
                  </a:moveTo>
                  <a:lnTo>
                    <a:pt x="265180" y="429653"/>
                  </a:lnTo>
                  <a:lnTo>
                    <a:pt x="530361" y="451135"/>
                  </a:lnTo>
                  <a:lnTo>
                    <a:pt x="795542" y="408170"/>
                  </a:lnTo>
                  <a:lnTo>
                    <a:pt x="1060723" y="408170"/>
                  </a:lnTo>
                  <a:lnTo>
                    <a:pt x="1325903" y="322239"/>
                  </a:lnTo>
                  <a:lnTo>
                    <a:pt x="1591084" y="322239"/>
                  </a:lnTo>
                  <a:lnTo>
                    <a:pt x="1856265" y="107413"/>
                  </a:lnTo>
                  <a:lnTo>
                    <a:pt x="2121446" y="128895"/>
                  </a:lnTo>
                  <a:lnTo>
                    <a:pt x="2386626" y="107413"/>
                  </a:lnTo>
                  <a:lnTo>
                    <a:pt x="2651807" y="107413"/>
                  </a:lnTo>
                  <a:lnTo>
                    <a:pt x="2916988" y="171861"/>
                  </a:lnTo>
                  <a:lnTo>
                    <a:pt x="3182169" y="150378"/>
                  </a:lnTo>
                  <a:lnTo>
                    <a:pt x="3447350" y="193343"/>
                  </a:lnTo>
                  <a:lnTo>
                    <a:pt x="3712530" y="21482"/>
                  </a:lnTo>
                  <a:lnTo>
                    <a:pt x="3977711" y="214826"/>
                  </a:lnTo>
                  <a:lnTo>
                    <a:pt x="4242892" y="128895"/>
                  </a:lnTo>
                  <a:lnTo>
                    <a:pt x="4508073" y="0"/>
                  </a:lnTo>
                  <a:lnTo>
                    <a:pt x="4773253" y="42965"/>
                  </a:lnTo>
                  <a:lnTo>
                    <a:pt x="5038434" y="42965"/>
                  </a:lnTo>
                  <a:lnTo>
                    <a:pt x="5303615" y="107413"/>
                  </a:lnTo>
                  <a:lnTo>
                    <a:pt x="5568796" y="21482"/>
                  </a:lnTo>
                  <a:lnTo>
                    <a:pt x="5833977" y="0"/>
                  </a:lnTo>
                  <a:lnTo>
                    <a:pt x="6099157" y="85930"/>
                  </a:lnTo>
                  <a:lnTo>
                    <a:pt x="6364338" y="85930"/>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35100" y="3088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8" name="tx88"/>
            <p:cNvSpPr/>
            <p:nvPr/>
          </p:nvSpPr>
          <p:spPr>
            <a:xfrm>
              <a:off x="2661004" y="29881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9" name="tx89"/>
            <p:cNvSpPr/>
            <p:nvPr/>
          </p:nvSpPr>
          <p:spPr>
            <a:xfrm>
              <a:off x="4026085" y="28972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90" name="tx90"/>
            <p:cNvSpPr/>
            <p:nvPr/>
          </p:nvSpPr>
          <p:spPr>
            <a:xfrm>
              <a:off x="5312812" y="28040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91" name="tx91"/>
            <p:cNvSpPr/>
            <p:nvPr/>
          </p:nvSpPr>
          <p:spPr>
            <a:xfrm>
              <a:off x="6412712" y="28294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2" name="tx92"/>
            <p:cNvSpPr/>
            <p:nvPr/>
          </p:nvSpPr>
          <p:spPr>
            <a:xfrm>
              <a:off x="6638716" y="2824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93" name="tx93"/>
            <p:cNvSpPr/>
            <p:nvPr/>
          </p:nvSpPr>
          <p:spPr>
            <a:xfrm>
              <a:off x="6903896" y="2817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4" name="tx94"/>
            <p:cNvSpPr/>
            <p:nvPr/>
          </p:nvSpPr>
          <p:spPr>
            <a:xfrm>
              <a:off x="7169077" y="2812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5" name="tx95"/>
            <p:cNvSpPr/>
            <p:nvPr/>
          </p:nvSpPr>
          <p:spPr>
            <a:xfrm>
              <a:off x="7434258" y="28011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6" name="tx96"/>
            <p:cNvSpPr/>
            <p:nvPr/>
          </p:nvSpPr>
          <p:spPr>
            <a:xfrm>
              <a:off x="7738616" y="279561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7" name="tx97"/>
            <p:cNvSpPr/>
            <p:nvPr/>
          </p:nvSpPr>
          <p:spPr>
            <a:xfrm>
              <a:off x="7964620" y="278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874.8</a:t>
              </a:r>
            </a:p>
          </p:txBody>
        </p:sp>
        <p:sp>
          <p:nvSpPr>
            <p:cNvPr id="98" name="pl98"/>
            <p:cNvSpPr/>
            <p:nvPr/>
          </p:nvSpPr>
          <p:spPr>
            <a:xfrm>
              <a:off x="1452654"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7426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589.5</a:t>
              </a:r>
            </a:p>
          </p:txBody>
        </p:sp>
        <p:sp>
          <p:nvSpPr>
            <p:cNvPr id="110" name="tx110"/>
            <p:cNvSpPr/>
            <p:nvPr/>
          </p:nvSpPr>
          <p:spPr>
            <a:xfrm>
              <a:off x="1361226" y="3249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11" name="tx111"/>
            <p:cNvSpPr/>
            <p:nvPr/>
          </p:nvSpPr>
          <p:spPr>
            <a:xfrm>
              <a:off x="2661004" y="37200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620.2</a:t>
              </a:r>
            </a:p>
          </p:txBody>
        </p:sp>
        <p:sp>
          <p:nvSpPr>
            <p:cNvPr id="112" name="tx112"/>
            <p:cNvSpPr/>
            <p:nvPr/>
          </p:nvSpPr>
          <p:spPr>
            <a:xfrm>
              <a:off x="2661004" y="3176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118.1</a:t>
              </a:r>
            </a:p>
          </p:txBody>
        </p:sp>
        <p:sp>
          <p:nvSpPr>
            <p:cNvPr id="113" name="tx113"/>
            <p:cNvSpPr/>
            <p:nvPr/>
          </p:nvSpPr>
          <p:spPr>
            <a:xfrm>
              <a:off x="4026085" y="36228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752</a:t>
              </a:r>
            </a:p>
          </p:txBody>
        </p:sp>
        <p:sp>
          <p:nvSpPr>
            <p:cNvPr id="114" name="tx114"/>
            <p:cNvSpPr/>
            <p:nvPr/>
          </p:nvSpPr>
          <p:spPr>
            <a:xfrm>
              <a:off x="4052210" y="30334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5" name="tx115"/>
            <p:cNvSpPr/>
            <p:nvPr/>
          </p:nvSpPr>
          <p:spPr>
            <a:xfrm>
              <a:off x="5312812" y="36108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768.3</a:t>
              </a:r>
            </a:p>
          </p:txBody>
        </p:sp>
        <p:sp>
          <p:nvSpPr>
            <p:cNvPr id="116" name="tx116"/>
            <p:cNvSpPr/>
            <p:nvPr/>
          </p:nvSpPr>
          <p:spPr>
            <a:xfrm>
              <a:off x="5378114" y="297493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7" name="tx117"/>
            <p:cNvSpPr/>
            <p:nvPr/>
          </p:nvSpPr>
          <p:spPr>
            <a:xfrm>
              <a:off x="6373535" y="35723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820.7</a:t>
              </a:r>
            </a:p>
          </p:txBody>
        </p:sp>
        <p:sp>
          <p:nvSpPr>
            <p:cNvPr id="118" name="tx118"/>
            <p:cNvSpPr/>
            <p:nvPr/>
          </p:nvSpPr>
          <p:spPr>
            <a:xfrm>
              <a:off x="6399660" y="29490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9" name="tx119"/>
            <p:cNvSpPr/>
            <p:nvPr/>
          </p:nvSpPr>
          <p:spPr>
            <a:xfrm>
              <a:off x="6638716" y="3588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798.5</a:t>
              </a:r>
            </a:p>
          </p:txBody>
        </p:sp>
        <p:sp>
          <p:nvSpPr>
            <p:cNvPr id="120" name="tx120"/>
            <p:cNvSpPr/>
            <p:nvPr/>
          </p:nvSpPr>
          <p:spPr>
            <a:xfrm>
              <a:off x="6704018" y="29628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6903896" y="3560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837.3</a:t>
              </a:r>
            </a:p>
          </p:txBody>
        </p:sp>
        <p:sp>
          <p:nvSpPr>
            <p:cNvPr id="122" name="tx122"/>
            <p:cNvSpPr/>
            <p:nvPr/>
          </p:nvSpPr>
          <p:spPr>
            <a:xfrm>
              <a:off x="6930022" y="29317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3" name="tx123"/>
            <p:cNvSpPr/>
            <p:nvPr/>
          </p:nvSpPr>
          <p:spPr>
            <a:xfrm>
              <a:off x="7169077" y="3551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848.9</a:t>
              </a:r>
            </a:p>
          </p:txBody>
        </p:sp>
        <p:sp>
          <p:nvSpPr>
            <p:cNvPr id="124" name="tx124"/>
            <p:cNvSpPr/>
            <p:nvPr/>
          </p:nvSpPr>
          <p:spPr>
            <a:xfrm>
              <a:off x="7221328" y="29197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5" name="tx125"/>
            <p:cNvSpPr/>
            <p:nvPr/>
          </p:nvSpPr>
          <p:spPr>
            <a:xfrm>
              <a:off x="7473435" y="35713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822</a:t>
              </a:r>
            </a:p>
          </p:txBody>
        </p:sp>
        <p:sp>
          <p:nvSpPr>
            <p:cNvPr id="126" name="tx126"/>
            <p:cNvSpPr/>
            <p:nvPr/>
          </p:nvSpPr>
          <p:spPr>
            <a:xfrm>
              <a:off x="7460384" y="2933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7" name="tx127"/>
            <p:cNvSpPr/>
            <p:nvPr/>
          </p:nvSpPr>
          <p:spPr>
            <a:xfrm>
              <a:off x="7699439" y="3568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825.5</a:t>
              </a:r>
            </a:p>
          </p:txBody>
        </p:sp>
        <p:sp>
          <p:nvSpPr>
            <p:cNvPr id="128" name="tx128"/>
            <p:cNvSpPr/>
            <p:nvPr/>
          </p:nvSpPr>
          <p:spPr>
            <a:xfrm>
              <a:off x="7725564" y="29284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9" name="tx129"/>
            <p:cNvSpPr/>
            <p:nvPr/>
          </p:nvSpPr>
          <p:spPr>
            <a:xfrm>
              <a:off x="8003796" y="35389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866</a:t>
              </a:r>
            </a:p>
          </p:txBody>
        </p:sp>
        <p:sp>
          <p:nvSpPr>
            <p:cNvPr id="130" name="tx130"/>
            <p:cNvSpPr/>
            <p:nvPr/>
          </p:nvSpPr>
          <p:spPr>
            <a:xfrm>
              <a:off x="8016871" y="28944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231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683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93155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161" name="pl161"/>
            <p:cNvSpPr/>
            <p:nvPr/>
          </p:nvSpPr>
          <p:spPr>
            <a:xfrm>
              <a:off x="22680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374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06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763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027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721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416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6136656" cy="124062"/>
            </a:xfrm>
            <a:prstGeom prst="rect">
              <a:avLst/>
            </a:prstGeom>
            <a:solidFill>
              <a:srgbClr val="80BD41">
                <a:alpha val="100000"/>
              </a:srgbClr>
            </a:solidFill>
          </p:spPr>
          <p:txBody>
            <a:bodyPr/>
            <a:lstStyle/>
            <a:p/>
          </p:txBody>
        </p:sp>
        <p:sp>
          <p:nvSpPr>
            <p:cNvPr id="173" name="rc173"/>
            <p:cNvSpPr/>
            <p:nvPr/>
          </p:nvSpPr>
          <p:spPr>
            <a:xfrm>
              <a:off x="7469979" y="5840557"/>
              <a:ext cx="189784" cy="124062"/>
            </a:xfrm>
            <a:prstGeom prst="rect">
              <a:avLst/>
            </a:prstGeom>
            <a:solidFill>
              <a:srgbClr val="1CABE2">
                <a:alpha val="100000"/>
              </a:srgbClr>
            </a:solidFill>
          </p:spPr>
          <p:txBody>
            <a:bodyPr/>
            <a:lstStyle/>
            <a:p/>
          </p:txBody>
        </p:sp>
        <p:sp>
          <p:nvSpPr>
            <p:cNvPr id="174" name="rc174"/>
            <p:cNvSpPr/>
            <p:nvPr/>
          </p:nvSpPr>
          <p:spPr>
            <a:xfrm>
              <a:off x="1333322" y="5685479"/>
              <a:ext cx="6173147" cy="124062"/>
            </a:xfrm>
            <a:prstGeom prst="rect">
              <a:avLst/>
            </a:prstGeom>
            <a:solidFill>
              <a:srgbClr val="80BD41">
                <a:alpha val="100000"/>
              </a:srgbClr>
            </a:solidFill>
          </p:spPr>
          <p:txBody>
            <a:bodyPr/>
            <a:lstStyle/>
            <a:p/>
          </p:txBody>
        </p:sp>
        <p:sp>
          <p:nvSpPr>
            <p:cNvPr id="175" name="rc175"/>
            <p:cNvSpPr/>
            <p:nvPr/>
          </p:nvSpPr>
          <p:spPr>
            <a:xfrm>
              <a:off x="7506470" y="5685479"/>
              <a:ext cx="324906" cy="124062"/>
            </a:xfrm>
            <a:prstGeom prst="rect">
              <a:avLst/>
            </a:prstGeom>
            <a:solidFill>
              <a:srgbClr val="1CABE2">
                <a:alpha val="100000"/>
              </a:srgbClr>
            </a:solidFill>
          </p:spPr>
          <p:txBody>
            <a:bodyPr/>
            <a:lstStyle/>
            <a:p/>
          </p:txBody>
        </p:sp>
        <p:sp>
          <p:nvSpPr>
            <p:cNvPr id="176" name="rc176"/>
            <p:cNvSpPr/>
            <p:nvPr/>
          </p:nvSpPr>
          <p:spPr>
            <a:xfrm>
              <a:off x="1333322" y="5530401"/>
              <a:ext cx="6475770" cy="124062"/>
            </a:xfrm>
            <a:prstGeom prst="rect">
              <a:avLst/>
            </a:prstGeom>
            <a:solidFill>
              <a:srgbClr val="80BD41">
                <a:alpha val="100000"/>
              </a:srgbClr>
            </a:solidFill>
          </p:spPr>
          <p:txBody>
            <a:bodyPr/>
            <a:lstStyle/>
            <a:p/>
          </p:txBody>
        </p:sp>
        <p:sp>
          <p:nvSpPr>
            <p:cNvPr id="177" name="rc177"/>
            <p:cNvSpPr/>
            <p:nvPr/>
          </p:nvSpPr>
          <p:spPr>
            <a:xfrm>
              <a:off x="7809093" y="5530401"/>
              <a:ext cx="65429" cy="124062"/>
            </a:xfrm>
            <a:prstGeom prst="rect">
              <a:avLst/>
            </a:prstGeom>
            <a:solidFill>
              <a:srgbClr val="1CABE2">
                <a:alpha val="100000"/>
              </a:srgbClr>
            </a:solidFill>
          </p:spPr>
          <p:txBody>
            <a:bodyPr/>
            <a:lstStyle/>
            <a:p/>
          </p:txBody>
        </p:sp>
        <p:sp>
          <p:nvSpPr>
            <p:cNvPr id="178" name="tx178"/>
            <p:cNvSpPr/>
            <p:nvPr/>
          </p:nvSpPr>
          <p:spPr>
            <a:xfrm>
              <a:off x="7879622"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9" name="tx179"/>
            <p:cNvSpPr/>
            <p:nvPr/>
          </p:nvSpPr>
          <p:spPr>
            <a:xfrm>
              <a:off x="8059816"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80" name="tx180"/>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874.8</a:t>
              </a:r>
            </a:p>
          </p:txBody>
        </p:sp>
        <p:sp>
          <p:nvSpPr>
            <p:cNvPr id="181" name="tx181"/>
            <p:cNvSpPr/>
            <p:nvPr/>
          </p:nvSpPr>
          <p:spPr>
            <a:xfrm>
              <a:off x="426601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820.7</a:t>
              </a:r>
            </a:p>
          </p:txBody>
        </p:sp>
        <p:sp>
          <p:nvSpPr>
            <p:cNvPr id="182" name="tx182"/>
            <p:cNvSpPr/>
            <p:nvPr/>
          </p:nvSpPr>
          <p:spPr>
            <a:xfrm>
              <a:off x="745937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83" name="tx183"/>
            <p:cNvSpPr/>
            <p:nvPr/>
          </p:nvSpPr>
          <p:spPr>
            <a:xfrm>
              <a:off x="4284258"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825.5</a:t>
              </a:r>
            </a:p>
          </p:txBody>
        </p:sp>
        <p:sp>
          <p:nvSpPr>
            <p:cNvPr id="184" name="tx184"/>
            <p:cNvSpPr/>
            <p:nvPr/>
          </p:nvSpPr>
          <p:spPr>
            <a:xfrm>
              <a:off x="7563430"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5" name="tx185"/>
            <p:cNvSpPr/>
            <p:nvPr/>
          </p:nvSpPr>
          <p:spPr>
            <a:xfrm>
              <a:off x="4480773"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866</a:t>
              </a:r>
            </a:p>
          </p:txBody>
        </p:sp>
        <p:sp>
          <p:nvSpPr>
            <p:cNvPr id="186" name="tx186"/>
            <p:cNvSpPr/>
            <p:nvPr/>
          </p:nvSpPr>
          <p:spPr>
            <a:xfrm>
              <a:off x="776645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862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2" name="tx192"/>
            <p:cNvSpPr/>
            <p:nvPr/>
          </p:nvSpPr>
          <p:spPr>
            <a:xfrm>
              <a:off x="495563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682506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(97%).
The number of children vaccinated with DTP3 increased 6%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2349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4647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6944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19242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3498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579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48093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039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057382"/>
              <a:ext cx="235719" cy="154626"/>
            </a:xfrm>
            <a:prstGeom prst="rect">
              <a:avLst/>
            </a:prstGeom>
            <a:solidFill>
              <a:srgbClr val="E2231A">
                <a:alpha val="90196"/>
              </a:srgbClr>
            </a:solidFill>
          </p:spPr>
          <p:txBody>
            <a:bodyPr/>
            <a:lstStyle/>
            <a:p/>
          </p:txBody>
        </p:sp>
        <p:sp>
          <p:nvSpPr>
            <p:cNvPr id="26" name="rc26"/>
            <p:cNvSpPr/>
            <p:nvPr/>
          </p:nvSpPr>
          <p:spPr>
            <a:xfrm>
              <a:off x="1684176" y="3864921"/>
              <a:ext cx="235719" cy="347087"/>
            </a:xfrm>
            <a:prstGeom prst="rect">
              <a:avLst/>
            </a:prstGeom>
            <a:solidFill>
              <a:srgbClr val="E2231A">
                <a:alpha val="90196"/>
              </a:srgbClr>
            </a:solidFill>
          </p:spPr>
          <p:txBody>
            <a:bodyPr/>
            <a:lstStyle/>
            <a:p/>
          </p:txBody>
        </p:sp>
        <p:sp>
          <p:nvSpPr>
            <p:cNvPr id="27" name="rc27"/>
            <p:cNvSpPr/>
            <p:nvPr/>
          </p:nvSpPr>
          <p:spPr>
            <a:xfrm>
              <a:off x="1946086" y="3858784"/>
              <a:ext cx="235719" cy="353225"/>
            </a:xfrm>
            <a:prstGeom prst="rect">
              <a:avLst/>
            </a:prstGeom>
            <a:solidFill>
              <a:srgbClr val="E2231A">
                <a:alpha val="90196"/>
              </a:srgbClr>
            </a:solidFill>
          </p:spPr>
          <p:txBody>
            <a:bodyPr/>
            <a:lstStyle/>
            <a:p/>
          </p:txBody>
        </p:sp>
        <p:sp>
          <p:nvSpPr>
            <p:cNvPr id="28" name="rc28"/>
            <p:cNvSpPr/>
            <p:nvPr/>
          </p:nvSpPr>
          <p:spPr>
            <a:xfrm>
              <a:off x="2207996" y="3885897"/>
              <a:ext cx="235719" cy="326111"/>
            </a:xfrm>
            <a:prstGeom prst="rect">
              <a:avLst/>
            </a:prstGeom>
            <a:solidFill>
              <a:srgbClr val="E2231A">
                <a:alpha val="90196"/>
              </a:srgbClr>
            </a:solidFill>
          </p:spPr>
          <p:txBody>
            <a:bodyPr/>
            <a:lstStyle/>
            <a:p/>
          </p:txBody>
        </p:sp>
        <p:sp>
          <p:nvSpPr>
            <p:cNvPr id="29" name="rc29"/>
            <p:cNvSpPr/>
            <p:nvPr/>
          </p:nvSpPr>
          <p:spPr>
            <a:xfrm>
              <a:off x="2469906" y="3931120"/>
              <a:ext cx="235719" cy="280889"/>
            </a:xfrm>
            <a:prstGeom prst="rect">
              <a:avLst/>
            </a:prstGeom>
            <a:solidFill>
              <a:srgbClr val="E2231A">
                <a:alpha val="90196"/>
              </a:srgbClr>
            </a:solidFill>
          </p:spPr>
          <p:txBody>
            <a:bodyPr/>
            <a:lstStyle/>
            <a:p/>
          </p:txBody>
        </p:sp>
        <p:sp>
          <p:nvSpPr>
            <p:cNvPr id="30" name="rc30"/>
            <p:cNvSpPr/>
            <p:nvPr/>
          </p:nvSpPr>
          <p:spPr>
            <a:xfrm>
              <a:off x="2731817" y="3922324"/>
              <a:ext cx="235719" cy="289685"/>
            </a:xfrm>
            <a:prstGeom prst="rect">
              <a:avLst/>
            </a:prstGeom>
            <a:solidFill>
              <a:srgbClr val="E2231A">
                <a:alpha val="90196"/>
              </a:srgbClr>
            </a:solidFill>
          </p:spPr>
          <p:txBody>
            <a:bodyPr/>
            <a:lstStyle/>
            <a:p/>
          </p:txBody>
        </p:sp>
        <p:sp>
          <p:nvSpPr>
            <p:cNvPr id="31" name="rc31"/>
            <p:cNvSpPr/>
            <p:nvPr/>
          </p:nvSpPr>
          <p:spPr>
            <a:xfrm>
              <a:off x="2993727" y="3953419"/>
              <a:ext cx="235719" cy="258590"/>
            </a:xfrm>
            <a:prstGeom prst="rect">
              <a:avLst/>
            </a:prstGeom>
            <a:solidFill>
              <a:srgbClr val="E2231A">
                <a:alpha val="90196"/>
              </a:srgbClr>
            </a:solidFill>
          </p:spPr>
          <p:txBody>
            <a:bodyPr/>
            <a:lstStyle/>
            <a:p/>
          </p:txBody>
        </p:sp>
        <p:sp>
          <p:nvSpPr>
            <p:cNvPr id="32" name="rc32"/>
            <p:cNvSpPr/>
            <p:nvPr/>
          </p:nvSpPr>
          <p:spPr>
            <a:xfrm>
              <a:off x="3255637" y="4125176"/>
              <a:ext cx="235719" cy="86833"/>
            </a:xfrm>
            <a:prstGeom prst="rect">
              <a:avLst/>
            </a:prstGeom>
            <a:solidFill>
              <a:srgbClr val="E2231A">
                <a:alpha val="90196"/>
              </a:srgbClr>
            </a:solidFill>
          </p:spPr>
          <p:txBody>
            <a:bodyPr/>
            <a:lstStyle/>
            <a:p/>
          </p:txBody>
        </p:sp>
        <p:sp>
          <p:nvSpPr>
            <p:cNvPr id="33" name="rc33"/>
            <p:cNvSpPr/>
            <p:nvPr/>
          </p:nvSpPr>
          <p:spPr>
            <a:xfrm>
              <a:off x="3517547" y="3965610"/>
              <a:ext cx="235719" cy="246399"/>
            </a:xfrm>
            <a:prstGeom prst="rect">
              <a:avLst/>
            </a:prstGeom>
            <a:solidFill>
              <a:srgbClr val="E2231A">
                <a:alpha val="90196"/>
              </a:srgbClr>
            </a:solidFill>
          </p:spPr>
          <p:txBody>
            <a:bodyPr/>
            <a:lstStyle/>
            <a:p/>
          </p:txBody>
        </p:sp>
        <p:sp>
          <p:nvSpPr>
            <p:cNvPr id="34" name="rc34"/>
            <p:cNvSpPr/>
            <p:nvPr/>
          </p:nvSpPr>
          <p:spPr>
            <a:xfrm>
              <a:off x="3779457" y="4086342"/>
              <a:ext cx="235719" cy="125666"/>
            </a:xfrm>
            <a:prstGeom prst="rect">
              <a:avLst/>
            </a:prstGeom>
            <a:solidFill>
              <a:srgbClr val="E2231A">
                <a:alpha val="90196"/>
              </a:srgbClr>
            </a:solidFill>
          </p:spPr>
          <p:txBody>
            <a:bodyPr/>
            <a:lstStyle/>
            <a:p/>
          </p:txBody>
        </p:sp>
        <p:sp>
          <p:nvSpPr>
            <p:cNvPr id="35" name="rc35"/>
            <p:cNvSpPr/>
            <p:nvPr/>
          </p:nvSpPr>
          <p:spPr>
            <a:xfrm>
              <a:off x="4041368" y="4082749"/>
              <a:ext cx="235719" cy="129260"/>
            </a:xfrm>
            <a:prstGeom prst="rect">
              <a:avLst/>
            </a:prstGeom>
            <a:solidFill>
              <a:srgbClr val="E2231A">
                <a:alpha val="90196"/>
              </a:srgbClr>
            </a:solidFill>
          </p:spPr>
          <p:txBody>
            <a:bodyPr/>
            <a:lstStyle/>
            <a:p/>
          </p:txBody>
        </p:sp>
        <p:sp>
          <p:nvSpPr>
            <p:cNvPr id="36" name="rc36"/>
            <p:cNvSpPr/>
            <p:nvPr/>
          </p:nvSpPr>
          <p:spPr>
            <a:xfrm>
              <a:off x="4303278" y="4041500"/>
              <a:ext cx="235719" cy="170508"/>
            </a:xfrm>
            <a:prstGeom prst="rect">
              <a:avLst/>
            </a:prstGeom>
            <a:solidFill>
              <a:srgbClr val="E2231A">
                <a:alpha val="90196"/>
              </a:srgbClr>
            </a:solidFill>
          </p:spPr>
          <p:txBody>
            <a:bodyPr/>
            <a:lstStyle/>
            <a:p/>
          </p:txBody>
        </p:sp>
        <p:sp>
          <p:nvSpPr>
            <p:cNvPr id="37" name="rc37"/>
            <p:cNvSpPr/>
            <p:nvPr/>
          </p:nvSpPr>
          <p:spPr>
            <a:xfrm>
              <a:off x="4565188" y="3999322"/>
              <a:ext cx="235719" cy="212687"/>
            </a:xfrm>
            <a:prstGeom prst="rect">
              <a:avLst/>
            </a:prstGeom>
            <a:solidFill>
              <a:srgbClr val="E2231A">
                <a:alpha val="90196"/>
              </a:srgbClr>
            </a:solidFill>
          </p:spPr>
          <p:txBody>
            <a:bodyPr/>
            <a:lstStyle/>
            <a:p/>
          </p:txBody>
        </p:sp>
        <p:sp>
          <p:nvSpPr>
            <p:cNvPr id="38" name="rc38"/>
            <p:cNvSpPr/>
            <p:nvPr/>
          </p:nvSpPr>
          <p:spPr>
            <a:xfrm>
              <a:off x="4827098" y="3995892"/>
              <a:ext cx="235719" cy="216116"/>
            </a:xfrm>
            <a:prstGeom prst="rect">
              <a:avLst/>
            </a:prstGeom>
            <a:solidFill>
              <a:srgbClr val="E2231A">
                <a:alpha val="90196"/>
              </a:srgbClr>
            </a:solidFill>
          </p:spPr>
          <p:txBody>
            <a:bodyPr/>
            <a:lstStyle/>
            <a:p/>
          </p:txBody>
        </p:sp>
        <p:sp>
          <p:nvSpPr>
            <p:cNvPr id="39" name="rc39"/>
            <p:cNvSpPr/>
            <p:nvPr/>
          </p:nvSpPr>
          <p:spPr>
            <a:xfrm>
              <a:off x="5089008" y="4054255"/>
              <a:ext cx="235719" cy="157754"/>
            </a:xfrm>
            <a:prstGeom prst="rect">
              <a:avLst/>
            </a:prstGeom>
            <a:solidFill>
              <a:srgbClr val="E2231A">
                <a:alpha val="90196"/>
              </a:srgbClr>
            </a:solidFill>
          </p:spPr>
          <p:txBody>
            <a:bodyPr/>
            <a:lstStyle/>
            <a:p/>
          </p:txBody>
        </p:sp>
        <p:sp>
          <p:nvSpPr>
            <p:cNvPr id="40" name="rc40"/>
            <p:cNvSpPr/>
            <p:nvPr/>
          </p:nvSpPr>
          <p:spPr>
            <a:xfrm>
              <a:off x="5350919" y="3992841"/>
              <a:ext cx="235719" cy="219168"/>
            </a:xfrm>
            <a:prstGeom prst="rect">
              <a:avLst/>
            </a:prstGeom>
            <a:solidFill>
              <a:srgbClr val="E2231A">
                <a:alpha val="90196"/>
              </a:srgbClr>
            </a:solidFill>
          </p:spPr>
          <p:txBody>
            <a:bodyPr/>
            <a:lstStyle/>
            <a:p/>
          </p:txBody>
        </p:sp>
        <p:sp>
          <p:nvSpPr>
            <p:cNvPr id="41" name="rc41"/>
            <p:cNvSpPr/>
            <p:nvPr/>
          </p:nvSpPr>
          <p:spPr>
            <a:xfrm>
              <a:off x="5612829" y="3994362"/>
              <a:ext cx="235719" cy="217647"/>
            </a:xfrm>
            <a:prstGeom prst="rect">
              <a:avLst/>
            </a:prstGeom>
            <a:solidFill>
              <a:srgbClr val="E2231A">
                <a:alpha val="90196"/>
              </a:srgbClr>
            </a:solidFill>
          </p:spPr>
          <p:txBody>
            <a:bodyPr/>
            <a:lstStyle/>
            <a:p/>
          </p:txBody>
        </p:sp>
        <p:sp>
          <p:nvSpPr>
            <p:cNvPr id="42" name="rc42"/>
            <p:cNvSpPr/>
            <p:nvPr/>
          </p:nvSpPr>
          <p:spPr>
            <a:xfrm>
              <a:off x="5874739" y="4114974"/>
              <a:ext cx="235719" cy="97034"/>
            </a:xfrm>
            <a:prstGeom prst="rect">
              <a:avLst/>
            </a:prstGeom>
            <a:solidFill>
              <a:srgbClr val="E2231A">
                <a:alpha val="90196"/>
              </a:srgbClr>
            </a:solidFill>
          </p:spPr>
          <p:txBody>
            <a:bodyPr/>
            <a:lstStyle/>
            <a:p/>
          </p:txBody>
        </p:sp>
        <p:sp>
          <p:nvSpPr>
            <p:cNvPr id="43" name="rc43"/>
            <p:cNvSpPr/>
            <p:nvPr/>
          </p:nvSpPr>
          <p:spPr>
            <a:xfrm>
              <a:off x="6136649" y="4056300"/>
              <a:ext cx="235719" cy="155709"/>
            </a:xfrm>
            <a:prstGeom prst="rect">
              <a:avLst/>
            </a:prstGeom>
            <a:solidFill>
              <a:srgbClr val="E2231A">
                <a:alpha val="90196"/>
              </a:srgbClr>
            </a:solidFill>
          </p:spPr>
          <p:txBody>
            <a:bodyPr/>
            <a:lstStyle/>
            <a:p/>
          </p:txBody>
        </p:sp>
        <p:sp>
          <p:nvSpPr>
            <p:cNvPr id="44" name="rc44"/>
            <p:cNvSpPr/>
            <p:nvPr/>
          </p:nvSpPr>
          <p:spPr>
            <a:xfrm>
              <a:off x="6398559" y="4055790"/>
              <a:ext cx="235719" cy="156219"/>
            </a:xfrm>
            <a:prstGeom prst="rect">
              <a:avLst/>
            </a:prstGeom>
            <a:solidFill>
              <a:srgbClr val="E2231A">
                <a:alpha val="90196"/>
              </a:srgbClr>
            </a:solidFill>
          </p:spPr>
          <p:txBody>
            <a:bodyPr/>
            <a:lstStyle/>
            <a:p/>
          </p:txBody>
        </p:sp>
        <p:sp>
          <p:nvSpPr>
            <p:cNvPr id="45" name="rc45"/>
            <p:cNvSpPr/>
            <p:nvPr/>
          </p:nvSpPr>
          <p:spPr>
            <a:xfrm>
              <a:off x="6660470" y="3976737"/>
              <a:ext cx="235719" cy="235271"/>
            </a:xfrm>
            <a:prstGeom prst="rect">
              <a:avLst/>
            </a:prstGeom>
            <a:solidFill>
              <a:srgbClr val="E2231A">
                <a:alpha val="90196"/>
              </a:srgbClr>
            </a:solidFill>
          </p:spPr>
          <p:txBody>
            <a:bodyPr/>
            <a:lstStyle/>
            <a:p/>
          </p:txBody>
        </p:sp>
        <p:sp>
          <p:nvSpPr>
            <p:cNvPr id="46" name="rc46"/>
            <p:cNvSpPr/>
            <p:nvPr/>
          </p:nvSpPr>
          <p:spPr>
            <a:xfrm>
              <a:off x="6922380" y="4093687"/>
              <a:ext cx="235719" cy="118322"/>
            </a:xfrm>
            <a:prstGeom prst="rect">
              <a:avLst/>
            </a:prstGeom>
            <a:solidFill>
              <a:srgbClr val="E2231A">
                <a:alpha val="90196"/>
              </a:srgbClr>
            </a:solidFill>
          </p:spPr>
          <p:txBody>
            <a:bodyPr/>
            <a:lstStyle/>
            <a:p/>
          </p:txBody>
        </p:sp>
        <p:sp>
          <p:nvSpPr>
            <p:cNvPr id="47" name="rc47"/>
            <p:cNvSpPr/>
            <p:nvPr/>
          </p:nvSpPr>
          <p:spPr>
            <a:xfrm>
              <a:off x="7184290" y="4113049"/>
              <a:ext cx="235719" cy="98959"/>
            </a:xfrm>
            <a:prstGeom prst="rect">
              <a:avLst/>
            </a:prstGeom>
            <a:solidFill>
              <a:srgbClr val="E2231A">
                <a:alpha val="90196"/>
              </a:srgbClr>
            </a:solidFill>
          </p:spPr>
          <p:txBody>
            <a:bodyPr/>
            <a:lstStyle/>
            <a:p/>
          </p:txBody>
        </p:sp>
        <p:sp>
          <p:nvSpPr>
            <p:cNvPr id="48" name="rc48"/>
            <p:cNvSpPr/>
            <p:nvPr/>
          </p:nvSpPr>
          <p:spPr>
            <a:xfrm>
              <a:off x="7446200" y="3972364"/>
              <a:ext cx="235719" cy="239645"/>
            </a:xfrm>
            <a:prstGeom prst="rect">
              <a:avLst/>
            </a:prstGeom>
            <a:solidFill>
              <a:srgbClr val="E2231A">
                <a:alpha val="90196"/>
              </a:srgbClr>
            </a:solidFill>
          </p:spPr>
          <p:txBody>
            <a:bodyPr/>
            <a:lstStyle/>
            <a:p/>
          </p:txBody>
        </p:sp>
        <p:sp>
          <p:nvSpPr>
            <p:cNvPr id="49" name="rc49"/>
            <p:cNvSpPr/>
            <p:nvPr/>
          </p:nvSpPr>
          <p:spPr>
            <a:xfrm>
              <a:off x="7708110" y="4111722"/>
              <a:ext cx="235719" cy="100287"/>
            </a:xfrm>
            <a:prstGeom prst="rect">
              <a:avLst/>
            </a:prstGeom>
            <a:solidFill>
              <a:srgbClr val="E2231A">
                <a:alpha val="90196"/>
              </a:srgbClr>
            </a:solidFill>
          </p:spPr>
          <p:txBody>
            <a:bodyPr/>
            <a:lstStyle/>
            <a:p/>
          </p:txBody>
        </p:sp>
        <p:sp>
          <p:nvSpPr>
            <p:cNvPr id="50" name="rc50"/>
            <p:cNvSpPr/>
            <p:nvPr/>
          </p:nvSpPr>
          <p:spPr>
            <a:xfrm>
              <a:off x="7970021" y="4070677"/>
              <a:ext cx="235719" cy="141332"/>
            </a:xfrm>
            <a:prstGeom prst="rect">
              <a:avLst/>
            </a:prstGeom>
            <a:solidFill>
              <a:srgbClr val="E2231A">
                <a:alpha val="90196"/>
              </a:srgbClr>
            </a:solidFill>
          </p:spPr>
          <p:txBody>
            <a:bodyPr/>
            <a:lstStyle/>
            <a:p/>
          </p:txBody>
        </p:sp>
        <p:sp>
          <p:nvSpPr>
            <p:cNvPr id="51" name="rc51"/>
            <p:cNvSpPr/>
            <p:nvPr/>
          </p:nvSpPr>
          <p:spPr>
            <a:xfrm>
              <a:off x="4565188" y="3352703"/>
              <a:ext cx="235719" cy="646619"/>
            </a:xfrm>
            <a:prstGeom prst="rect">
              <a:avLst/>
            </a:prstGeom>
            <a:solidFill>
              <a:srgbClr val="B3B3B3">
                <a:alpha val="90196"/>
              </a:srgbClr>
            </a:solidFill>
          </p:spPr>
          <p:txBody>
            <a:bodyPr/>
            <a:lstStyle/>
            <a:p/>
          </p:txBody>
        </p:sp>
        <p:sp>
          <p:nvSpPr>
            <p:cNvPr id="52" name="rc52"/>
            <p:cNvSpPr/>
            <p:nvPr/>
          </p:nvSpPr>
          <p:spPr>
            <a:xfrm>
              <a:off x="4827098" y="3365222"/>
              <a:ext cx="235719" cy="630670"/>
            </a:xfrm>
            <a:prstGeom prst="rect">
              <a:avLst/>
            </a:prstGeom>
            <a:solidFill>
              <a:srgbClr val="B3B3B3">
                <a:alpha val="90196"/>
              </a:srgbClr>
            </a:solidFill>
          </p:spPr>
          <p:txBody>
            <a:bodyPr/>
            <a:lstStyle/>
            <a:p/>
          </p:txBody>
        </p:sp>
        <p:sp>
          <p:nvSpPr>
            <p:cNvPr id="53" name="rc53"/>
            <p:cNvSpPr/>
            <p:nvPr/>
          </p:nvSpPr>
          <p:spPr>
            <a:xfrm>
              <a:off x="5089008" y="3589717"/>
              <a:ext cx="235719" cy="464537"/>
            </a:xfrm>
            <a:prstGeom prst="rect">
              <a:avLst/>
            </a:prstGeom>
            <a:solidFill>
              <a:srgbClr val="B3B3B3">
                <a:alpha val="90196"/>
              </a:srgbClr>
            </a:solidFill>
          </p:spPr>
          <p:txBody>
            <a:bodyPr/>
            <a:lstStyle/>
            <a:p/>
          </p:txBody>
        </p:sp>
        <p:sp>
          <p:nvSpPr>
            <p:cNvPr id="54" name="rc54"/>
            <p:cNvSpPr/>
            <p:nvPr/>
          </p:nvSpPr>
          <p:spPr>
            <a:xfrm>
              <a:off x="5350919" y="3500864"/>
              <a:ext cx="235719" cy="491976"/>
            </a:xfrm>
            <a:prstGeom prst="rect">
              <a:avLst/>
            </a:prstGeom>
            <a:solidFill>
              <a:srgbClr val="B3B3B3">
                <a:alpha val="90196"/>
              </a:srgbClr>
            </a:solidFill>
          </p:spPr>
          <p:txBody>
            <a:bodyPr/>
            <a:lstStyle/>
            <a:p/>
          </p:txBody>
        </p:sp>
        <p:sp>
          <p:nvSpPr>
            <p:cNvPr id="55" name="rc55"/>
            <p:cNvSpPr/>
            <p:nvPr/>
          </p:nvSpPr>
          <p:spPr>
            <a:xfrm>
              <a:off x="5612829" y="3726343"/>
              <a:ext cx="235719" cy="268019"/>
            </a:xfrm>
            <a:prstGeom prst="rect">
              <a:avLst/>
            </a:prstGeom>
            <a:solidFill>
              <a:srgbClr val="B3B3B3">
                <a:alpha val="90196"/>
              </a:srgbClr>
            </a:solidFill>
          </p:spPr>
          <p:txBody>
            <a:bodyPr/>
            <a:lstStyle/>
            <a:p/>
          </p:txBody>
        </p:sp>
        <p:sp>
          <p:nvSpPr>
            <p:cNvPr id="56" name="rc56"/>
            <p:cNvSpPr/>
            <p:nvPr/>
          </p:nvSpPr>
          <p:spPr>
            <a:xfrm>
              <a:off x="5874739" y="3879116"/>
              <a:ext cx="235719" cy="235858"/>
            </a:xfrm>
            <a:prstGeom prst="rect">
              <a:avLst/>
            </a:prstGeom>
            <a:solidFill>
              <a:srgbClr val="B3B3B3">
                <a:alpha val="90196"/>
              </a:srgbClr>
            </a:solidFill>
          </p:spPr>
          <p:txBody>
            <a:bodyPr/>
            <a:lstStyle/>
            <a:p/>
          </p:txBody>
        </p:sp>
        <p:sp>
          <p:nvSpPr>
            <p:cNvPr id="57" name="rc57"/>
            <p:cNvSpPr/>
            <p:nvPr/>
          </p:nvSpPr>
          <p:spPr>
            <a:xfrm>
              <a:off x="6136649" y="3878297"/>
              <a:ext cx="235719" cy="178003"/>
            </a:xfrm>
            <a:prstGeom prst="rect">
              <a:avLst/>
            </a:prstGeom>
            <a:solidFill>
              <a:srgbClr val="B3B3B3">
                <a:alpha val="90196"/>
              </a:srgbClr>
            </a:solidFill>
          </p:spPr>
          <p:txBody>
            <a:bodyPr/>
            <a:lstStyle/>
            <a:p/>
          </p:txBody>
        </p:sp>
        <p:sp>
          <p:nvSpPr>
            <p:cNvPr id="58" name="rc58"/>
            <p:cNvSpPr/>
            <p:nvPr/>
          </p:nvSpPr>
          <p:spPr>
            <a:xfrm>
              <a:off x="6398559" y="3882500"/>
              <a:ext cx="235719" cy="173290"/>
            </a:xfrm>
            <a:prstGeom prst="rect">
              <a:avLst/>
            </a:prstGeom>
            <a:solidFill>
              <a:srgbClr val="B3B3B3">
                <a:alpha val="90196"/>
              </a:srgbClr>
            </a:solidFill>
          </p:spPr>
          <p:txBody>
            <a:bodyPr/>
            <a:lstStyle/>
            <a:p/>
          </p:txBody>
        </p:sp>
        <p:sp>
          <p:nvSpPr>
            <p:cNvPr id="59" name="rc59"/>
            <p:cNvSpPr/>
            <p:nvPr/>
          </p:nvSpPr>
          <p:spPr>
            <a:xfrm>
              <a:off x="6660470" y="3808158"/>
              <a:ext cx="235719" cy="168579"/>
            </a:xfrm>
            <a:prstGeom prst="rect">
              <a:avLst/>
            </a:prstGeom>
            <a:solidFill>
              <a:srgbClr val="B3B3B3">
                <a:alpha val="90196"/>
              </a:srgbClr>
            </a:solidFill>
          </p:spPr>
          <p:txBody>
            <a:bodyPr/>
            <a:lstStyle/>
            <a:p/>
          </p:txBody>
        </p:sp>
        <p:sp>
          <p:nvSpPr>
            <p:cNvPr id="60" name="rc60"/>
            <p:cNvSpPr/>
            <p:nvPr/>
          </p:nvSpPr>
          <p:spPr>
            <a:xfrm>
              <a:off x="6922380" y="3883857"/>
              <a:ext cx="235719" cy="209829"/>
            </a:xfrm>
            <a:prstGeom prst="rect">
              <a:avLst/>
            </a:prstGeom>
            <a:solidFill>
              <a:srgbClr val="B3B3B3">
                <a:alpha val="90196"/>
              </a:srgbClr>
            </a:solidFill>
          </p:spPr>
          <p:txBody>
            <a:bodyPr/>
            <a:lstStyle/>
            <a:p/>
          </p:txBody>
        </p:sp>
        <p:sp>
          <p:nvSpPr>
            <p:cNvPr id="61" name="rc61"/>
            <p:cNvSpPr/>
            <p:nvPr/>
          </p:nvSpPr>
          <p:spPr>
            <a:xfrm>
              <a:off x="7184290" y="3901805"/>
              <a:ext cx="235719" cy="211244"/>
            </a:xfrm>
            <a:prstGeom prst="rect">
              <a:avLst/>
            </a:prstGeom>
            <a:solidFill>
              <a:srgbClr val="B3B3B3">
                <a:alpha val="90196"/>
              </a:srgbClr>
            </a:solidFill>
          </p:spPr>
          <p:txBody>
            <a:bodyPr/>
            <a:lstStyle/>
            <a:p/>
          </p:txBody>
        </p:sp>
        <p:sp>
          <p:nvSpPr>
            <p:cNvPr id="62" name="rc62"/>
            <p:cNvSpPr/>
            <p:nvPr/>
          </p:nvSpPr>
          <p:spPr>
            <a:xfrm>
              <a:off x="7446200" y="3861127"/>
              <a:ext cx="235719" cy="111236"/>
            </a:xfrm>
            <a:prstGeom prst="rect">
              <a:avLst/>
            </a:prstGeom>
            <a:solidFill>
              <a:srgbClr val="B3B3B3">
                <a:alpha val="90196"/>
              </a:srgbClr>
            </a:solidFill>
          </p:spPr>
          <p:txBody>
            <a:bodyPr/>
            <a:lstStyle/>
            <a:p/>
          </p:txBody>
        </p:sp>
        <p:sp>
          <p:nvSpPr>
            <p:cNvPr id="63" name="rc63"/>
            <p:cNvSpPr/>
            <p:nvPr/>
          </p:nvSpPr>
          <p:spPr>
            <a:xfrm>
              <a:off x="7708110" y="4055287"/>
              <a:ext cx="235719" cy="56435"/>
            </a:xfrm>
            <a:prstGeom prst="rect">
              <a:avLst/>
            </a:prstGeom>
            <a:solidFill>
              <a:srgbClr val="B3B3B3">
                <a:alpha val="90196"/>
              </a:srgbClr>
            </a:solidFill>
          </p:spPr>
          <p:txBody>
            <a:bodyPr/>
            <a:lstStyle/>
            <a:p/>
          </p:txBody>
        </p:sp>
        <p:sp>
          <p:nvSpPr>
            <p:cNvPr id="64" name="rc64"/>
            <p:cNvSpPr/>
            <p:nvPr/>
          </p:nvSpPr>
          <p:spPr>
            <a:xfrm>
              <a:off x="7970021" y="4054287"/>
              <a:ext cx="235719" cy="16389"/>
            </a:xfrm>
            <a:prstGeom prst="rect">
              <a:avLst/>
            </a:prstGeom>
            <a:solidFill>
              <a:srgbClr val="B3B3B3">
                <a:alpha val="90196"/>
              </a:srgbClr>
            </a:solidFill>
          </p:spPr>
          <p:txBody>
            <a:bodyPr/>
            <a:lstStyle/>
            <a:p/>
          </p:txBody>
        </p:sp>
        <p:sp>
          <p:nvSpPr>
            <p:cNvPr id="65" name="pl65"/>
            <p:cNvSpPr/>
            <p:nvPr/>
          </p:nvSpPr>
          <p:spPr>
            <a:xfrm>
              <a:off x="1540125" y="2171156"/>
              <a:ext cx="6547754" cy="365205"/>
            </a:xfrm>
            <a:custGeom>
              <a:avLst/>
              <a:pathLst>
                <a:path w="6547754" h="365205">
                  <a:moveTo>
                    <a:pt x="0" y="107413"/>
                  </a:moveTo>
                  <a:lnTo>
                    <a:pt x="261910" y="365205"/>
                  </a:lnTo>
                  <a:lnTo>
                    <a:pt x="523820" y="365205"/>
                  </a:lnTo>
                  <a:lnTo>
                    <a:pt x="785730" y="322239"/>
                  </a:lnTo>
                  <a:lnTo>
                    <a:pt x="1047640" y="257791"/>
                  </a:lnTo>
                  <a:lnTo>
                    <a:pt x="1309550" y="257791"/>
                  </a:lnTo>
                  <a:lnTo>
                    <a:pt x="1571461" y="214826"/>
                  </a:lnTo>
                  <a:lnTo>
                    <a:pt x="1833371" y="0"/>
                  </a:lnTo>
                  <a:lnTo>
                    <a:pt x="2095281" y="193343"/>
                  </a:lnTo>
                  <a:lnTo>
                    <a:pt x="2357191" y="42965"/>
                  </a:lnTo>
                  <a:lnTo>
                    <a:pt x="2619101" y="42965"/>
                  </a:lnTo>
                  <a:lnTo>
                    <a:pt x="2881012" y="85930"/>
                  </a:lnTo>
                  <a:lnTo>
                    <a:pt x="3142922" y="128895"/>
                  </a:lnTo>
                  <a:lnTo>
                    <a:pt x="3404832" y="128895"/>
                  </a:lnTo>
                  <a:lnTo>
                    <a:pt x="3666742" y="64447"/>
                  </a:lnTo>
                  <a:lnTo>
                    <a:pt x="3928652" y="128895"/>
                  </a:lnTo>
                  <a:lnTo>
                    <a:pt x="4190563" y="128895"/>
                  </a:lnTo>
                  <a:lnTo>
                    <a:pt x="4452473" y="0"/>
                  </a:lnTo>
                  <a:lnTo>
                    <a:pt x="4714383" y="64447"/>
                  </a:lnTo>
                  <a:lnTo>
                    <a:pt x="4976293" y="64447"/>
                  </a:lnTo>
                  <a:lnTo>
                    <a:pt x="5238203" y="150378"/>
                  </a:lnTo>
                  <a:lnTo>
                    <a:pt x="5500114" y="21482"/>
                  </a:lnTo>
                  <a:lnTo>
                    <a:pt x="5762024" y="0"/>
                  </a:lnTo>
                  <a:lnTo>
                    <a:pt x="6023934" y="150378"/>
                  </a:lnTo>
                  <a:lnTo>
                    <a:pt x="6285844" y="0"/>
                  </a:lnTo>
                  <a:lnTo>
                    <a:pt x="6547754" y="42965"/>
                  </a:lnTo>
                </a:path>
              </a:pathLst>
            </a:custGeom>
            <a:ln w="27101" cap="flat">
              <a:solidFill>
                <a:srgbClr val="3283FE">
                  <a:alpha val="100000"/>
                </a:srgbClr>
              </a:solidFill>
              <a:prstDash val="solid"/>
              <a:round/>
            </a:ln>
          </p:spPr>
          <p:txBody>
            <a:bodyPr/>
            <a:lstStyle/>
            <a:p/>
          </p:txBody>
        </p:sp>
        <p:sp>
          <p:nvSpPr>
            <p:cNvPr id="66" name="pl66"/>
            <p:cNvSpPr/>
            <p:nvPr/>
          </p:nvSpPr>
          <p:spPr>
            <a:xfrm>
              <a:off x="4683048" y="2235604"/>
              <a:ext cx="3404832" cy="859306"/>
            </a:xfrm>
            <a:custGeom>
              <a:avLst/>
              <a:pathLst>
                <a:path w="3404832" h="859306">
                  <a:moveTo>
                    <a:pt x="0" y="859306"/>
                  </a:moveTo>
                  <a:lnTo>
                    <a:pt x="261910" y="816341"/>
                  </a:lnTo>
                  <a:lnTo>
                    <a:pt x="523820" y="537066"/>
                  </a:lnTo>
                  <a:lnTo>
                    <a:pt x="785730" y="622997"/>
                  </a:lnTo>
                  <a:lnTo>
                    <a:pt x="1047640" y="365205"/>
                  </a:lnTo>
                  <a:lnTo>
                    <a:pt x="1309550" y="193343"/>
                  </a:lnTo>
                  <a:lnTo>
                    <a:pt x="1571461" y="193343"/>
                  </a:lnTo>
                  <a:lnTo>
                    <a:pt x="1833371" y="193343"/>
                  </a:lnTo>
                  <a:lnTo>
                    <a:pt x="2095281" y="279274"/>
                  </a:lnTo>
                  <a:lnTo>
                    <a:pt x="2357191" y="193343"/>
                  </a:lnTo>
                  <a:lnTo>
                    <a:pt x="2619101" y="171861"/>
                  </a:lnTo>
                  <a:lnTo>
                    <a:pt x="2881012" y="214826"/>
                  </a:lnTo>
                  <a:lnTo>
                    <a:pt x="3142922" y="0"/>
                  </a:lnTo>
                  <a:lnTo>
                    <a:pt x="3404832" y="0"/>
                  </a:lnTo>
                </a:path>
              </a:pathLst>
            </a:custGeom>
            <a:ln w="27101" cap="flat">
              <a:solidFill>
                <a:srgbClr val="FFA500">
                  <a:alpha val="100000"/>
                </a:srgbClr>
              </a:solidFill>
              <a:prstDash val="solid"/>
              <a:round/>
            </a:ln>
          </p:spPr>
          <p:txBody>
            <a:bodyPr/>
            <a:lstStyle/>
            <a:p/>
          </p:txBody>
        </p:sp>
        <p:sp>
          <p:nvSpPr>
            <p:cNvPr id="67" name="tx67"/>
            <p:cNvSpPr/>
            <p:nvPr/>
          </p:nvSpPr>
          <p:spPr>
            <a:xfrm>
              <a:off x="146978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8" name="tx68"/>
            <p:cNvSpPr/>
            <p:nvPr/>
          </p:nvSpPr>
          <p:spPr>
            <a:xfrm>
              <a:off x="277933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408888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0" name="tx70"/>
            <p:cNvSpPr/>
            <p:nvPr/>
          </p:nvSpPr>
          <p:spPr>
            <a:xfrm>
              <a:off x="539844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1" name="tx71"/>
            <p:cNvSpPr/>
            <p:nvPr/>
          </p:nvSpPr>
          <p:spPr>
            <a:xfrm>
              <a:off x="5398440"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2" name="tx72"/>
            <p:cNvSpPr/>
            <p:nvPr/>
          </p:nvSpPr>
          <p:spPr>
            <a:xfrm>
              <a:off x="644608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3" name="tx73"/>
            <p:cNvSpPr/>
            <p:nvPr/>
          </p:nvSpPr>
          <p:spPr>
            <a:xfrm>
              <a:off x="6446081"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4" name="tx74"/>
            <p:cNvSpPr/>
            <p:nvPr/>
          </p:nvSpPr>
          <p:spPr>
            <a:xfrm>
              <a:off x="670799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5" name="tx75"/>
            <p:cNvSpPr/>
            <p:nvPr/>
          </p:nvSpPr>
          <p:spPr>
            <a:xfrm>
              <a:off x="670799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6" name="tx76"/>
            <p:cNvSpPr/>
            <p:nvPr/>
          </p:nvSpPr>
          <p:spPr>
            <a:xfrm>
              <a:off x="696990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7" name="tx77"/>
            <p:cNvSpPr/>
            <p:nvPr/>
          </p:nvSpPr>
          <p:spPr>
            <a:xfrm>
              <a:off x="6969901"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8" name="tx78"/>
            <p:cNvSpPr/>
            <p:nvPr/>
          </p:nvSpPr>
          <p:spPr>
            <a:xfrm>
              <a:off x="72318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9" name="tx79"/>
            <p:cNvSpPr/>
            <p:nvPr/>
          </p:nvSpPr>
          <p:spPr>
            <a:xfrm>
              <a:off x="723181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0" name="tx80"/>
            <p:cNvSpPr/>
            <p:nvPr/>
          </p:nvSpPr>
          <p:spPr>
            <a:xfrm>
              <a:off x="749372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1" name="tx81"/>
            <p:cNvSpPr/>
            <p:nvPr/>
          </p:nvSpPr>
          <p:spPr>
            <a:xfrm>
              <a:off x="749372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2" name="tx82"/>
            <p:cNvSpPr/>
            <p:nvPr/>
          </p:nvSpPr>
          <p:spPr>
            <a:xfrm>
              <a:off x="775563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3" name="tx83"/>
            <p:cNvSpPr/>
            <p:nvPr/>
          </p:nvSpPr>
          <p:spPr>
            <a:xfrm>
              <a:off x="775563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4" name="tx84"/>
            <p:cNvSpPr/>
            <p:nvPr/>
          </p:nvSpPr>
          <p:spPr>
            <a:xfrm>
              <a:off x="80175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5" name="tx85"/>
            <p:cNvSpPr/>
            <p:nvPr/>
          </p:nvSpPr>
          <p:spPr>
            <a:xfrm>
              <a:off x="80175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6" name="tx86"/>
            <p:cNvSpPr/>
            <p:nvPr/>
          </p:nvSpPr>
          <p:spPr>
            <a:xfrm>
              <a:off x="1479836" y="40942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7" name="tx87"/>
            <p:cNvSpPr/>
            <p:nvPr/>
          </p:nvSpPr>
          <p:spPr>
            <a:xfrm>
              <a:off x="2759242" y="40267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88" name="tx88"/>
            <p:cNvSpPr/>
            <p:nvPr/>
          </p:nvSpPr>
          <p:spPr>
            <a:xfrm>
              <a:off x="4098938" y="4106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9" name="tx89"/>
            <p:cNvSpPr/>
            <p:nvPr/>
          </p:nvSpPr>
          <p:spPr>
            <a:xfrm>
              <a:off x="5408489" y="4061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0" name="tx90"/>
            <p:cNvSpPr/>
            <p:nvPr/>
          </p:nvSpPr>
          <p:spPr>
            <a:xfrm>
              <a:off x="6456129" y="4093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1" name="tx91"/>
            <p:cNvSpPr/>
            <p:nvPr/>
          </p:nvSpPr>
          <p:spPr>
            <a:xfrm>
              <a:off x="6687895" y="40539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2" name="tx92"/>
            <p:cNvSpPr/>
            <p:nvPr/>
          </p:nvSpPr>
          <p:spPr>
            <a:xfrm>
              <a:off x="6979950" y="4112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3" name="tx93"/>
            <p:cNvSpPr/>
            <p:nvPr/>
          </p:nvSpPr>
          <p:spPr>
            <a:xfrm>
              <a:off x="7241860" y="41220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4" name="tx94"/>
            <p:cNvSpPr/>
            <p:nvPr/>
          </p:nvSpPr>
          <p:spPr>
            <a:xfrm>
              <a:off x="7473625" y="4051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5" name="tx95"/>
            <p:cNvSpPr/>
            <p:nvPr/>
          </p:nvSpPr>
          <p:spPr>
            <a:xfrm>
              <a:off x="7765680" y="4123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6" name="tx96"/>
            <p:cNvSpPr/>
            <p:nvPr/>
          </p:nvSpPr>
          <p:spPr>
            <a:xfrm>
              <a:off x="8027590" y="41009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7" name="tx97"/>
            <p:cNvSpPr/>
            <p:nvPr/>
          </p:nvSpPr>
          <p:spPr>
            <a:xfrm>
              <a:off x="5378344" y="37063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98" name="tx98"/>
            <p:cNvSpPr/>
            <p:nvPr/>
          </p:nvSpPr>
          <p:spPr>
            <a:xfrm>
              <a:off x="6456129" y="39300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9" name="tx99"/>
            <p:cNvSpPr/>
            <p:nvPr/>
          </p:nvSpPr>
          <p:spPr>
            <a:xfrm>
              <a:off x="6718039" y="38519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0" name="tx100"/>
            <p:cNvSpPr/>
            <p:nvPr/>
          </p:nvSpPr>
          <p:spPr>
            <a:xfrm>
              <a:off x="6979950" y="39483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1" name="tx101"/>
            <p:cNvSpPr/>
            <p:nvPr/>
          </p:nvSpPr>
          <p:spPr>
            <a:xfrm>
              <a:off x="7241860" y="3966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2" name="tx102"/>
            <p:cNvSpPr/>
            <p:nvPr/>
          </p:nvSpPr>
          <p:spPr>
            <a:xfrm>
              <a:off x="7503770" y="3876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7765680" y="40443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4" name="tx104"/>
            <p:cNvSpPr/>
            <p:nvPr/>
          </p:nvSpPr>
          <p:spPr>
            <a:xfrm>
              <a:off x="8057735" y="402468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5387387" y="339458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106" name="tx106"/>
            <p:cNvSpPr/>
            <p:nvPr/>
          </p:nvSpPr>
          <p:spPr>
            <a:xfrm>
              <a:off x="6435028" y="377621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143</a:t>
              </a:r>
            </a:p>
          </p:txBody>
        </p:sp>
        <p:sp>
          <p:nvSpPr>
            <p:cNvPr id="107" name="tx107"/>
            <p:cNvSpPr/>
            <p:nvPr/>
          </p:nvSpPr>
          <p:spPr>
            <a:xfrm>
              <a:off x="6696938" y="370192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108" name="tx108"/>
            <p:cNvSpPr/>
            <p:nvPr/>
          </p:nvSpPr>
          <p:spPr>
            <a:xfrm>
              <a:off x="6958848" y="377881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109" name="tx109"/>
            <p:cNvSpPr/>
            <p:nvPr/>
          </p:nvSpPr>
          <p:spPr>
            <a:xfrm>
              <a:off x="7220758" y="379552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10" name="tx110"/>
            <p:cNvSpPr/>
            <p:nvPr/>
          </p:nvSpPr>
          <p:spPr>
            <a:xfrm>
              <a:off x="7482669" y="37548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152</a:t>
              </a:r>
            </a:p>
          </p:txBody>
        </p:sp>
        <p:sp>
          <p:nvSpPr>
            <p:cNvPr id="111" name="tx111"/>
            <p:cNvSpPr/>
            <p:nvPr/>
          </p:nvSpPr>
          <p:spPr>
            <a:xfrm>
              <a:off x="7771709" y="39490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12" name="tx112"/>
            <p:cNvSpPr/>
            <p:nvPr/>
          </p:nvSpPr>
          <p:spPr>
            <a:xfrm>
              <a:off x="8033619" y="39480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13" name="tx113"/>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94200" y="358286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5" name="tx115"/>
            <p:cNvSpPr/>
            <p:nvPr/>
          </p:nvSpPr>
          <p:spPr>
            <a:xfrm>
              <a:off x="694200" y="30058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6" name="tx116"/>
            <p:cNvSpPr/>
            <p:nvPr/>
          </p:nvSpPr>
          <p:spPr>
            <a:xfrm>
              <a:off x="694200" y="242881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7" name="tx117"/>
            <p:cNvSpPr/>
            <p:nvPr/>
          </p:nvSpPr>
          <p:spPr>
            <a:xfrm>
              <a:off x="577692" y="185179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744786" y="5080163"/>
              <a:ext cx="201456" cy="201456"/>
            </a:xfrm>
            <a:prstGeom prst="rect">
              <a:avLst/>
            </a:prstGeom>
            <a:solidFill>
              <a:srgbClr val="E2231A">
                <a:alpha val="90196"/>
              </a:srgbClr>
            </a:solidFill>
          </p:spPr>
          <p:txBody>
            <a:bodyPr/>
            <a:lstStyle/>
            <a:p/>
          </p:txBody>
        </p:sp>
        <p:sp>
          <p:nvSpPr>
            <p:cNvPr id="141" name="rc141"/>
            <p:cNvSpPr/>
            <p:nvPr/>
          </p:nvSpPr>
          <p:spPr>
            <a:xfrm>
              <a:off x="5708946" y="5080163"/>
              <a:ext cx="201456" cy="201456"/>
            </a:xfrm>
            <a:prstGeom prst="rect">
              <a:avLst/>
            </a:prstGeom>
            <a:solidFill>
              <a:srgbClr val="B3B3B3">
                <a:alpha val="90196"/>
              </a:srgbClr>
            </a:solidFill>
          </p:spPr>
          <p:txBody>
            <a:bodyPr/>
            <a:lstStyle/>
            <a:p/>
          </p:txBody>
        </p:sp>
        <p:sp>
          <p:nvSpPr>
            <p:cNvPr id="142" name="tx142"/>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1083092"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146" name="pl146"/>
            <p:cNvSpPr/>
            <p:nvPr/>
          </p:nvSpPr>
          <p:spPr>
            <a:xfrm>
              <a:off x="26101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9859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3617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7980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1738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422266" y="5840557"/>
              <a:ext cx="3216023" cy="124062"/>
            </a:xfrm>
            <a:prstGeom prst="rect">
              <a:avLst/>
            </a:prstGeom>
            <a:solidFill>
              <a:srgbClr val="E2231A">
                <a:alpha val="90196"/>
              </a:srgbClr>
            </a:solidFill>
          </p:spPr>
          <p:txBody>
            <a:bodyPr/>
            <a:lstStyle/>
            <a:p/>
          </p:txBody>
        </p:sp>
        <p:sp>
          <p:nvSpPr>
            <p:cNvPr id="156" name="rc156"/>
            <p:cNvSpPr/>
            <p:nvPr/>
          </p:nvSpPr>
          <p:spPr>
            <a:xfrm>
              <a:off x="1422266" y="5685479"/>
              <a:ext cx="2064568" cy="124062"/>
            </a:xfrm>
            <a:prstGeom prst="rect">
              <a:avLst/>
            </a:prstGeom>
            <a:solidFill>
              <a:srgbClr val="E2231A">
                <a:alpha val="90196"/>
              </a:srgbClr>
            </a:solidFill>
          </p:spPr>
          <p:txBody>
            <a:bodyPr/>
            <a:lstStyle/>
            <a:p/>
          </p:txBody>
        </p:sp>
        <p:sp>
          <p:nvSpPr>
            <p:cNvPr id="157" name="rc157"/>
            <p:cNvSpPr/>
            <p:nvPr/>
          </p:nvSpPr>
          <p:spPr>
            <a:xfrm>
              <a:off x="1422266" y="5530401"/>
              <a:ext cx="2909545" cy="124062"/>
            </a:xfrm>
            <a:prstGeom prst="rect">
              <a:avLst/>
            </a:prstGeom>
            <a:solidFill>
              <a:srgbClr val="E2231A">
                <a:alpha val="90196"/>
              </a:srgbClr>
            </a:solidFill>
          </p:spPr>
          <p:txBody>
            <a:bodyPr/>
            <a:lstStyle/>
            <a:p/>
          </p:txBody>
        </p:sp>
        <p:sp>
          <p:nvSpPr>
            <p:cNvPr id="158" name="rc158"/>
            <p:cNvSpPr/>
            <p:nvPr/>
          </p:nvSpPr>
          <p:spPr>
            <a:xfrm>
              <a:off x="4638289" y="5840557"/>
              <a:ext cx="3567451" cy="124062"/>
            </a:xfrm>
            <a:prstGeom prst="rect">
              <a:avLst/>
            </a:prstGeom>
            <a:solidFill>
              <a:srgbClr val="B3B3B3">
                <a:alpha val="90196"/>
              </a:srgbClr>
            </a:solidFill>
          </p:spPr>
          <p:txBody>
            <a:bodyPr/>
            <a:lstStyle/>
            <a:p/>
          </p:txBody>
        </p:sp>
        <p:sp>
          <p:nvSpPr>
            <p:cNvPr id="159" name="rc159"/>
            <p:cNvSpPr/>
            <p:nvPr/>
          </p:nvSpPr>
          <p:spPr>
            <a:xfrm>
              <a:off x="3486834" y="5685479"/>
              <a:ext cx="1161812" cy="124062"/>
            </a:xfrm>
            <a:prstGeom prst="rect">
              <a:avLst/>
            </a:prstGeom>
            <a:solidFill>
              <a:srgbClr val="B3B3B3">
                <a:alpha val="90196"/>
              </a:srgbClr>
            </a:solidFill>
          </p:spPr>
          <p:txBody>
            <a:bodyPr/>
            <a:lstStyle/>
            <a:p/>
          </p:txBody>
        </p:sp>
        <p:sp>
          <p:nvSpPr>
            <p:cNvPr id="160" name="rc160"/>
            <p:cNvSpPr/>
            <p:nvPr/>
          </p:nvSpPr>
          <p:spPr>
            <a:xfrm>
              <a:off x="4331811" y="5530401"/>
              <a:ext cx="337410" cy="124062"/>
            </a:xfrm>
            <a:prstGeom prst="rect">
              <a:avLst/>
            </a:prstGeom>
            <a:solidFill>
              <a:srgbClr val="B3B3B3">
                <a:alpha val="90196"/>
              </a:srgbClr>
            </a:solidFill>
          </p:spPr>
          <p:txBody>
            <a:bodyPr/>
            <a:lstStyle/>
            <a:p/>
          </p:txBody>
        </p:sp>
        <p:sp>
          <p:nvSpPr>
            <p:cNvPr id="161" name="tx161"/>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142.8</a:t>
              </a:r>
            </a:p>
          </p:txBody>
        </p:sp>
        <p:sp>
          <p:nvSpPr>
            <p:cNvPr id="162" name="tx162"/>
            <p:cNvSpPr/>
            <p:nvPr/>
          </p:nvSpPr>
          <p:spPr>
            <a:xfrm>
              <a:off x="476117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67.9</a:t>
              </a:r>
            </a:p>
          </p:txBody>
        </p:sp>
        <p:sp>
          <p:nvSpPr>
            <p:cNvPr id="163" name="tx163"/>
            <p:cNvSpPr/>
            <p:nvPr/>
          </p:nvSpPr>
          <p:spPr>
            <a:xfrm>
              <a:off x="4781748"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a:t>
              </a:r>
            </a:p>
          </p:txBody>
        </p:sp>
        <p:sp>
          <p:nvSpPr>
            <p:cNvPr id="164" name="tx164"/>
            <p:cNvSpPr/>
            <p:nvPr/>
          </p:nvSpPr>
          <p:spPr>
            <a:xfrm>
              <a:off x="291775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67.7</a:t>
              </a:r>
            </a:p>
          </p:txBody>
        </p:sp>
        <p:sp>
          <p:nvSpPr>
            <p:cNvPr id="165" name="tx165"/>
            <p:cNvSpPr/>
            <p:nvPr/>
          </p:nvSpPr>
          <p:spPr>
            <a:xfrm>
              <a:off x="234202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43.5</a:t>
              </a:r>
            </a:p>
          </p:txBody>
        </p:sp>
        <p:sp>
          <p:nvSpPr>
            <p:cNvPr id="166" name="tx166"/>
            <p:cNvSpPr/>
            <p:nvPr/>
          </p:nvSpPr>
          <p:spPr>
            <a:xfrm>
              <a:off x="276451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61.2</a:t>
              </a:r>
            </a:p>
          </p:txBody>
        </p:sp>
        <p:sp>
          <p:nvSpPr>
            <p:cNvPr id="167" name="tx167"/>
            <p:cNvSpPr/>
            <p:nvPr/>
          </p:nvSpPr>
          <p:spPr>
            <a:xfrm>
              <a:off x="630948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75.1</a:t>
              </a:r>
            </a:p>
          </p:txBody>
        </p:sp>
        <p:sp>
          <p:nvSpPr>
            <p:cNvPr id="168" name="tx168"/>
            <p:cNvSpPr/>
            <p:nvPr/>
          </p:nvSpPr>
          <p:spPr>
            <a:xfrm>
              <a:off x="395521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24.5</a:t>
              </a:r>
            </a:p>
          </p:txBody>
        </p:sp>
        <p:sp>
          <p:nvSpPr>
            <p:cNvPr id="169" name="tx169"/>
            <p:cNvSpPr/>
            <p:nvPr/>
          </p:nvSpPr>
          <p:spPr>
            <a:xfrm>
              <a:off x="4420144"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70" name="tx17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67378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5" name="tx175"/>
            <p:cNvSpPr/>
            <p:nvPr/>
          </p:nvSpPr>
          <p:spPr>
            <a:xfrm>
              <a:off x="601073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93%. This is similar to in 2019, where coverage was 92%.
61,000 children missed their routine first dose of measles vaccine.
MCV2 is typically administered to children between 18 months and five years old. MCV2 coverage remained constant at 92%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95% in 2024 to 93% in 2025 - below the 95% level needed to prevent outbreaks and, leaving 61,000 children without any protection against measles. MCV2 coverage remained constant at 92%</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371812"/>
            </a:xfrm>
            <a:custGeom>
              <a:avLst/>
              <a:pathLst>
                <a:path w="3397293" h="371812">
                  <a:moveTo>
                    <a:pt x="0" y="109356"/>
                  </a:moveTo>
                  <a:lnTo>
                    <a:pt x="135891" y="371812"/>
                  </a:lnTo>
                  <a:lnTo>
                    <a:pt x="271783" y="371812"/>
                  </a:lnTo>
                  <a:lnTo>
                    <a:pt x="407675" y="328070"/>
                  </a:lnTo>
                  <a:lnTo>
                    <a:pt x="543566" y="262456"/>
                  </a:lnTo>
                  <a:lnTo>
                    <a:pt x="679458" y="262456"/>
                  </a:lnTo>
                  <a:lnTo>
                    <a:pt x="815350" y="218713"/>
                  </a:lnTo>
                  <a:lnTo>
                    <a:pt x="951242" y="0"/>
                  </a:lnTo>
                  <a:lnTo>
                    <a:pt x="1087133" y="196842"/>
                  </a:lnTo>
                  <a:lnTo>
                    <a:pt x="1223025" y="43742"/>
                  </a:lnTo>
                  <a:lnTo>
                    <a:pt x="1358917" y="43742"/>
                  </a:lnTo>
                  <a:lnTo>
                    <a:pt x="1494809" y="87485"/>
                  </a:lnTo>
                  <a:lnTo>
                    <a:pt x="1630700" y="131228"/>
                  </a:lnTo>
                  <a:lnTo>
                    <a:pt x="1766592" y="131228"/>
                  </a:lnTo>
                  <a:lnTo>
                    <a:pt x="1902484" y="65614"/>
                  </a:lnTo>
                  <a:lnTo>
                    <a:pt x="2038375" y="131228"/>
                  </a:lnTo>
                  <a:lnTo>
                    <a:pt x="2174267" y="131228"/>
                  </a:lnTo>
                  <a:lnTo>
                    <a:pt x="2310159" y="0"/>
                  </a:lnTo>
                  <a:lnTo>
                    <a:pt x="2446051" y="65614"/>
                  </a:lnTo>
                  <a:lnTo>
                    <a:pt x="2581942" y="65614"/>
                  </a:lnTo>
                  <a:lnTo>
                    <a:pt x="2717834" y="153099"/>
                  </a:lnTo>
                  <a:lnTo>
                    <a:pt x="2853726" y="21871"/>
                  </a:lnTo>
                  <a:lnTo>
                    <a:pt x="2989618" y="0"/>
                  </a:lnTo>
                  <a:lnTo>
                    <a:pt x="3125509" y="153099"/>
                  </a:lnTo>
                  <a:lnTo>
                    <a:pt x="3261401" y="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371812"/>
            </a:xfrm>
            <a:custGeom>
              <a:avLst/>
              <a:pathLst>
                <a:path w="3397293" h="371812">
                  <a:moveTo>
                    <a:pt x="0" y="109356"/>
                  </a:moveTo>
                  <a:lnTo>
                    <a:pt x="135891" y="371812"/>
                  </a:lnTo>
                  <a:lnTo>
                    <a:pt x="271783" y="371812"/>
                  </a:lnTo>
                  <a:lnTo>
                    <a:pt x="407675" y="328070"/>
                  </a:lnTo>
                  <a:lnTo>
                    <a:pt x="543566" y="262456"/>
                  </a:lnTo>
                  <a:lnTo>
                    <a:pt x="679458" y="262456"/>
                  </a:lnTo>
                  <a:lnTo>
                    <a:pt x="815350" y="218713"/>
                  </a:lnTo>
                  <a:lnTo>
                    <a:pt x="951242" y="0"/>
                  </a:lnTo>
                  <a:lnTo>
                    <a:pt x="1087133" y="196842"/>
                  </a:lnTo>
                  <a:lnTo>
                    <a:pt x="1223025" y="43742"/>
                  </a:lnTo>
                  <a:lnTo>
                    <a:pt x="1358917" y="43742"/>
                  </a:lnTo>
                  <a:lnTo>
                    <a:pt x="1494809" y="87485"/>
                  </a:lnTo>
                  <a:lnTo>
                    <a:pt x="1630700" y="131228"/>
                  </a:lnTo>
                  <a:lnTo>
                    <a:pt x="1766592" y="131228"/>
                  </a:lnTo>
                  <a:lnTo>
                    <a:pt x="1902484" y="65614"/>
                  </a:lnTo>
                  <a:lnTo>
                    <a:pt x="2038375" y="131228"/>
                  </a:lnTo>
                  <a:lnTo>
                    <a:pt x="2174267" y="131228"/>
                  </a:lnTo>
                  <a:lnTo>
                    <a:pt x="2310159" y="0"/>
                  </a:lnTo>
                  <a:lnTo>
                    <a:pt x="2446051" y="65614"/>
                  </a:lnTo>
                  <a:lnTo>
                    <a:pt x="2581942" y="65614"/>
                  </a:lnTo>
                  <a:lnTo>
                    <a:pt x="2717834" y="153099"/>
                  </a:lnTo>
                  <a:lnTo>
                    <a:pt x="2853726" y="21871"/>
                  </a:lnTo>
                  <a:lnTo>
                    <a:pt x="2989618" y="0"/>
                  </a:lnTo>
                  <a:lnTo>
                    <a:pt x="3125509" y="153099"/>
                  </a:lnTo>
                  <a:lnTo>
                    <a:pt x="3261401" y="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371812"/>
            </a:xfrm>
            <a:custGeom>
              <a:avLst/>
              <a:pathLst>
                <a:path w="3397293" h="371812">
                  <a:moveTo>
                    <a:pt x="0" y="109356"/>
                  </a:moveTo>
                  <a:lnTo>
                    <a:pt x="135891" y="371812"/>
                  </a:lnTo>
                  <a:lnTo>
                    <a:pt x="271783" y="371812"/>
                  </a:lnTo>
                  <a:lnTo>
                    <a:pt x="407675" y="328070"/>
                  </a:lnTo>
                  <a:lnTo>
                    <a:pt x="543566" y="262456"/>
                  </a:lnTo>
                  <a:lnTo>
                    <a:pt x="679458" y="262456"/>
                  </a:lnTo>
                  <a:lnTo>
                    <a:pt x="815350" y="218713"/>
                  </a:lnTo>
                  <a:lnTo>
                    <a:pt x="951242" y="0"/>
                  </a:lnTo>
                  <a:lnTo>
                    <a:pt x="1087133" y="196842"/>
                  </a:lnTo>
                  <a:lnTo>
                    <a:pt x="1223025" y="43742"/>
                  </a:lnTo>
                  <a:lnTo>
                    <a:pt x="1358917" y="43742"/>
                  </a:lnTo>
                  <a:lnTo>
                    <a:pt x="1494809" y="87485"/>
                  </a:lnTo>
                  <a:lnTo>
                    <a:pt x="1630700" y="131228"/>
                  </a:lnTo>
                  <a:lnTo>
                    <a:pt x="1766592" y="131228"/>
                  </a:lnTo>
                  <a:lnTo>
                    <a:pt x="1902484" y="65614"/>
                  </a:lnTo>
                  <a:lnTo>
                    <a:pt x="2038375" y="131228"/>
                  </a:lnTo>
                  <a:lnTo>
                    <a:pt x="2174267" y="131228"/>
                  </a:lnTo>
                  <a:lnTo>
                    <a:pt x="2310159" y="0"/>
                  </a:lnTo>
                  <a:lnTo>
                    <a:pt x="2446051" y="65614"/>
                  </a:lnTo>
                  <a:lnTo>
                    <a:pt x="2581942" y="65614"/>
                  </a:lnTo>
                  <a:lnTo>
                    <a:pt x="2717834" y="153099"/>
                  </a:lnTo>
                  <a:lnTo>
                    <a:pt x="2853726" y="21871"/>
                  </a:lnTo>
                  <a:lnTo>
                    <a:pt x="2989618" y="0"/>
                  </a:lnTo>
                  <a:lnTo>
                    <a:pt x="3125509" y="153099"/>
                  </a:lnTo>
                  <a:lnTo>
                    <a:pt x="3261401" y="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1403693"/>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Ghana, 2000-2025</a:t>
              </a:r>
            </a:p>
          </p:txBody>
        </p:sp>
        <p:sp>
          <p:nvSpPr>
            <p:cNvPr id="63" name="pl63"/>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055144"/>
            </a:xfrm>
            <a:custGeom>
              <a:avLst/>
              <a:pathLst>
                <a:path w="3397293" h="1055144">
                  <a:moveTo>
                    <a:pt x="0" y="310336"/>
                  </a:moveTo>
                  <a:lnTo>
                    <a:pt x="135891" y="1055144"/>
                  </a:lnTo>
                  <a:lnTo>
                    <a:pt x="271783" y="1055144"/>
                  </a:lnTo>
                  <a:lnTo>
                    <a:pt x="407675" y="931010"/>
                  </a:lnTo>
                  <a:lnTo>
                    <a:pt x="543566" y="744808"/>
                  </a:lnTo>
                  <a:lnTo>
                    <a:pt x="679458" y="744808"/>
                  </a:lnTo>
                  <a:lnTo>
                    <a:pt x="815350" y="620673"/>
                  </a:lnTo>
                  <a:lnTo>
                    <a:pt x="951242" y="0"/>
                  </a:lnTo>
                  <a:lnTo>
                    <a:pt x="1087133" y="558606"/>
                  </a:lnTo>
                  <a:lnTo>
                    <a:pt x="1223025" y="124134"/>
                  </a:lnTo>
                  <a:lnTo>
                    <a:pt x="1358917" y="124134"/>
                  </a:lnTo>
                  <a:lnTo>
                    <a:pt x="1494809" y="248269"/>
                  </a:lnTo>
                  <a:lnTo>
                    <a:pt x="1630700" y="372404"/>
                  </a:lnTo>
                  <a:lnTo>
                    <a:pt x="1766592" y="372404"/>
                  </a:lnTo>
                  <a:lnTo>
                    <a:pt x="1902484" y="186202"/>
                  </a:lnTo>
                  <a:lnTo>
                    <a:pt x="2038375" y="372404"/>
                  </a:lnTo>
                  <a:lnTo>
                    <a:pt x="2174267" y="372404"/>
                  </a:lnTo>
                  <a:lnTo>
                    <a:pt x="2310159" y="0"/>
                  </a:lnTo>
                  <a:lnTo>
                    <a:pt x="2446051" y="186202"/>
                  </a:lnTo>
                  <a:lnTo>
                    <a:pt x="2581942" y="186202"/>
                  </a:lnTo>
                  <a:lnTo>
                    <a:pt x="2717834" y="434471"/>
                  </a:lnTo>
                  <a:lnTo>
                    <a:pt x="2853726" y="62067"/>
                  </a:lnTo>
                  <a:lnTo>
                    <a:pt x="2989618" y="0"/>
                  </a:lnTo>
                  <a:lnTo>
                    <a:pt x="3125509" y="434471"/>
                  </a:lnTo>
                  <a:lnTo>
                    <a:pt x="3261401" y="0"/>
                  </a:lnTo>
                  <a:lnTo>
                    <a:pt x="3397293" y="12413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0078"/>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1675818"/>
            </a:xfrm>
            <a:custGeom>
              <a:avLst/>
              <a:pathLst>
                <a:path w="3397293" h="1675818">
                  <a:moveTo>
                    <a:pt x="0" y="1675818"/>
                  </a:moveTo>
                  <a:lnTo>
                    <a:pt x="135891" y="1551683"/>
                  </a:lnTo>
                  <a:lnTo>
                    <a:pt x="271783" y="1489616"/>
                  </a:lnTo>
                  <a:lnTo>
                    <a:pt x="407675" y="1241346"/>
                  </a:lnTo>
                  <a:lnTo>
                    <a:pt x="543566" y="993077"/>
                  </a:lnTo>
                  <a:lnTo>
                    <a:pt x="679458" y="744808"/>
                  </a:lnTo>
                  <a:lnTo>
                    <a:pt x="815350" y="620673"/>
                  </a:lnTo>
                  <a:lnTo>
                    <a:pt x="951242" y="620673"/>
                  </a:lnTo>
                  <a:lnTo>
                    <a:pt x="1087133" y="372404"/>
                  </a:lnTo>
                  <a:lnTo>
                    <a:pt x="1223025" y="0"/>
                  </a:lnTo>
                  <a:lnTo>
                    <a:pt x="1358917" y="186202"/>
                  </a:lnTo>
                  <a:lnTo>
                    <a:pt x="1494809" y="372404"/>
                  </a:lnTo>
                  <a:lnTo>
                    <a:pt x="1630700" y="434471"/>
                  </a:lnTo>
                  <a:lnTo>
                    <a:pt x="1766592" y="434471"/>
                  </a:lnTo>
                  <a:lnTo>
                    <a:pt x="1902484" y="496538"/>
                  </a:lnTo>
                  <a:lnTo>
                    <a:pt x="2038375" y="496538"/>
                  </a:lnTo>
                  <a:lnTo>
                    <a:pt x="2174267" y="372404"/>
                  </a:lnTo>
                  <a:lnTo>
                    <a:pt x="2310159" y="248269"/>
                  </a:lnTo>
                  <a:lnTo>
                    <a:pt x="2446051" y="248269"/>
                  </a:lnTo>
                  <a:lnTo>
                    <a:pt x="2581942" y="186202"/>
                  </a:lnTo>
                  <a:lnTo>
                    <a:pt x="2717834" y="248269"/>
                  </a:lnTo>
                  <a:lnTo>
                    <a:pt x="2853726" y="496538"/>
                  </a:lnTo>
                  <a:lnTo>
                    <a:pt x="2989618" y="496538"/>
                  </a:lnTo>
                  <a:lnTo>
                    <a:pt x="3125509" y="372404"/>
                  </a:lnTo>
                  <a:lnTo>
                    <a:pt x="3261401" y="186202"/>
                  </a:lnTo>
                  <a:lnTo>
                    <a:pt x="3397293" y="2482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055144"/>
            </a:xfrm>
            <a:custGeom>
              <a:avLst/>
              <a:pathLst>
                <a:path w="3397293" h="1055144">
                  <a:moveTo>
                    <a:pt x="0" y="310336"/>
                  </a:moveTo>
                  <a:lnTo>
                    <a:pt x="135891" y="1055144"/>
                  </a:lnTo>
                  <a:lnTo>
                    <a:pt x="271783" y="1055144"/>
                  </a:lnTo>
                  <a:lnTo>
                    <a:pt x="407675" y="931010"/>
                  </a:lnTo>
                  <a:lnTo>
                    <a:pt x="543566" y="744808"/>
                  </a:lnTo>
                  <a:lnTo>
                    <a:pt x="679458" y="744808"/>
                  </a:lnTo>
                  <a:lnTo>
                    <a:pt x="815350" y="620673"/>
                  </a:lnTo>
                  <a:lnTo>
                    <a:pt x="951242" y="0"/>
                  </a:lnTo>
                  <a:lnTo>
                    <a:pt x="1087133" y="558606"/>
                  </a:lnTo>
                  <a:lnTo>
                    <a:pt x="1223025" y="124134"/>
                  </a:lnTo>
                  <a:lnTo>
                    <a:pt x="1358917" y="124134"/>
                  </a:lnTo>
                  <a:lnTo>
                    <a:pt x="1494809" y="248269"/>
                  </a:lnTo>
                  <a:lnTo>
                    <a:pt x="1630700" y="372404"/>
                  </a:lnTo>
                  <a:lnTo>
                    <a:pt x="1766592" y="372404"/>
                  </a:lnTo>
                  <a:lnTo>
                    <a:pt x="1902484" y="186202"/>
                  </a:lnTo>
                  <a:lnTo>
                    <a:pt x="2038375" y="372404"/>
                  </a:lnTo>
                  <a:lnTo>
                    <a:pt x="2174267" y="372404"/>
                  </a:lnTo>
                  <a:lnTo>
                    <a:pt x="2310159" y="0"/>
                  </a:lnTo>
                  <a:lnTo>
                    <a:pt x="2446051" y="186202"/>
                  </a:lnTo>
                  <a:lnTo>
                    <a:pt x="2581942" y="186202"/>
                  </a:lnTo>
                  <a:lnTo>
                    <a:pt x="2717834" y="434471"/>
                  </a:lnTo>
                  <a:lnTo>
                    <a:pt x="2853726" y="62067"/>
                  </a:lnTo>
                  <a:lnTo>
                    <a:pt x="2989618" y="0"/>
                  </a:lnTo>
                  <a:lnTo>
                    <a:pt x="3125509" y="434471"/>
                  </a:lnTo>
                  <a:lnTo>
                    <a:pt x="3261401" y="0"/>
                  </a:lnTo>
                  <a:lnTo>
                    <a:pt x="3397293" y="12413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844115"/>
            </a:xfrm>
            <a:custGeom>
              <a:avLst/>
              <a:pathLst>
                <a:path w="0" h="844115">
                  <a:moveTo>
                    <a:pt x="0" y="84411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99307"/>
            </a:xfrm>
            <a:custGeom>
              <a:avLst/>
              <a:pathLst>
                <a:path w="0" h="99307">
                  <a:moveTo>
                    <a:pt x="0" y="993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055144"/>
            </a:xfrm>
            <a:custGeom>
              <a:avLst/>
              <a:pathLst>
                <a:path w="3397293" h="1055144">
                  <a:moveTo>
                    <a:pt x="0" y="310336"/>
                  </a:moveTo>
                  <a:lnTo>
                    <a:pt x="135891" y="1055144"/>
                  </a:lnTo>
                  <a:lnTo>
                    <a:pt x="271783" y="1055144"/>
                  </a:lnTo>
                  <a:lnTo>
                    <a:pt x="407675" y="931010"/>
                  </a:lnTo>
                  <a:lnTo>
                    <a:pt x="543566" y="744808"/>
                  </a:lnTo>
                  <a:lnTo>
                    <a:pt x="679458" y="744808"/>
                  </a:lnTo>
                  <a:lnTo>
                    <a:pt x="815350" y="620673"/>
                  </a:lnTo>
                  <a:lnTo>
                    <a:pt x="951242" y="0"/>
                  </a:lnTo>
                  <a:lnTo>
                    <a:pt x="1087133" y="558606"/>
                  </a:lnTo>
                  <a:lnTo>
                    <a:pt x="1223025" y="124134"/>
                  </a:lnTo>
                  <a:lnTo>
                    <a:pt x="1358917" y="124134"/>
                  </a:lnTo>
                  <a:lnTo>
                    <a:pt x="1494809" y="248269"/>
                  </a:lnTo>
                  <a:lnTo>
                    <a:pt x="1630700" y="372404"/>
                  </a:lnTo>
                  <a:lnTo>
                    <a:pt x="1766592" y="372404"/>
                  </a:lnTo>
                  <a:lnTo>
                    <a:pt x="1902484" y="186202"/>
                  </a:lnTo>
                  <a:lnTo>
                    <a:pt x="2038375" y="372404"/>
                  </a:lnTo>
                  <a:lnTo>
                    <a:pt x="2174267" y="372404"/>
                  </a:lnTo>
                  <a:lnTo>
                    <a:pt x="2310159" y="0"/>
                  </a:lnTo>
                  <a:lnTo>
                    <a:pt x="2446051" y="186202"/>
                  </a:lnTo>
                  <a:lnTo>
                    <a:pt x="2581942" y="186202"/>
                  </a:lnTo>
                  <a:lnTo>
                    <a:pt x="2717834" y="434471"/>
                  </a:lnTo>
                  <a:lnTo>
                    <a:pt x="2853726" y="62067"/>
                  </a:lnTo>
                  <a:lnTo>
                    <a:pt x="2989618" y="0"/>
                  </a:lnTo>
                  <a:lnTo>
                    <a:pt x="3125509" y="434471"/>
                  </a:lnTo>
                  <a:lnTo>
                    <a:pt x="3261401" y="0"/>
                  </a:lnTo>
                  <a:lnTo>
                    <a:pt x="3397293" y="124134"/>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68928" y="22193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766436"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192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7" name="tx117"/>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989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624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258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893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806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441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076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E2231A">
                <a:alpha val="80000"/>
              </a:srgbClr>
            </a:solidFill>
          </p:spPr>
          <p:txBody>
            <a:bodyPr/>
            <a:lstStyle/>
            <a:p/>
          </p:txBody>
        </p:sp>
        <p:sp>
          <p:nvSpPr>
            <p:cNvPr id="132" name="rc132"/>
            <p:cNvSpPr/>
            <p:nvPr/>
          </p:nvSpPr>
          <p:spPr>
            <a:xfrm>
              <a:off x="1317178" y="5743865"/>
              <a:ext cx="4700175" cy="114824"/>
            </a:xfrm>
            <a:prstGeom prst="rect">
              <a:avLst/>
            </a:prstGeom>
            <a:solidFill>
              <a:srgbClr val="E2231A">
                <a:alpha val="80000"/>
              </a:srgbClr>
            </a:solidFill>
          </p:spPr>
          <p:txBody>
            <a:bodyPr/>
            <a:lstStyle/>
            <a:p/>
          </p:txBody>
        </p:sp>
        <p:sp>
          <p:nvSpPr>
            <p:cNvPr id="133" name="rc133"/>
            <p:cNvSpPr/>
            <p:nvPr/>
          </p:nvSpPr>
          <p:spPr>
            <a:xfrm>
              <a:off x="1317178" y="5600334"/>
              <a:ext cx="6623840" cy="114824"/>
            </a:xfrm>
            <a:prstGeom prst="rect">
              <a:avLst/>
            </a:prstGeom>
            <a:solidFill>
              <a:srgbClr val="E2231A">
                <a:alpha val="80000"/>
              </a:srgbClr>
            </a:solidFill>
          </p:spPr>
          <p:txBody>
            <a:bodyPr/>
            <a:lstStyle/>
            <a:p/>
          </p:txBody>
        </p:sp>
        <p:sp>
          <p:nvSpPr>
            <p:cNvPr id="134" name="tx134"/>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5" name="tx135"/>
            <p:cNvSpPr/>
            <p:nvPr/>
          </p:nvSpPr>
          <p:spPr>
            <a:xfrm>
              <a:off x="7509982"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533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21686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738035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Ghana (93%) was 9 percentage points higher than the global average (84%) and 29 percentage points higher than the average across all WCAR countries (64%).
National MCV1 coverage was 1 percentage point higher than in 2019 (92%).
This equates to 61,000 unvaccinated children in 2025 compared to 68,000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MCV1 coverage was 93% - this is 1 percentage point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Ghana ranked number 22 out of 24 countries for lowest MCV1 coverage (based on tied ranks).
Ghana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had MCV1 coverage of 93%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47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580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914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41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747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081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383567"/>
              <a:ext cx="238662" cy="924454"/>
            </a:xfrm>
            <a:prstGeom prst="rect">
              <a:avLst/>
            </a:prstGeom>
            <a:solidFill>
              <a:srgbClr val="80BD41">
                <a:alpha val="100000"/>
              </a:srgbClr>
            </a:solidFill>
          </p:spPr>
          <p:txBody>
            <a:bodyPr/>
            <a:lstStyle/>
            <a:p/>
          </p:txBody>
        </p:sp>
        <p:sp>
          <p:nvSpPr>
            <p:cNvPr id="24" name="rc24"/>
            <p:cNvSpPr/>
            <p:nvPr/>
          </p:nvSpPr>
          <p:spPr>
            <a:xfrm>
              <a:off x="1333322" y="3280855"/>
              <a:ext cx="238662" cy="102712"/>
            </a:xfrm>
            <a:prstGeom prst="rect">
              <a:avLst/>
            </a:prstGeom>
            <a:solidFill>
              <a:srgbClr val="E2231A">
                <a:alpha val="100000"/>
              </a:srgbClr>
            </a:solidFill>
          </p:spPr>
          <p:txBody>
            <a:bodyPr/>
            <a:lstStyle/>
            <a:p/>
          </p:txBody>
        </p:sp>
        <p:sp>
          <p:nvSpPr>
            <p:cNvPr id="25" name="rc25"/>
            <p:cNvSpPr/>
            <p:nvPr/>
          </p:nvSpPr>
          <p:spPr>
            <a:xfrm>
              <a:off x="1598503" y="3490557"/>
              <a:ext cx="238662" cy="817464"/>
            </a:xfrm>
            <a:prstGeom prst="rect">
              <a:avLst/>
            </a:prstGeom>
            <a:solidFill>
              <a:srgbClr val="80BD41">
                <a:alpha val="100000"/>
              </a:srgbClr>
            </a:solidFill>
          </p:spPr>
          <p:txBody>
            <a:bodyPr/>
            <a:lstStyle/>
            <a:p/>
          </p:txBody>
        </p:sp>
        <p:sp>
          <p:nvSpPr>
            <p:cNvPr id="26" name="rc26"/>
            <p:cNvSpPr/>
            <p:nvPr/>
          </p:nvSpPr>
          <p:spPr>
            <a:xfrm>
              <a:off x="1598503" y="3259988"/>
              <a:ext cx="238662" cy="230569"/>
            </a:xfrm>
            <a:prstGeom prst="rect">
              <a:avLst/>
            </a:prstGeom>
            <a:solidFill>
              <a:srgbClr val="E2231A">
                <a:alpha val="100000"/>
              </a:srgbClr>
            </a:solidFill>
          </p:spPr>
          <p:txBody>
            <a:bodyPr/>
            <a:lstStyle/>
            <a:p/>
          </p:txBody>
        </p:sp>
        <p:sp>
          <p:nvSpPr>
            <p:cNvPr id="27" name="rc27"/>
            <p:cNvSpPr/>
            <p:nvPr/>
          </p:nvSpPr>
          <p:spPr>
            <a:xfrm>
              <a:off x="1863684" y="3476114"/>
              <a:ext cx="238662" cy="831907"/>
            </a:xfrm>
            <a:prstGeom prst="rect">
              <a:avLst/>
            </a:prstGeom>
            <a:solidFill>
              <a:srgbClr val="80BD41">
                <a:alpha val="100000"/>
              </a:srgbClr>
            </a:solidFill>
          </p:spPr>
          <p:txBody>
            <a:bodyPr/>
            <a:lstStyle/>
            <a:p/>
          </p:txBody>
        </p:sp>
        <p:sp>
          <p:nvSpPr>
            <p:cNvPr id="28" name="rc28"/>
            <p:cNvSpPr/>
            <p:nvPr/>
          </p:nvSpPr>
          <p:spPr>
            <a:xfrm>
              <a:off x="1863684" y="3241466"/>
              <a:ext cx="238662" cy="234647"/>
            </a:xfrm>
            <a:prstGeom prst="rect">
              <a:avLst/>
            </a:prstGeom>
            <a:solidFill>
              <a:srgbClr val="E2231A">
                <a:alpha val="100000"/>
              </a:srgbClr>
            </a:solidFill>
          </p:spPr>
          <p:txBody>
            <a:bodyPr/>
            <a:lstStyle/>
            <a:p/>
          </p:txBody>
        </p:sp>
        <p:sp>
          <p:nvSpPr>
            <p:cNvPr id="29" name="rc29"/>
            <p:cNvSpPr/>
            <p:nvPr/>
          </p:nvSpPr>
          <p:spPr>
            <a:xfrm>
              <a:off x="2128865" y="3441493"/>
              <a:ext cx="238662" cy="866528"/>
            </a:xfrm>
            <a:prstGeom prst="rect">
              <a:avLst/>
            </a:prstGeom>
            <a:solidFill>
              <a:srgbClr val="80BD41">
                <a:alpha val="100000"/>
              </a:srgbClr>
            </a:solidFill>
          </p:spPr>
          <p:txBody>
            <a:bodyPr/>
            <a:lstStyle/>
            <a:p/>
          </p:txBody>
        </p:sp>
        <p:sp>
          <p:nvSpPr>
            <p:cNvPr id="30" name="rc30"/>
            <p:cNvSpPr/>
            <p:nvPr/>
          </p:nvSpPr>
          <p:spPr>
            <a:xfrm>
              <a:off x="2128865" y="3224861"/>
              <a:ext cx="238662" cy="216632"/>
            </a:xfrm>
            <a:prstGeom prst="rect">
              <a:avLst/>
            </a:prstGeom>
            <a:solidFill>
              <a:srgbClr val="E2231A">
                <a:alpha val="100000"/>
              </a:srgbClr>
            </a:solidFill>
          </p:spPr>
          <p:txBody>
            <a:bodyPr/>
            <a:lstStyle/>
            <a:p/>
          </p:txBody>
        </p:sp>
        <p:sp>
          <p:nvSpPr>
            <p:cNvPr id="31" name="rc31"/>
            <p:cNvSpPr/>
            <p:nvPr/>
          </p:nvSpPr>
          <p:spPr>
            <a:xfrm>
              <a:off x="2394045" y="3397014"/>
              <a:ext cx="238662" cy="911007"/>
            </a:xfrm>
            <a:prstGeom prst="rect">
              <a:avLst/>
            </a:prstGeom>
            <a:solidFill>
              <a:srgbClr val="80BD41">
                <a:alpha val="100000"/>
              </a:srgbClr>
            </a:solidFill>
          </p:spPr>
          <p:txBody>
            <a:bodyPr/>
            <a:lstStyle/>
            <a:p/>
          </p:txBody>
        </p:sp>
        <p:sp>
          <p:nvSpPr>
            <p:cNvPr id="32" name="rc32"/>
            <p:cNvSpPr/>
            <p:nvPr/>
          </p:nvSpPr>
          <p:spPr>
            <a:xfrm>
              <a:off x="2394045" y="3210418"/>
              <a:ext cx="238662" cy="186595"/>
            </a:xfrm>
            <a:prstGeom prst="rect">
              <a:avLst/>
            </a:prstGeom>
            <a:solidFill>
              <a:srgbClr val="E2231A">
                <a:alpha val="100000"/>
              </a:srgbClr>
            </a:solidFill>
          </p:spPr>
          <p:txBody>
            <a:bodyPr/>
            <a:lstStyle/>
            <a:p/>
          </p:txBody>
        </p:sp>
        <p:sp>
          <p:nvSpPr>
            <p:cNvPr id="33" name="rc33"/>
            <p:cNvSpPr/>
            <p:nvPr/>
          </p:nvSpPr>
          <p:spPr>
            <a:xfrm>
              <a:off x="2659226" y="3368495"/>
              <a:ext cx="238662" cy="939525"/>
            </a:xfrm>
            <a:prstGeom prst="rect">
              <a:avLst/>
            </a:prstGeom>
            <a:solidFill>
              <a:srgbClr val="80BD41">
                <a:alpha val="100000"/>
              </a:srgbClr>
            </a:solidFill>
          </p:spPr>
          <p:txBody>
            <a:bodyPr/>
            <a:lstStyle/>
            <a:p/>
          </p:txBody>
        </p:sp>
        <p:sp>
          <p:nvSpPr>
            <p:cNvPr id="34" name="rc34"/>
            <p:cNvSpPr/>
            <p:nvPr/>
          </p:nvSpPr>
          <p:spPr>
            <a:xfrm>
              <a:off x="2659226" y="3176058"/>
              <a:ext cx="238662" cy="192437"/>
            </a:xfrm>
            <a:prstGeom prst="rect">
              <a:avLst/>
            </a:prstGeom>
            <a:solidFill>
              <a:srgbClr val="E2231A">
                <a:alpha val="100000"/>
              </a:srgbClr>
            </a:solidFill>
          </p:spPr>
          <p:txBody>
            <a:bodyPr/>
            <a:lstStyle/>
            <a:p/>
          </p:txBody>
        </p:sp>
        <p:sp>
          <p:nvSpPr>
            <p:cNvPr id="35" name="rc35"/>
            <p:cNvSpPr/>
            <p:nvPr/>
          </p:nvSpPr>
          <p:spPr>
            <a:xfrm>
              <a:off x="2924407" y="3334611"/>
              <a:ext cx="238662" cy="973410"/>
            </a:xfrm>
            <a:prstGeom prst="rect">
              <a:avLst/>
            </a:prstGeom>
            <a:solidFill>
              <a:srgbClr val="80BD41">
                <a:alpha val="100000"/>
              </a:srgbClr>
            </a:solidFill>
          </p:spPr>
          <p:txBody>
            <a:bodyPr/>
            <a:lstStyle/>
            <a:p/>
          </p:txBody>
        </p:sp>
        <p:sp>
          <p:nvSpPr>
            <p:cNvPr id="36" name="rc36"/>
            <p:cNvSpPr/>
            <p:nvPr/>
          </p:nvSpPr>
          <p:spPr>
            <a:xfrm>
              <a:off x="2924407" y="3162826"/>
              <a:ext cx="238662" cy="171784"/>
            </a:xfrm>
            <a:prstGeom prst="rect">
              <a:avLst/>
            </a:prstGeom>
            <a:solidFill>
              <a:srgbClr val="E2231A">
                <a:alpha val="100000"/>
              </a:srgbClr>
            </a:solidFill>
          </p:spPr>
          <p:txBody>
            <a:bodyPr/>
            <a:lstStyle/>
            <a:p/>
          </p:txBody>
        </p:sp>
        <p:sp>
          <p:nvSpPr>
            <p:cNvPr id="37" name="rc37"/>
            <p:cNvSpPr/>
            <p:nvPr/>
          </p:nvSpPr>
          <p:spPr>
            <a:xfrm>
              <a:off x="3189588" y="3212058"/>
              <a:ext cx="238662" cy="1095962"/>
            </a:xfrm>
            <a:prstGeom prst="rect">
              <a:avLst/>
            </a:prstGeom>
            <a:solidFill>
              <a:srgbClr val="80BD41">
                <a:alpha val="100000"/>
              </a:srgbClr>
            </a:solidFill>
          </p:spPr>
          <p:txBody>
            <a:bodyPr/>
            <a:lstStyle/>
            <a:p/>
          </p:txBody>
        </p:sp>
        <p:sp>
          <p:nvSpPr>
            <p:cNvPr id="38" name="rc38"/>
            <p:cNvSpPr/>
            <p:nvPr/>
          </p:nvSpPr>
          <p:spPr>
            <a:xfrm>
              <a:off x="3189588" y="3154378"/>
              <a:ext cx="238662" cy="57680"/>
            </a:xfrm>
            <a:prstGeom prst="rect">
              <a:avLst/>
            </a:prstGeom>
            <a:solidFill>
              <a:srgbClr val="E2231A">
                <a:alpha val="100000"/>
              </a:srgbClr>
            </a:solidFill>
          </p:spPr>
          <p:txBody>
            <a:bodyPr/>
            <a:lstStyle/>
            <a:p/>
          </p:txBody>
        </p:sp>
        <p:sp>
          <p:nvSpPr>
            <p:cNvPr id="39" name="rc39"/>
            <p:cNvSpPr/>
            <p:nvPr/>
          </p:nvSpPr>
          <p:spPr>
            <a:xfrm>
              <a:off x="3454768" y="3302566"/>
              <a:ext cx="238662" cy="1005455"/>
            </a:xfrm>
            <a:prstGeom prst="rect">
              <a:avLst/>
            </a:prstGeom>
            <a:solidFill>
              <a:srgbClr val="80BD41">
                <a:alpha val="100000"/>
              </a:srgbClr>
            </a:solidFill>
          </p:spPr>
          <p:txBody>
            <a:bodyPr/>
            <a:lstStyle/>
            <a:p/>
          </p:txBody>
        </p:sp>
        <p:sp>
          <p:nvSpPr>
            <p:cNvPr id="40" name="rc40"/>
            <p:cNvSpPr/>
            <p:nvPr/>
          </p:nvSpPr>
          <p:spPr>
            <a:xfrm>
              <a:off x="3454768" y="3138892"/>
              <a:ext cx="238662" cy="163673"/>
            </a:xfrm>
            <a:prstGeom prst="rect">
              <a:avLst/>
            </a:prstGeom>
            <a:solidFill>
              <a:srgbClr val="E2231A">
                <a:alpha val="100000"/>
              </a:srgbClr>
            </a:solidFill>
          </p:spPr>
          <p:txBody>
            <a:bodyPr/>
            <a:lstStyle/>
            <a:p/>
          </p:txBody>
        </p:sp>
        <p:sp>
          <p:nvSpPr>
            <p:cNvPr id="41" name="rc41"/>
            <p:cNvSpPr/>
            <p:nvPr/>
          </p:nvSpPr>
          <p:spPr>
            <a:xfrm>
              <a:off x="3719949" y="3198949"/>
              <a:ext cx="238662" cy="1109071"/>
            </a:xfrm>
            <a:prstGeom prst="rect">
              <a:avLst/>
            </a:prstGeom>
            <a:solidFill>
              <a:srgbClr val="80BD41">
                <a:alpha val="100000"/>
              </a:srgbClr>
            </a:solidFill>
          </p:spPr>
          <p:txBody>
            <a:bodyPr/>
            <a:lstStyle/>
            <a:p/>
          </p:txBody>
        </p:sp>
        <p:sp>
          <p:nvSpPr>
            <p:cNvPr id="42" name="rc42"/>
            <p:cNvSpPr/>
            <p:nvPr/>
          </p:nvSpPr>
          <p:spPr>
            <a:xfrm>
              <a:off x="3719949" y="3115464"/>
              <a:ext cx="238662" cy="83485"/>
            </a:xfrm>
            <a:prstGeom prst="rect">
              <a:avLst/>
            </a:prstGeom>
            <a:solidFill>
              <a:srgbClr val="E2231A">
                <a:alpha val="100000"/>
              </a:srgbClr>
            </a:solidFill>
          </p:spPr>
          <p:txBody>
            <a:bodyPr/>
            <a:lstStyle/>
            <a:p/>
          </p:txBody>
        </p:sp>
        <p:sp>
          <p:nvSpPr>
            <p:cNvPr id="43" name="rc43"/>
            <p:cNvSpPr/>
            <p:nvPr/>
          </p:nvSpPr>
          <p:spPr>
            <a:xfrm>
              <a:off x="3985130" y="3167226"/>
              <a:ext cx="238662" cy="1140794"/>
            </a:xfrm>
            <a:prstGeom prst="rect">
              <a:avLst/>
            </a:prstGeom>
            <a:solidFill>
              <a:srgbClr val="80BD41">
                <a:alpha val="100000"/>
              </a:srgbClr>
            </a:solidFill>
          </p:spPr>
          <p:txBody>
            <a:bodyPr/>
            <a:lstStyle/>
            <a:p/>
          </p:txBody>
        </p:sp>
        <p:sp>
          <p:nvSpPr>
            <p:cNvPr id="44" name="rc44"/>
            <p:cNvSpPr/>
            <p:nvPr/>
          </p:nvSpPr>
          <p:spPr>
            <a:xfrm>
              <a:off x="3985130" y="3081365"/>
              <a:ext cx="238662" cy="85861"/>
            </a:xfrm>
            <a:prstGeom prst="rect">
              <a:avLst/>
            </a:prstGeom>
            <a:solidFill>
              <a:srgbClr val="E2231A">
                <a:alpha val="100000"/>
              </a:srgbClr>
            </a:solidFill>
          </p:spPr>
          <p:txBody>
            <a:bodyPr/>
            <a:lstStyle/>
            <a:p/>
          </p:txBody>
        </p:sp>
        <p:sp>
          <p:nvSpPr>
            <p:cNvPr id="45" name="rc45"/>
            <p:cNvSpPr/>
            <p:nvPr/>
          </p:nvSpPr>
          <p:spPr>
            <a:xfrm>
              <a:off x="4250311" y="3162780"/>
              <a:ext cx="238662" cy="1145241"/>
            </a:xfrm>
            <a:prstGeom prst="rect">
              <a:avLst/>
            </a:prstGeom>
            <a:solidFill>
              <a:srgbClr val="80BD41">
                <a:alpha val="100000"/>
              </a:srgbClr>
            </a:solidFill>
          </p:spPr>
          <p:txBody>
            <a:bodyPr/>
            <a:lstStyle/>
            <a:p/>
          </p:txBody>
        </p:sp>
        <p:sp>
          <p:nvSpPr>
            <p:cNvPr id="46" name="rc46"/>
            <p:cNvSpPr/>
            <p:nvPr/>
          </p:nvSpPr>
          <p:spPr>
            <a:xfrm>
              <a:off x="4250311" y="3049519"/>
              <a:ext cx="238662" cy="113260"/>
            </a:xfrm>
            <a:prstGeom prst="rect">
              <a:avLst/>
            </a:prstGeom>
            <a:solidFill>
              <a:srgbClr val="E2231A">
                <a:alpha val="100000"/>
              </a:srgbClr>
            </a:solidFill>
          </p:spPr>
          <p:txBody>
            <a:bodyPr/>
            <a:lstStyle/>
            <a:p/>
          </p:txBody>
        </p:sp>
        <p:sp>
          <p:nvSpPr>
            <p:cNvPr id="47" name="rc47"/>
            <p:cNvSpPr/>
            <p:nvPr/>
          </p:nvSpPr>
          <p:spPr>
            <a:xfrm>
              <a:off x="4515492" y="3164896"/>
              <a:ext cx="238662" cy="1143125"/>
            </a:xfrm>
            <a:prstGeom prst="rect">
              <a:avLst/>
            </a:prstGeom>
            <a:solidFill>
              <a:srgbClr val="80BD41">
                <a:alpha val="100000"/>
              </a:srgbClr>
            </a:solidFill>
          </p:spPr>
          <p:txBody>
            <a:bodyPr/>
            <a:lstStyle/>
            <a:p/>
          </p:txBody>
        </p:sp>
        <p:sp>
          <p:nvSpPr>
            <p:cNvPr id="48" name="rc48"/>
            <p:cNvSpPr/>
            <p:nvPr/>
          </p:nvSpPr>
          <p:spPr>
            <a:xfrm>
              <a:off x="4515492" y="3023607"/>
              <a:ext cx="238662" cy="141288"/>
            </a:xfrm>
            <a:prstGeom prst="rect">
              <a:avLst/>
            </a:prstGeom>
            <a:solidFill>
              <a:srgbClr val="E2231A">
                <a:alpha val="100000"/>
              </a:srgbClr>
            </a:solidFill>
          </p:spPr>
          <p:txBody>
            <a:bodyPr/>
            <a:lstStyle/>
            <a:p/>
          </p:txBody>
        </p:sp>
        <p:sp>
          <p:nvSpPr>
            <p:cNvPr id="49" name="rc49"/>
            <p:cNvSpPr/>
            <p:nvPr/>
          </p:nvSpPr>
          <p:spPr>
            <a:xfrm>
              <a:off x="4780672" y="3146466"/>
              <a:ext cx="238662" cy="1161554"/>
            </a:xfrm>
            <a:prstGeom prst="rect">
              <a:avLst/>
            </a:prstGeom>
            <a:solidFill>
              <a:srgbClr val="80BD41">
                <a:alpha val="100000"/>
              </a:srgbClr>
            </a:solidFill>
          </p:spPr>
          <p:txBody>
            <a:bodyPr/>
            <a:lstStyle/>
            <a:p/>
          </p:txBody>
        </p:sp>
        <p:sp>
          <p:nvSpPr>
            <p:cNvPr id="50" name="rc50"/>
            <p:cNvSpPr/>
            <p:nvPr/>
          </p:nvSpPr>
          <p:spPr>
            <a:xfrm>
              <a:off x="4780672" y="3002909"/>
              <a:ext cx="238662" cy="143557"/>
            </a:xfrm>
            <a:prstGeom prst="rect">
              <a:avLst/>
            </a:prstGeom>
            <a:solidFill>
              <a:srgbClr val="E2231A">
                <a:alpha val="100000"/>
              </a:srgbClr>
            </a:solidFill>
          </p:spPr>
          <p:txBody>
            <a:bodyPr/>
            <a:lstStyle/>
            <a:p/>
          </p:txBody>
        </p:sp>
        <p:sp>
          <p:nvSpPr>
            <p:cNvPr id="51" name="rc51"/>
            <p:cNvSpPr/>
            <p:nvPr/>
          </p:nvSpPr>
          <p:spPr>
            <a:xfrm>
              <a:off x="5045853" y="3102876"/>
              <a:ext cx="238662" cy="1205144"/>
            </a:xfrm>
            <a:prstGeom prst="rect">
              <a:avLst/>
            </a:prstGeom>
            <a:solidFill>
              <a:srgbClr val="80BD41">
                <a:alpha val="100000"/>
              </a:srgbClr>
            </a:solidFill>
          </p:spPr>
          <p:txBody>
            <a:bodyPr/>
            <a:lstStyle/>
            <a:p/>
          </p:txBody>
        </p:sp>
        <p:sp>
          <p:nvSpPr>
            <p:cNvPr id="52" name="rc52"/>
            <p:cNvSpPr/>
            <p:nvPr/>
          </p:nvSpPr>
          <p:spPr>
            <a:xfrm>
              <a:off x="5045853" y="2998079"/>
              <a:ext cx="238662" cy="104797"/>
            </a:xfrm>
            <a:prstGeom prst="rect">
              <a:avLst/>
            </a:prstGeom>
            <a:solidFill>
              <a:srgbClr val="E2231A">
                <a:alpha val="100000"/>
              </a:srgbClr>
            </a:solidFill>
          </p:spPr>
          <p:txBody>
            <a:bodyPr/>
            <a:lstStyle/>
            <a:p/>
          </p:txBody>
        </p:sp>
        <p:sp>
          <p:nvSpPr>
            <p:cNvPr id="53" name="rc53"/>
            <p:cNvSpPr/>
            <p:nvPr/>
          </p:nvSpPr>
          <p:spPr>
            <a:xfrm>
              <a:off x="5311034" y="3130061"/>
              <a:ext cx="238662" cy="1177960"/>
            </a:xfrm>
            <a:prstGeom prst="rect">
              <a:avLst/>
            </a:prstGeom>
            <a:solidFill>
              <a:srgbClr val="80BD41">
                <a:alpha val="100000"/>
              </a:srgbClr>
            </a:solidFill>
          </p:spPr>
          <p:txBody>
            <a:bodyPr/>
            <a:lstStyle/>
            <a:p/>
          </p:txBody>
        </p:sp>
        <p:sp>
          <p:nvSpPr>
            <p:cNvPr id="54" name="rc54"/>
            <p:cNvSpPr/>
            <p:nvPr/>
          </p:nvSpPr>
          <p:spPr>
            <a:xfrm>
              <a:off x="5311034" y="2984464"/>
              <a:ext cx="238662" cy="145596"/>
            </a:xfrm>
            <a:prstGeom prst="rect">
              <a:avLst/>
            </a:prstGeom>
            <a:solidFill>
              <a:srgbClr val="E2231A">
                <a:alpha val="100000"/>
              </a:srgbClr>
            </a:solidFill>
          </p:spPr>
          <p:txBody>
            <a:bodyPr/>
            <a:lstStyle/>
            <a:p/>
          </p:txBody>
        </p:sp>
        <p:sp>
          <p:nvSpPr>
            <p:cNvPr id="55" name="rc55"/>
            <p:cNvSpPr/>
            <p:nvPr/>
          </p:nvSpPr>
          <p:spPr>
            <a:xfrm>
              <a:off x="5576215" y="3138233"/>
              <a:ext cx="238662" cy="1169788"/>
            </a:xfrm>
            <a:prstGeom prst="rect">
              <a:avLst/>
            </a:prstGeom>
            <a:solidFill>
              <a:srgbClr val="80BD41">
                <a:alpha val="100000"/>
              </a:srgbClr>
            </a:solidFill>
          </p:spPr>
          <p:txBody>
            <a:bodyPr/>
            <a:lstStyle/>
            <a:p/>
          </p:txBody>
        </p:sp>
        <p:sp>
          <p:nvSpPr>
            <p:cNvPr id="56" name="rc56"/>
            <p:cNvSpPr/>
            <p:nvPr/>
          </p:nvSpPr>
          <p:spPr>
            <a:xfrm>
              <a:off x="5576215" y="2993648"/>
              <a:ext cx="238662" cy="144584"/>
            </a:xfrm>
            <a:prstGeom prst="rect">
              <a:avLst/>
            </a:prstGeom>
            <a:solidFill>
              <a:srgbClr val="E2231A">
                <a:alpha val="100000"/>
              </a:srgbClr>
            </a:solidFill>
          </p:spPr>
          <p:txBody>
            <a:bodyPr/>
            <a:lstStyle/>
            <a:p/>
          </p:txBody>
        </p:sp>
        <p:sp>
          <p:nvSpPr>
            <p:cNvPr id="57" name="rc57"/>
            <p:cNvSpPr/>
            <p:nvPr/>
          </p:nvSpPr>
          <p:spPr>
            <a:xfrm>
              <a:off x="5841395" y="3083281"/>
              <a:ext cx="238662" cy="1224739"/>
            </a:xfrm>
            <a:prstGeom prst="rect">
              <a:avLst/>
            </a:prstGeom>
            <a:solidFill>
              <a:srgbClr val="80BD41">
                <a:alpha val="100000"/>
              </a:srgbClr>
            </a:solidFill>
          </p:spPr>
          <p:txBody>
            <a:bodyPr/>
            <a:lstStyle/>
            <a:p/>
          </p:txBody>
        </p:sp>
        <p:sp>
          <p:nvSpPr>
            <p:cNvPr id="58" name="rc58"/>
            <p:cNvSpPr/>
            <p:nvPr/>
          </p:nvSpPr>
          <p:spPr>
            <a:xfrm>
              <a:off x="5841395" y="3018824"/>
              <a:ext cx="238662" cy="64457"/>
            </a:xfrm>
            <a:prstGeom prst="rect">
              <a:avLst/>
            </a:prstGeom>
            <a:solidFill>
              <a:srgbClr val="E2231A">
                <a:alpha val="100000"/>
              </a:srgbClr>
            </a:solidFill>
          </p:spPr>
          <p:txBody>
            <a:bodyPr/>
            <a:lstStyle/>
            <a:p/>
          </p:txBody>
        </p:sp>
        <p:sp>
          <p:nvSpPr>
            <p:cNvPr id="59" name="rc59"/>
            <p:cNvSpPr/>
            <p:nvPr/>
          </p:nvSpPr>
          <p:spPr>
            <a:xfrm>
              <a:off x="6106576" y="3118500"/>
              <a:ext cx="238662" cy="1189521"/>
            </a:xfrm>
            <a:prstGeom prst="rect">
              <a:avLst/>
            </a:prstGeom>
            <a:solidFill>
              <a:srgbClr val="80BD41">
                <a:alpha val="100000"/>
              </a:srgbClr>
            </a:solidFill>
          </p:spPr>
          <p:txBody>
            <a:bodyPr/>
            <a:lstStyle/>
            <a:p/>
          </p:txBody>
        </p:sp>
        <p:sp>
          <p:nvSpPr>
            <p:cNvPr id="60" name="rc60"/>
            <p:cNvSpPr/>
            <p:nvPr/>
          </p:nvSpPr>
          <p:spPr>
            <a:xfrm>
              <a:off x="6106576" y="3015067"/>
              <a:ext cx="238662" cy="103432"/>
            </a:xfrm>
            <a:prstGeom prst="rect">
              <a:avLst/>
            </a:prstGeom>
            <a:solidFill>
              <a:srgbClr val="E2231A">
                <a:alpha val="100000"/>
              </a:srgbClr>
            </a:solidFill>
          </p:spPr>
          <p:txBody>
            <a:bodyPr/>
            <a:lstStyle/>
            <a:p/>
          </p:txBody>
        </p:sp>
        <p:sp>
          <p:nvSpPr>
            <p:cNvPr id="61" name="rc61"/>
            <p:cNvSpPr/>
            <p:nvPr/>
          </p:nvSpPr>
          <p:spPr>
            <a:xfrm>
              <a:off x="6371757" y="3114606"/>
              <a:ext cx="238662" cy="1193415"/>
            </a:xfrm>
            <a:prstGeom prst="rect">
              <a:avLst/>
            </a:prstGeom>
            <a:solidFill>
              <a:srgbClr val="80BD41">
                <a:alpha val="100000"/>
              </a:srgbClr>
            </a:solidFill>
          </p:spPr>
          <p:txBody>
            <a:bodyPr/>
            <a:lstStyle/>
            <a:p/>
          </p:txBody>
        </p:sp>
        <p:sp>
          <p:nvSpPr>
            <p:cNvPr id="62" name="rc62"/>
            <p:cNvSpPr/>
            <p:nvPr/>
          </p:nvSpPr>
          <p:spPr>
            <a:xfrm>
              <a:off x="6371757" y="3010836"/>
              <a:ext cx="238662" cy="103769"/>
            </a:xfrm>
            <a:prstGeom prst="rect">
              <a:avLst/>
            </a:prstGeom>
            <a:solidFill>
              <a:srgbClr val="E2231A">
                <a:alpha val="100000"/>
              </a:srgbClr>
            </a:solidFill>
          </p:spPr>
          <p:txBody>
            <a:bodyPr/>
            <a:lstStyle/>
            <a:p/>
          </p:txBody>
        </p:sp>
        <p:sp>
          <p:nvSpPr>
            <p:cNvPr id="63" name="rc63"/>
            <p:cNvSpPr/>
            <p:nvPr/>
          </p:nvSpPr>
          <p:spPr>
            <a:xfrm>
              <a:off x="6636938" y="3161906"/>
              <a:ext cx="238662" cy="1146115"/>
            </a:xfrm>
            <a:prstGeom prst="rect">
              <a:avLst/>
            </a:prstGeom>
            <a:solidFill>
              <a:srgbClr val="80BD41">
                <a:alpha val="100000"/>
              </a:srgbClr>
            </a:solidFill>
          </p:spPr>
          <p:txBody>
            <a:bodyPr/>
            <a:lstStyle/>
            <a:p/>
          </p:txBody>
        </p:sp>
        <p:sp>
          <p:nvSpPr>
            <p:cNvPr id="64" name="rc64"/>
            <p:cNvSpPr/>
            <p:nvPr/>
          </p:nvSpPr>
          <p:spPr>
            <a:xfrm>
              <a:off x="6636938" y="3005623"/>
              <a:ext cx="238662" cy="156283"/>
            </a:xfrm>
            <a:prstGeom prst="rect">
              <a:avLst/>
            </a:prstGeom>
            <a:solidFill>
              <a:srgbClr val="E2231A">
                <a:alpha val="100000"/>
              </a:srgbClr>
            </a:solidFill>
          </p:spPr>
          <p:txBody>
            <a:bodyPr/>
            <a:lstStyle/>
            <a:p/>
          </p:txBody>
        </p:sp>
        <p:sp>
          <p:nvSpPr>
            <p:cNvPr id="65" name="rc65"/>
            <p:cNvSpPr/>
            <p:nvPr/>
          </p:nvSpPr>
          <p:spPr>
            <a:xfrm>
              <a:off x="6902119" y="3076612"/>
              <a:ext cx="238662" cy="1231409"/>
            </a:xfrm>
            <a:prstGeom prst="rect">
              <a:avLst/>
            </a:prstGeom>
            <a:solidFill>
              <a:srgbClr val="80BD41">
                <a:alpha val="100000"/>
              </a:srgbClr>
            </a:solidFill>
          </p:spPr>
          <p:txBody>
            <a:bodyPr/>
            <a:lstStyle/>
            <a:p/>
          </p:txBody>
        </p:sp>
        <p:sp>
          <p:nvSpPr>
            <p:cNvPr id="66" name="rc66"/>
            <p:cNvSpPr/>
            <p:nvPr/>
          </p:nvSpPr>
          <p:spPr>
            <a:xfrm>
              <a:off x="6902119" y="2998018"/>
              <a:ext cx="238662" cy="78594"/>
            </a:xfrm>
            <a:prstGeom prst="rect">
              <a:avLst/>
            </a:prstGeom>
            <a:solidFill>
              <a:srgbClr val="E2231A">
                <a:alpha val="100000"/>
              </a:srgbClr>
            </a:solidFill>
          </p:spPr>
          <p:txBody>
            <a:bodyPr/>
            <a:lstStyle/>
            <a:p/>
          </p:txBody>
        </p:sp>
        <p:sp>
          <p:nvSpPr>
            <p:cNvPr id="67" name="rc67"/>
            <p:cNvSpPr/>
            <p:nvPr/>
          </p:nvSpPr>
          <p:spPr>
            <a:xfrm>
              <a:off x="7167299" y="3058979"/>
              <a:ext cx="238662" cy="1249041"/>
            </a:xfrm>
            <a:prstGeom prst="rect">
              <a:avLst/>
            </a:prstGeom>
            <a:solidFill>
              <a:srgbClr val="80BD41">
                <a:alpha val="100000"/>
              </a:srgbClr>
            </a:solidFill>
          </p:spPr>
          <p:txBody>
            <a:bodyPr/>
            <a:lstStyle/>
            <a:p/>
          </p:txBody>
        </p:sp>
        <p:sp>
          <p:nvSpPr>
            <p:cNvPr id="68" name="rc68"/>
            <p:cNvSpPr/>
            <p:nvPr/>
          </p:nvSpPr>
          <p:spPr>
            <a:xfrm>
              <a:off x="7167299" y="2993234"/>
              <a:ext cx="238662" cy="65745"/>
            </a:xfrm>
            <a:prstGeom prst="rect">
              <a:avLst/>
            </a:prstGeom>
            <a:solidFill>
              <a:srgbClr val="E2231A">
                <a:alpha val="100000"/>
              </a:srgbClr>
            </a:solidFill>
          </p:spPr>
          <p:txBody>
            <a:bodyPr/>
            <a:lstStyle/>
            <a:p/>
          </p:txBody>
        </p:sp>
        <p:sp>
          <p:nvSpPr>
            <p:cNvPr id="69" name="rc69"/>
            <p:cNvSpPr/>
            <p:nvPr/>
          </p:nvSpPr>
          <p:spPr>
            <a:xfrm>
              <a:off x="7432480" y="3140609"/>
              <a:ext cx="238662" cy="1167411"/>
            </a:xfrm>
            <a:prstGeom prst="rect">
              <a:avLst/>
            </a:prstGeom>
            <a:solidFill>
              <a:srgbClr val="80BD41">
                <a:alpha val="100000"/>
              </a:srgbClr>
            </a:solidFill>
          </p:spPr>
          <p:txBody>
            <a:bodyPr/>
            <a:lstStyle/>
            <a:p/>
          </p:txBody>
        </p:sp>
        <p:sp>
          <p:nvSpPr>
            <p:cNvPr id="70" name="rc70"/>
            <p:cNvSpPr/>
            <p:nvPr/>
          </p:nvSpPr>
          <p:spPr>
            <a:xfrm>
              <a:off x="7432480" y="2981413"/>
              <a:ext cx="238662" cy="159196"/>
            </a:xfrm>
            <a:prstGeom prst="rect">
              <a:avLst/>
            </a:prstGeom>
            <a:solidFill>
              <a:srgbClr val="E2231A">
                <a:alpha val="100000"/>
              </a:srgbClr>
            </a:solidFill>
          </p:spPr>
          <p:txBody>
            <a:bodyPr/>
            <a:lstStyle/>
            <a:p/>
          </p:txBody>
        </p:sp>
        <p:sp>
          <p:nvSpPr>
            <p:cNvPr id="71" name="rc71"/>
            <p:cNvSpPr/>
            <p:nvPr/>
          </p:nvSpPr>
          <p:spPr>
            <a:xfrm>
              <a:off x="7697661" y="3042267"/>
              <a:ext cx="238662" cy="1265754"/>
            </a:xfrm>
            <a:prstGeom prst="rect">
              <a:avLst/>
            </a:prstGeom>
            <a:solidFill>
              <a:srgbClr val="80BD41">
                <a:alpha val="100000"/>
              </a:srgbClr>
            </a:solidFill>
          </p:spPr>
          <p:txBody>
            <a:bodyPr/>
            <a:lstStyle/>
            <a:p/>
          </p:txBody>
        </p:sp>
        <p:sp>
          <p:nvSpPr>
            <p:cNvPr id="72" name="rc72"/>
            <p:cNvSpPr/>
            <p:nvPr/>
          </p:nvSpPr>
          <p:spPr>
            <a:xfrm>
              <a:off x="7697661" y="2975648"/>
              <a:ext cx="238662" cy="66619"/>
            </a:xfrm>
            <a:prstGeom prst="rect">
              <a:avLst/>
            </a:prstGeom>
            <a:solidFill>
              <a:srgbClr val="E2231A">
                <a:alpha val="100000"/>
              </a:srgbClr>
            </a:solidFill>
          </p:spPr>
          <p:txBody>
            <a:bodyPr/>
            <a:lstStyle/>
            <a:p/>
          </p:txBody>
        </p:sp>
        <p:sp>
          <p:nvSpPr>
            <p:cNvPr id="73" name="rc73"/>
            <p:cNvSpPr/>
            <p:nvPr/>
          </p:nvSpPr>
          <p:spPr>
            <a:xfrm>
              <a:off x="7962842" y="3060697"/>
              <a:ext cx="238662" cy="1247324"/>
            </a:xfrm>
            <a:prstGeom prst="rect">
              <a:avLst/>
            </a:prstGeom>
            <a:solidFill>
              <a:srgbClr val="80BD41">
                <a:alpha val="100000"/>
              </a:srgbClr>
            </a:solidFill>
          </p:spPr>
          <p:txBody>
            <a:bodyPr/>
            <a:lstStyle/>
            <a:p/>
          </p:txBody>
        </p:sp>
        <p:sp>
          <p:nvSpPr>
            <p:cNvPr id="74" name="rc74"/>
            <p:cNvSpPr/>
            <p:nvPr/>
          </p:nvSpPr>
          <p:spPr>
            <a:xfrm>
              <a:off x="7962842" y="2966816"/>
              <a:ext cx="238662" cy="93880"/>
            </a:xfrm>
            <a:prstGeom prst="rect">
              <a:avLst/>
            </a:prstGeom>
            <a:solidFill>
              <a:srgbClr val="E2231A">
                <a:alpha val="100000"/>
              </a:srgbClr>
            </a:solidFill>
          </p:spPr>
          <p:txBody>
            <a:bodyPr/>
            <a:lstStyle/>
            <a:p/>
          </p:txBody>
        </p:sp>
        <p:sp>
          <p:nvSpPr>
            <p:cNvPr id="75" name="pl75"/>
            <p:cNvSpPr/>
            <p:nvPr/>
          </p:nvSpPr>
          <p:spPr>
            <a:xfrm>
              <a:off x="1452654" y="2184437"/>
              <a:ext cx="6629519" cy="380009"/>
            </a:xfrm>
            <a:custGeom>
              <a:avLst/>
              <a:pathLst>
                <a:path w="6629519" h="380009">
                  <a:moveTo>
                    <a:pt x="0" y="111767"/>
                  </a:moveTo>
                  <a:lnTo>
                    <a:pt x="265180" y="380009"/>
                  </a:lnTo>
                  <a:lnTo>
                    <a:pt x="530361" y="380009"/>
                  </a:lnTo>
                  <a:lnTo>
                    <a:pt x="795542" y="335302"/>
                  </a:lnTo>
                  <a:lnTo>
                    <a:pt x="1060723" y="268242"/>
                  </a:lnTo>
                  <a:lnTo>
                    <a:pt x="1325903" y="268242"/>
                  </a:lnTo>
                  <a:lnTo>
                    <a:pt x="1591084" y="223535"/>
                  </a:lnTo>
                  <a:lnTo>
                    <a:pt x="1856265" y="0"/>
                  </a:lnTo>
                  <a:lnTo>
                    <a:pt x="2121446" y="201181"/>
                  </a:lnTo>
                  <a:lnTo>
                    <a:pt x="2386626" y="44707"/>
                  </a:lnTo>
                  <a:lnTo>
                    <a:pt x="2651807" y="44707"/>
                  </a:lnTo>
                  <a:lnTo>
                    <a:pt x="2916988" y="89414"/>
                  </a:lnTo>
                  <a:lnTo>
                    <a:pt x="3182169" y="134121"/>
                  </a:lnTo>
                  <a:lnTo>
                    <a:pt x="3447350" y="134121"/>
                  </a:lnTo>
                  <a:lnTo>
                    <a:pt x="3712530" y="67060"/>
                  </a:lnTo>
                  <a:lnTo>
                    <a:pt x="3977711" y="134121"/>
                  </a:lnTo>
                  <a:lnTo>
                    <a:pt x="4242892" y="134121"/>
                  </a:lnTo>
                  <a:lnTo>
                    <a:pt x="4508073" y="0"/>
                  </a:lnTo>
                  <a:lnTo>
                    <a:pt x="4773253" y="67060"/>
                  </a:lnTo>
                  <a:lnTo>
                    <a:pt x="5038434" y="67060"/>
                  </a:lnTo>
                  <a:lnTo>
                    <a:pt x="5303615" y="156474"/>
                  </a:lnTo>
                  <a:lnTo>
                    <a:pt x="5568796" y="22353"/>
                  </a:lnTo>
                  <a:lnTo>
                    <a:pt x="5833977" y="0"/>
                  </a:lnTo>
                  <a:lnTo>
                    <a:pt x="6099157" y="156474"/>
                  </a:lnTo>
                  <a:lnTo>
                    <a:pt x="6364338" y="0"/>
                  </a:lnTo>
                  <a:lnTo>
                    <a:pt x="6629519" y="44707"/>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404417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2188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35100" y="3144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8" name="tx88"/>
            <p:cNvSpPr/>
            <p:nvPr/>
          </p:nvSpPr>
          <p:spPr>
            <a:xfrm>
              <a:off x="2661004" y="30400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9" name="tx89"/>
            <p:cNvSpPr/>
            <p:nvPr/>
          </p:nvSpPr>
          <p:spPr>
            <a:xfrm>
              <a:off x="4026085" y="29454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90" name="tx90"/>
            <p:cNvSpPr/>
            <p:nvPr/>
          </p:nvSpPr>
          <p:spPr>
            <a:xfrm>
              <a:off x="5312812" y="28484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91" name="tx91"/>
            <p:cNvSpPr/>
            <p:nvPr/>
          </p:nvSpPr>
          <p:spPr>
            <a:xfrm>
              <a:off x="6412712" y="28749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2" name="tx92"/>
            <p:cNvSpPr/>
            <p:nvPr/>
          </p:nvSpPr>
          <p:spPr>
            <a:xfrm>
              <a:off x="6638716" y="2869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93" name="tx93"/>
            <p:cNvSpPr/>
            <p:nvPr/>
          </p:nvSpPr>
          <p:spPr>
            <a:xfrm>
              <a:off x="6903896" y="2862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4" name="tx94"/>
            <p:cNvSpPr/>
            <p:nvPr/>
          </p:nvSpPr>
          <p:spPr>
            <a:xfrm>
              <a:off x="7169077" y="2857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5" name="tx95"/>
            <p:cNvSpPr/>
            <p:nvPr/>
          </p:nvSpPr>
          <p:spPr>
            <a:xfrm>
              <a:off x="7434258" y="2845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6" name="tx96"/>
            <p:cNvSpPr/>
            <p:nvPr/>
          </p:nvSpPr>
          <p:spPr>
            <a:xfrm>
              <a:off x="7738616" y="283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7" name="tx97"/>
            <p:cNvSpPr/>
            <p:nvPr/>
          </p:nvSpPr>
          <p:spPr>
            <a:xfrm>
              <a:off x="7964620"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874.8</a:t>
              </a:r>
            </a:p>
          </p:txBody>
        </p:sp>
        <p:sp>
          <p:nvSpPr>
            <p:cNvPr id="98" name="pl98"/>
            <p:cNvSpPr/>
            <p:nvPr/>
          </p:nvSpPr>
          <p:spPr>
            <a:xfrm>
              <a:off x="1452654"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8107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602.9</a:t>
              </a:r>
            </a:p>
          </p:txBody>
        </p:sp>
        <p:sp>
          <p:nvSpPr>
            <p:cNvPr id="110" name="tx110"/>
            <p:cNvSpPr/>
            <p:nvPr/>
          </p:nvSpPr>
          <p:spPr>
            <a:xfrm>
              <a:off x="1400403" y="32971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1" name="tx111"/>
            <p:cNvSpPr/>
            <p:nvPr/>
          </p:nvSpPr>
          <p:spPr>
            <a:xfrm>
              <a:off x="2661004" y="3803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612.8</a:t>
              </a:r>
            </a:p>
          </p:txBody>
        </p:sp>
        <p:sp>
          <p:nvSpPr>
            <p:cNvPr id="112" name="tx112"/>
            <p:cNvSpPr/>
            <p:nvPr/>
          </p:nvSpPr>
          <p:spPr>
            <a:xfrm>
              <a:off x="2661004" y="3237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125.5</a:t>
              </a:r>
            </a:p>
          </p:txBody>
        </p:sp>
        <p:sp>
          <p:nvSpPr>
            <p:cNvPr id="113" name="tx113"/>
            <p:cNvSpPr/>
            <p:nvPr/>
          </p:nvSpPr>
          <p:spPr>
            <a:xfrm>
              <a:off x="4026085" y="3703998"/>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14" name="tx114"/>
            <p:cNvSpPr/>
            <p:nvPr/>
          </p:nvSpPr>
          <p:spPr>
            <a:xfrm>
              <a:off x="4052210" y="308924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5" name="tx115"/>
            <p:cNvSpPr/>
            <p:nvPr/>
          </p:nvSpPr>
          <p:spPr>
            <a:xfrm>
              <a:off x="5312812" y="36839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768.3</a:t>
              </a:r>
            </a:p>
          </p:txBody>
        </p:sp>
        <p:sp>
          <p:nvSpPr>
            <p:cNvPr id="116" name="tx116"/>
            <p:cNvSpPr/>
            <p:nvPr/>
          </p:nvSpPr>
          <p:spPr>
            <a:xfrm>
              <a:off x="5378114" y="30222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7" name="tx117"/>
            <p:cNvSpPr/>
            <p:nvPr/>
          </p:nvSpPr>
          <p:spPr>
            <a:xfrm>
              <a:off x="6373535" y="3676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778.4</a:t>
              </a:r>
            </a:p>
          </p:txBody>
        </p:sp>
        <p:sp>
          <p:nvSpPr>
            <p:cNvPr id="118" name="tx118"/>
            <p:cNvSpPr/>
            <p:nvPr/>
          </p:nvSpPr>
          <p:spPr>
            <a:xfrm>
              <a:off x="6399660" y="3027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9" name="tx119"/>
            <p:cNvSpPr/>
            <p:nvPr/>
          </p:nvSpPr>
          <p:spPr>
            <a:xfrm>
              <a:off x="6638716" y="3700191"/>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747.5</a:t>
              </a:r>
            </a:p>
          </p:txBody>
        </p:sp>
        <p:sp>
          <p:nvSpPr>
            <p:cNvPr id="120" name="tx120"/>
            <p:cNvSpPr/>
            <p:nvPr/>
          </p:nvSpPr>
          <p:spPr>
            <a:xfrm>
              <a:off x="6638716" y="3048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21" name="tx121"/>
            <p:cNvSpPr/>
            <p:nvPr/>
          </p:nvSpPr>
          <p:spPr>
            <a:xfrm>
              <a:off x="6903896" y="3657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803.1</a:t>
              </a:r>
            </a:p>
          </p:txBody>
        </p:sp>
        <p:sp>
          <p:nvSpPr>
            <p:cNvPr id="122" name="tx122"/>
            <p:cNvSpPr/>
            <p:nvPr/>
          </p:nvSpPr>
          <p:spPr>
            <a:xfrm>
              <a:off x="6930022" y="30022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23" name="tx123"/>
            <p:cNvSpPr/>
            <p:nvPr/>
          </p:nvSpPr>
          <p:spPr>
            <a:xfrm>
              <a:off x="7169077" y="36484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814.6</a:t>
              </a:r>
            </a:p>
          </p:txBody>
        </p:sp>
        <p:sp>
          <p:nvSpPr>
            <p:cNvPr id="124" name="tx124"/>
            <p:cNvSpPr/>
            <p:nvPr/>
          </p:nvSpPr>
          <p:spPr>
            <a:xfrm>
              <a:off x="7195203" y="2991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25" name="tx125"/>
            <p:cNvSpPr/>
            <p:nvPr/>
          </p:nvSpPr>
          <p:spPr>
            <a:xfrm>
              <a:off x="7434258" y="3689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761.4</a:t>
              </a:r>
            </a:p>
          </p:txBody>
        </p:sp>
        <p:sp>
          <p:nvSpPr>
            <p:cNvPr id="126" name="tx126"/>
            <p:cNvSpPr/>
            <p:nvPr/>
          </p:nvSpPr>
          <p:spPr>
            <a:xfrm>
              <a:off x="7434258" y="30259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103.8</a:t>
              </a:r>
            </a:p>
          </p:txBody>
        </p:sp>
        <p:sp>
          <p:nvSpPr>
            <p:cNvPr id="127" name="tx127"/>
            <p:cNvSpPr/>
            <p:nvPr/>
          </p:nvSpPr>
          <p:spPr>
            <a:xfrm>
              <a:off x="7699439" y="3640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825.5</a:t>
              </a:r>
            </a:p>
          </p:txBody>
        </p:sp>
        <p:sp>
          <p:nvSpPr>
            <p:cNvPr id="128" name="tx128"/>
            <p:cNvSpPr/>
            <p:nvPr/>
          </p:nvSpPr>
          <p:spPr>
            <a:xfrm>
              <a:off x="7725564" y="2973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9" name="tx129"/>
            <p:cNvSpPr/>
            <p:nvPr/>
          </p:nvSpPr>
          <p:spPr>
            <a:xfrm>
              <a:off x="7964620" y="3649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813.5</a:t>
              </a:r>
            </a:p>
          </p:txBody>
        </p:sp>
        <p:sp>
          <p:nvSpPr>
            <p:cNvPr id="130" name="tx130"/>
            <p:cNvSpPr/>
            <p:nvPr/>
          </p:nvSpPr>
          <p:spPr>
            <a:xfrm>
              <a:off x="7990745" y="2978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892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7045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9379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161" name="pl161"/>
            <p:cNvSpPr/>
            <p:nvPr/>
          </p:nvSpPr>
          <p:spPr>
            <a:xfrm>
              <a:off x="22680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37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068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763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027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72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41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5820349" cy="129091"/>
            </a:xfrm>
            <a:prstGeom prst="rect">
              <a:avLst/>
            </a:prstGeom>
            <a:solidFill>
              <a:srgbClr val="80BD41">
                <a:alpha val="100000"/>
              </a:srgbClr>
            </a:solidFill>
          </p:spPr>
          <p:txBody>
            <a:bodyPr/>
            <a:lstStyle/>
            <a:p/>
          </p:txBody>
        </p:sp>
        <p:sp>
          <p:nvSpPr>
            <p:cNvPr id="173" name="rc173"/>
            <p:cNvSpPr/>
            <p:nvPr/>
          </p:nvSpPr>
          <p:spPr>
            <a:xfrm>
              <a:off x="7153672" y="5954972"/>
              <a:ext cx="506091" cy="129091"/>
            </a:xfrm>
            <a:prstGeom prst="rect">
              <a:avLst/>
            </a:prstGeom>
            <a:solidFill>
              <a:srgbClr val="E2231A">
                <a:alpha val="100000"/>
              </a:srgbClr>
            </a:solidFill>
          </p:spPr>
          <p:txBody>
            <a:bodyPr/>
            <a:lstStyle/>
            <a:p/>
          </p:txBody>
        </p:sp>
        <p:sp>
          <p:nvSpPr>
            <p:cNvPr id="174" name="rc174"/>
            <p:cNvSpPr/>
            <p:nvPr/>
          </p:nvSpPr>
          <p:spPr>
            <a:xfrm>
              <a:off x="1333322" y="5793607"/>
              <a:ext cx="6173147" cy="129091"/>
            </a:xfrm>
            <a:prstGeom prst="rect">
              <a:avLst/>
            </a:prstGeom>
            <a:solidFill>
              <a:srgbClr val="80BD41">
                <a:alpha val="100000"/>
              </a:srgbClr>
            </a:solidFill>
          </p:spPr>
          <p:txBody>
            <a:bodyPr/>
            <a:lstStyle/>
            <a:p/>
          </p:txBody>
        </p:sp>
        <p:sp>
          <p:nvSpPr>
            <p:cNvPr id="175" name="rc175"/>
            <p:cNvSpPr/>
            <p:nvPr/>
          </p:nvSpPr>
          <p:spPr>
            <a:xfrm>
              <a:off x="7506470" y="5793607"/>
              <a:ext cx="324906" cy="129091"/>
            </a:xfrm>
            <a:prstGeom prst="rect">
              <a:avLst/>
            </a:prstGeom>
            <a:solidFill>
              <a:srgbClr val="E2231A">
                <a:alpha val="100000"/>
              </a:srgbClr>
            </a:solidFill>
          </p:spPr>
          <p:txBody>
            <a:bodyPr/>
            <a:lstStyle/>
            <a:p/>
          </p:txBody>
        </p:sp>
        <p:sp>
          <p:nvSpPr>
            <p:cNvPr id="176" name="rc176"/>
            <p:cNvSpPr/>
            <p:nvPr/>
          </p:nvSpPr>
          <p:spPr>
            <a:xfrm>
              <a:off x="1333322" y="5632243"/>
              <a:ext cx="6083265" cy="129091"/>
            </a:xfrm>
            <a:prstGeom prst="rect">
              <a:avLst/>
            </a:prstGeom>
            <a:solidFill>
              <a:srgbClr val="80BD41">
                <a:alpha val="100000"/>
              </a:srgbClr>
            </a:solidFill>
          </p:spPr>
          <p:txBody>
            <a:bodyPr/>
            <a:lstStyle/>
            <a:p/>
          </p:txBody>
        </p:sp>
        <p:sp>
          <p:nvSpPr>
            <p:cNvPr id="177" name="rc177"/>
            <p:cNvSpPr/>
            <p:nvPr/>
          </p:nvSpPr>
          <p:spPr>
            <a:xfrm>
              <a:off x="7416588" y="5632243"/>
              <a:ext cx="457860" cy="129091"/>
            </a:xfrm>
            <a:prstGeom prst="rect">
              <a:avLst/>
            </a:prstGeom>
            <a:solidFill>
              <a:srgbClr val="E2231A">
                <a:alpha val="100000"/>
              </a:srgbClr>
            </a:solidFill>
          </p:spPr>
          <p:txBody>
            <a:bodyPr/>
            <a:lstStyle/>
            <a:p/>
          </p:txBody>
        </p:sp>
        <p:sp>
          <p:nvSpPr>
            <p:cNvPr id="178" name="tx178"/>
            <p:cNvSpPr/>
            <p:nvPr/>
          </p:nvSpPr>
          <p:spPr>
            <a:xfrm>
              <a:off x="7879622" y="597638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9" name="tx179"/>
            <p:cNvSpPr/>
            <p:nvPr/>
          </p:nvSpPr>
          <p:spPr>
            <a:xfrm>
              <a:off x="8059816"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80" name="tx180"/>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874.8</a:t>
              </a:r>
            </a:p>
          </p:txBody>
        </p:sp>
        <p:sp>
          <p:nvSpPr>
            <p:cNvPr id="181" name="tx181"/>
            <p:cNvSpPr/>
            <p:nvPr/>
          </p:nvSpPr>
          <p:spPr>
            <a:xfrm>
              <a:off x="410785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778.4</a:t>
              </a:r>
            </a:p>
          </p:txBody>
        </p:sp>
        <p:sp>
          <p:nvSpPr>
            <p:cNvPr id="182" name="tx182"/>
            <p:cNvSpPr/>
            <p:nvPr/>
          </p:nvSpPr>
          <p:spPr>
            <a:xfrm>
              <a:off x="730122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83" name="tx183"/>
            <p:cNvSpPr/>
            <p:nvPr/>
          </p:nvSpPr>
          <p:spPr>
            <a:xfrm>
              <a:off x="428425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825.5</a:t>
              </a:r>
            </a:p>
          </p:txBody>
        </p:sp>
        <p:sp>
          <p:nvSpPr>
            <p:cNvPr id="184" name="tx184"/>
            <p:cNvSpPr/>
            <p:nvPr/>
          </p:nvSpPr>
          <p:spPr>
            <a:xfrm>
              <a:off x="756343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5" name="tx185"/>
            <p:cNvSpPr/>
            <p:nvPr/>
          </p:nvSpPr>
          <p:spPr>
            <a:xfrm>
              <a:off x="423931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813.5</a:t>
              </a:r>
            </a:p>
          </p:txBody>
        </p:sp>
        <p:sp>
          <p:nvSpPr>
            <p:cNvPr id="186" name="tx186"/>
            <p:cNvSpPr/>
            <p:nvPr/>
          </p:nvSpPr>
          <p:spPr>
            <a:xfrm>
              <a:off x="754002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862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2" name="tx192"/>
            <p:cNvSpPr/>
            <p:nvPr/>
          </p:nvSpPr>
          <p:spPr>
            <a:xfrm>
              <a:off x="495563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682506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relatively constant within 1% compared to 2019 (92%).
The number of children vaccinated with MCV1 increased 5%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940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7703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15996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355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71849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60143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4875108"/>
              <a:ext cx="416196" cy="77524"/>
            </a:xfrm>
            <a:prstGeom prst="rect">
              <a:avLst/>
            </a:prstGeom>
            <a:solidFill>
              <a:srgbClr val="1CABE2">
                <a:alpha val="100000"/>
              </a:srgbClr>
            </a:solidFill>
          </p:spPr>
          <p:txBody>
            <a:bodyPr/>
            <a:lstStyle/>
            <a:p/>
          </p:txBody>
        </p:sp>
        <p:sp>
          <p:nvSpPr>
            <p:cNvPr id="26" name="rc26"/>
            <p:cNvSpPr/>
            <p:nvPr/>
          </p:nvSpPr>
          <p:spPr>
            <a:xfrm>
              <a:off x="1490981" y="4880693"/>
              <a:ext cx="416196" cy="71939"/>
            </a:xfrm>
            <a:prstGeom prst="rect">
              <a:avLst/>
            </a:prstGeom>
            <a:solidFill>
              <a:srgbClr val="1CABE2">
                <a:alpha val="100000"/>
              </a:srgbClr>
            </a:solidFill>
          </p:spPr>
          <p:txBody>
            <a:bodyPr/>
            <a:lstStyle/>
            <a:p/>
          </p:txBody>
        </p:sp>
        <p:sp>
          <p:nvSpPr>
            <p:cNvPr id="27" name="rc27"/>
            <p:cNvSpPr/>
            <p:nvPr/>
          </p:nvSpPr>
          <p:spPr>
            <a:xfrm>
              <a:off x="1953422" y="4920908"/>
              <a:ext cx="416196" cy="31724"/>
            </a:xfrm>
            <a:prstGeom prst="rect">
              <a:avLst/>
            </a:prstGeom>
            <a:solidFill>
              <a:srgbClr val="1CABE2">
                <a:alpha val="100000"/>
              </a:srgbClr>
            </a:solidFill>
          </p:spPr>
          <p:txBody>
            <a:bodyPr/>
            <a:lstStyle/>
            <a:p/>
          </p:txBody>
        </p:sp>
        <p:sp>
          <p:nvSpPr>
            <p:cNvPr id="28" name="rc28"/>
            <p:cNvSpPr/>
            <p:nvPr/>
          </p:nvSpPr>
          <p:spPr>
            <a:xfrm>
              <a:off x="2415863" y="4941239"/>
              <a:ext cx="416196" cy="11394"/>
            </a:xfrm>
            <a:prstGeom prst="rect">
              <a:avLst/>
            </a:prstGeom>
            <a:solidFill>
              <a:srgbClr val="1CABE2">
                <a:alpha val="100000"/>
              </a:srgbClr>
            </a:solidFill>
          </p:spPr>
          <p:txBody>
            <a:bodyPr/>
            <a:lstStyle/>
            <a:p/>
          </p:txBody>
        </p:sp>
        <p:sp>
          <p:nvSpPr>
            <p:cNvPr id="29" name="rc29"/>
            <p:cNvSpPr/>
            <p:nvPr/>
          </p:nvSpPr>
          <p:spPr>
            <a:xfrm>
              <a:off x="2878304" y="4850979"/>
              <a:ext cx="416196" cy="101653"/>
            </a:xfrm>
            <a:prstGeom prst="rect">
              <a:avLst/>
            </a:prstGeom>
            <a:solidFill>
              <a:srgbClr val="1CABE2">
                <a:alpha val="100000"/>
              </a:srgbClr>
            </a:solidFill>
          </p:spPr>
          <p:txBody>
            <a:bodyPr/>
            <a:lstStyle/>
            <a:p/>
          </p:txBody>
        </p:sp>
        <p:sp>
          <p:nvSpPr>
            <p:cNvPr id="30" name="rc30"/>
            <p:cNvSpPr/>
            <p:nvPr/>
          </p:nvSpPr>
          <p:spPr>
            <a:xfrm>
              <a:off x="3340745" y="4741954"/>
              <a:ext cx="416196" cy="210678"/>
            </a:xfrm>
            <a:prstGeom prst="rect">
              <a:avLst/>
            </a:prstGeom>
            <a:solidFill>
              <a:srgbClr val="1CABE2">
                <a:alpha val="100000"/>
              </a:srgbClr>
            </a:solidFill>
          </p:spPr>
          <p:txBody>
            <a:bodyPr/>
            <a:lstStyle/>
            <a:p/>
          </p:txBody>
        </p:sp>
        <p:sp>
          <p:nvSpPr>
            <p:cNvPr id="31" name="rc31"/>
            <p:cNvSpPr/>
            <p:nvPr/>
          </p:nvSpPr>
          <p:spPr>
            <a:xfrm>
              <a:off x="3803185" y="4682749"/>
              <a:ext cx="416196" cy="269883"/>
            </a:xfrm>
            <a:prstGeom prst="rect">
              <a:avLst/>
            </a:prstGeom>
            <a:solidFill>
              <a:srgbClr val="1CABE2">
                <a:alpha val="100000"/>
              </a:srgbClr>
            </a:solidFill>
          </p:spPr>
          <p:txBody>
            <a:bodyPr/>
            <a:lstStyle/>
            <a:p/>
          </p:txBody>
        </p:sp>
        <p:sp>
          <p:nvSpPr>
            <p:cNvPr id="32" name="rc32"/>
            <p:cNvSpPr/>
            <p:nvPr/>
          </p:nvSpPr>
          <p:spPr>
            <a:xfrm>
              <a:off x="4265626" y="4635385"/>
              <a:ext cx="416196" cy="317247"/>
            </a:xfrm>
            <a:prstGeom prst="rect">
              <a:avLst/>
            </a:prstGeom>
            <a:solidFill>
              <a:srgbClr val="1CABE2">
                <a:alpha val="100000"/>
              </a:srgbClr>
            </a:solidFill>
          </p:spPr>
          <p:txBody>
            <a:bodyPr/>
            <a:lstStyle/>
            <a:p/>
          </p:txBody>
        </p:sp>
        <p:sp>
          <p:nvSpPr>
            <p:cNvPr id="33" name="rc33"/>
            <p:cNvSpPr/>
            <p:nvPr/>
          </p:nvSpPr>
          <p:spPr>
            <a:xfrm>
              <a:off x="4728067" y="4930961"/>
              <a:ext cx="416196" cy="21671"/>
            </a:xfrm>
            <a:prstGeom prst="rect">
              <a:avLst/>
            </a:prstGeom>
            <a:solidFill>
              <a:srgbClr val="1CABE2">
                <a:alpha val="100000"/>
              </a:srgbClr>
            </a:solidFill>
          </p:spPr>
          <p:txBody>
            <a:bodyPr/>
            <a:lstStyle/>
            <a:p/>
          </p:txBody>
        </p:sp>
        <p:sp>
          <p:nvSpPr>
            <p:cNvPr id="34" name="rc34"/>
            <p:cNvSpPr/>
            <p:nvPr/>
          </p:nvSpPr>
          <p:spPr>
            <a:xfrm>
              <a:off x="5190508" y="4939675"/>
              <a:ext cx="416196" cy="12957"/>
            </a:xfrm>
            <a:prstGeom prst="rect">
              <a:avLst/>
            </a:prstGeom>
            <a:solidFill>
              <a:srgbClr val="1CABE2">
                <a:alpha val="100000"/>
              </a:srgbClr>
            </a:solidFill>
          </p:spPr>
          <p:txBody>
            <a:bodyPr/>
            <a:lstStyle/>
            <a:p/>
          </p:txBody>
        </p:sp>
        <p:sp>
          <p:nvSpPr>
            <p:cNvPr id="35" name="rc35"/>
            <p:cNvSpPr/>
            <p:nvPr/>
          </p:nvSpPr>
          <p:spPr>
            <a:xfrm>
              <a:off x="5652949" y="4898567"/>
              <a:ext cx="416196" cy="54066"/>
            </a:xfrm>
            <a:prstGeom prst="rect">
              <a:avLst/>
            </a:prstGeom>
            <a:solidFill>
              <a:srgbClr val="1CABE2">
                <a:alpha val="100000"/>
              </a:srgbClr>
            </a:solidFill>
          </p:spPr>
          <p:txBody>
            <a:bodyPr/>
            <a:lstStyle/>
            <a:p/>
          </p:txBody>
        </p:sp>
        <p:sp>
          <p:nvSpPr>
            <p:cNvPr id="36" name="rc36"/>
            <p:cNvSpPr/>
            <p:nvPr/>
          </p:nvSpPr>
          <p:spPr>
            <a:xfrm>
              <a:off x="6115389" y="4443473"/>
              <a:ext cx="416196" cy="509159"/>
            </a:xfrm>
            <a:prstGeom prst="rect">
              <a:avLst/>
            </a:prstGeom>
            <a:solidFill>
              <a:srgbClr val="1CABE2">
                <a:alpha val="100000"/>
              </a:srgbClr>
            </a:solidFill>
          </p:spPr>
          <p:txBody>
            <a:bodyPr/>
            <a:lstStyle/>
            <a:p/>
          </p:txBody>
        </p:sp>
        <p:sp>
          <p:nvSpPr>
            <p:cNvPr id="37" name="rc37"/>
            <p:cNvSpPr/>
            <p:nvPr/>
          </p:nvSpPr>
          <p:spPr>
            <a:xfrm>
              <a:off x="6577830" y="4016754"/>
              <a:ext cx="416196" cy="935878"/>
            </a:xfrm>
            <a:prstGeom prst="rect">
              <a:avLst/>
            </a:prstGeom>
            <a:solidFill>
              <a:srgbClr val="1CABE2">
                <a:alpha val="100000"/>
              </a:srgbClr>
            </a:solidFill>
          </p:spPr>
          <p:txBody>
            <a:bodyPr/>
            <a:lstStyle/>
            <a:p/>
          </p:txBody>
        </p:sp>
        <p:sp>
          <p:nvSpPr>
            <p:cNvPr id="38" name="rc38"/>
            <p:cNvSpPr/>
            <p:nvPr/>
          </p:nvSpPr>
          <p:spPr>
            <a:xfrm>
              <a:off x="7040271" y="4613938"/>
              <a:ext cx="416196" cy="338694"/>
            </a:xfrm>
            <a:prstGeom prst="rect">
              <a:avLst/>
            </a:prstGeom>
            <a:solidFill>
              <a:srgbClr val="1CABE2">
                <a:alpha val="100000"/>
              </a:srgbClr>
            </a:solidFill>
          </p:spPr>
          <p:txBody>
            <a:bodyPr/>
            <a:lstStyle/>
            <a:p/>
          </p:txBody>
        </p:sp>
        <p:sp>
          <p:nvSpPr>
            <p:cNvPr id="39" name="pl39"/>
            <p:cNvSpPr/>
            <p:nvPr/>
          </p:nvSpPr>
          <p:spPr>
            <a:xfrm>
              <a:off x="1236639" y="1989016"/>
              <a:ext cx="6011730" cy="218371"/>
            </a:xfrm>
            <a:custGeom>
              <a:avLst/>
              <a:pathLst>
                <a:path w="6011730" h="218371">
                  <a:moveTo>
                    <a:pt x="0" y="187175"/>
                  </a:moveTo>
                  <a:lnTo>
                    <a:pt x="462440" y="187175"/>
                  </a:lnTo>
                  <a:lnTo>
                    <a:pt x="924881" y="93587"/>
                  </a:lnTo>
                  <a:lnTo>
                    <a:pt x="1387322" y="187175"/>
                  </a:lnTo>
                  <a:lnTo>
                    <a:pt x="1849763" y="187175"/>
                  </a:lnTo>
                  <a:lnTo>
                    <a:pt x="2312204" y="0"/>
                  </a:lnTo>
                  <a:lnTo>
                    <a:pt x="2774644" y="93587"/>
                  </a:lnTo>
                  <a:lnTo>
                    <a:pt x="3237085" y="93587"/>
                  </a:lnTo>
                  <a:lnTo>
                    <a:pt x="3699526" y="218371"/>
                  </a:lnTo>
                  <a:lnTo>
                    <a:pt x="4161967" y="31195"/>
                  </a:lnTo>
                  <a:lnTo>
                    <a:pt x="4624408" y="0"/>
                  </a:lnTo>
                  <a:lnTo>
                    <a:pt x="5086848" y="218371"/>
                  </a:lnTo>
                  <a:lnTo>
                    <a:pt x="5549289" y="0"/>
                  </a:lnTo>
                  <a:lnTo>
                    <a:pt x="6011730" y="62391"/>
                  </a:lnTo>
                </a:path>
              </a:pathLst>
            </a:custGeom>
            <a:ln w="27101" cap="flat">
              <a:solidFill>
                <a:srgbClr val="00833D">
                  <a:alpha val="100000"/>
                </a:srgbClr>
              </a:solidFill>
              <a:prstDash val="solid"/>
              <a:round/>
            </a:ln>
          </p:spPr>
          <p:txBody>
            <a:bodyPr/>
            <a:lstStyle/>
            <a:p/>
          </p:txBody>
        </p:sp>
        <p:sp>
          <p:nvSpPr>
            <p:cNvPr id="40" name="pl40"/>
            <p:cNvSpPr/>
            <p:nvPr/>
          </p:nvSpPr>
          <p:spPr>
            <a:xfrm>
              <a:off x="1236639" y="2082604"/>
              <a:ext cx="6011730" cy="1247838"/>
            </a:xfrm>
            <a:custGeom>
              <a:avLst/>
              <a:pathLst>
                <a:path w="6011730" h="1247838">
                  <a:moveTo>
                    <a:pt x="0" y="1247838"/>
                  </a:moveTo>
                  <a:lnTo>
                    <a:pt x="462440" y="1185446"/>
                  </a:lnTo>
                  <a:lnTo>
                    <a:pt x="924881" y="779899"/>
                  </a:lnTo>
                  <a:lnTo>
                    <a:pt x="1387322" y="904682"/>
                  </a:lnTo>
                  <a:lnTo>
                    <a:pt x="1849763" y="530331"/>
                  </a:lnTo>
                  <a:lnTo>
                    <a:pt x="2312204" y="280763"/>
                  </a:lnTo>
                  <a:lnTo>
                    <a:pt x="2774644" y="280763"/>
                  </a:lnTo>
                  <a:lnTo>
                    <a:pt x="3237085" y="280763"/>
                  </a:lnTo>
                  <a:lnTo>
                    <a:pt x="3699526" y="405547"/>
                  </a:lnTo>
                  <a:lnTo>
                    <a:pt x="4161967" y="280763"/>
                  </a:lnTo>
                  <a:lnTo>
                    <a:pt x="4624408" y="249567"/>
                  </a:lnTo>
                  <a:lnTo>
                    <a:pt x="5086848" y="311959"/>
                  </a:lnTo>
                  <a:lnTo>
                    <a:pt x="5549289" y="0"/>
                  </a:lnTo>
                  <a:lnTo>
                    <a:pt x="6011730" y="0"/>
                  </a:lnTo>
                </a:path>
              </a:pathLst>
            </a:custGeom>
            <a:ln w="27101" cap="flat">
              <a:solidFill>
                <a:srgbClr val="002759">
                  <a:alpha val="100000"/>
                </a:srgbClr>
              </a:solidFill>
              <a:prstDash val="solid"/>
              <a:round/>
            </a:ln>
          </p:spPr>
          <p:txBody>
            <a:bodyPr/>
            <a:lstStyle/>
            <a:p/>
          </p:txBody>
        </p:sp>
        <p:sp>
          <p:nvSpPr>
            <p:cNvPr id="41" name="pt41"/>
            <p:cNvSpPr/>
            <p:nvPr/>
          </p:nvSpPr>
          <p:spPr>
            <a:xfrm>
              <a:off x="1205038"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37161" y="474520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347</a:t>
              </a:r>
            </a:p>
          </p:txBody>
        </p:sp>
        <p:sp>
          <p:nvSpPr>
            <p:cNvPr id="70" name="tx70"/>
            <p:cNvSpPr/>
            <p:nvPr/>
          </p:nvSpPr>
          <p:spPr>
            <a:xfrm>
              <a:off x="1599602" y="475079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322</a:t>
              </a:r>
            </a:p>
          </p:txBody>
        </p:sp>
        <p:sp>
          <p:nvSpPr>
            <p:cNvPr id="71" name="tx71"/>
            <p:cNvSpPr/>
            <p:nvPr/>
          </p:nvSpPr>
          <p:spPr>
            <a:xfrm>
              <a:off x="2062043" y="479252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72" name="tx72"/>
            <p:cNvSpPr/>
            <p:nvPr/>
          </p:nvSpPr>
          <p:spPr>
            <a:xfrm>
              <a:off x="2557643" y="481139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3" name="tx73"/>
            <p:cNvSpPr/>
            <p:nvPr/>
          </p:nvSpPr>
          <p:spPr>
            <a:xfrm>
              <a:off x="2986924" y="4721486"/>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455</a:t>
              </a:r>
            </a:p>
          </p:txBody>
        </p:sp>
        <p:sp>
          <p:nvSpPr>
            <p:cNvPr id="74" name="tx74"/>
            <p:cNvSpPr/>
            <p:nvPr/>
          </p:nvSpPr>
          <p:spPr>
            <a:xfrm>
              <a:off x="3449365" y="46120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943</a:t>
              </a:r>
            </a:p>
          </p:txBody>
        </p:sp>
        <p:sp>
          <p:nvSpPr>
            <p:cNvPr id="75" name="tx75"/>
            <p:cNvSpPr/>
            <p:nvPr/>
          </p:nvSpPr>
          <p:spPr>
            <a:xfrm>
              <a:off x="3862081" y="45374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76" name="tx76"/>
            <p:cNvSpPr/>
            <p:nvPr/>
          </p:nvSpPr>
          <p:spPr>
            <a:xfrm>
              <a:off x="4324522" y="44901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1,420</a:t>
              </a:r>
            </a:p>
          </p:txBody>
        </p:sp>
        <p:sp>
          <p:nvSpPr>
            <p:cNvPr id="77" name="tx77"/>
            <p:cNvSpPr/>
            <p:nvPr/>
          </p:nvSpPr>
          <p:spPr>
            <a:xfrm>
              <a:off x="4869847" y="48011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a:t>
              </a:r>
            </a:p>
          </p:txBody>
        </p:sp>
        <p:sp>
          <p:nvSpPr>
            <p:cNvPr id="78" name="tx78"/>
            <p:cNvSpPr/>
            <p:nvPr/>
          </p:nvSpPr>
          <p:spPr>
            <a:xfrm>
              <a:off x="5332288" y="48098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79" name="tx79"/>
            <p:cNvSpPr/>
            <p:nvPr/>
          </p:nvSpPr>
          <p:spPr>
            <a:xfrm>
              <a:off x="5761569" y="477018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a:t>
              </a:r>
            </a:p>
          </p:txBody>
        </p:sp>
        <p:sp>
          <p:nvSpPr>
            <p:cNvPr id="80" name="tx80"/>
            <p:cNvSpPr/>
            <p:nvPr/>
          </p:nvSpPr>
          <p:spPr>
            <a:xfrm>
              <a:off x="6174285" y="429820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2,279</a:t>
              </a:r>
            </a:p>
          </p:txBody>
        </p:sp>
        <p:sp>
          <p:nvSpPr>
            <p:cNvPr id="81" name="tx81"/>
            <p:cNvSpPr/>
            <p:nvPr/>
          </p:nvSpPr>
          <p:spPr>
            <a:xfrm>
              <a:off x="6636726"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4,189</a:t>
              </a:r>
            </a:p>
          </p:txBody>
        </p:sp>
        <p:sp>
          <p:nvSpPr>
            <p:cNvPr id="82" name="tx82"/>
            <p:cNvSpPr/>
            <p:nvPr/>
          </p:nvSpPr>
          <p:spPr>
            <a:xfrm>
              <a:off x="7099167" y="44686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1,516</a:t>
              </a:r>
            </a:p>
          </p:txBody>
        </p:sp>
        <p:sp>
          <p:nvSpPr>
            <p:cNvPr id="83" name="pl83"/>
            <p:cNvSpPr/>
            <p:nvPr/>
          </p:nvSpPr>
          <p:spPr>
            <a:xfrm>
              <a:off x="7266381" y="1947489"/>
              <a:ext cx="595922" cy="100869"/>
            </a:xfrm>
            <a:custGeom>
              <a:avLst/>
              <a:pathLst>
                <a:path w="595922" h="100869">
                  <a:moveTo>
                    <a:pt x="595922" y="0"/>
                  </a:moveTo>
                  <a:lnTo>
                    <a:pt x="0" y="100869"/>
                  </a:lnTo>
                </a:path>
              </a:pathLst>
            </a:custGeom>
          </p:spPr>
          <p:txBody>
            <a:bodyPr/>
            <a:lstStyle/>
            <a:p/>
          </p:txBody>
        </p:sp>
        <p:sp>
          <p:nvSpPr>
            <p:cNvPr id="84" name="pl84"/>
            <p:cNvSpPr/>
            <p:nvPr/>
          </p:nvSpPr>
          <p:spPr>
            <a:xfrm>
              <a:off x="7266051" y="2086038"/>
              <a:ext cx="596252" cy="115803"/>
            </a:xfrm>
            <a:custGeom>
              <a:avLst/>
              <a:pathLst>
                <a:path w="596252" h="115803">
                  <a:moveTo>
                    <a:pt x="596252" y="115803"/>
                  </a:moveTo>
                  <a:lnTo>
                    <a:pt x="0" y="0"/>
                  </a:lnTo>
                </a:path>
              </a:pathLst>
            </a:custGeom>
          </p:spPr>
          <p:txBody>
            <a:bodyPr/>
            <a:lstStyle/>
            <a:p/>
          </p:txBody>
        </p:sp>
        <p:sp>
          <p:nvSpPr>
            <p:cNvPr id="85" name="pg85"/>
            <p:cNvSpPr/>
            <p:nvPr/>
          </p:nvSpPr>
          <p:spPr>
            <a:xfrm>
              <a:off x="7793724" y="18533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8944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7" name="pg87"/>
            <p:cNvSpPr/>
            <p:nvPr/>
          </p:nvSpPr>
          <p:spPr>
            <a:xfrm>
              <a:off x="7793724" y="21204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1615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9" name="rc89"/>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78734" y="37717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65468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3" name="tx93"/>
            <p:cNvSpPr/>
            <p:nvPr/>
          </p:nvSpPr>
          <p:spPr>
            <a:xfrm>
              <a:off x="508103" y="153762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5643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9352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5932"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111978" y="1334104"/>
              <a:ext cx="5370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Ghana,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1,516 confirmed measles cases in Ghana. In the same year, MCV1 coverage was 93% and MCV2 coverage was 92%.
The number of cases in 2025 was 64% lower than in 2024 (n=4,189).
The highest number of measles cases was reported in 2024 (n=4,189). In this year, MCV1 coverage was 95%.
Ghana reported measles vaccine stockouts in 2005, 2015, 2022, and 2023.
There were measles-containing vaccine supplementary immunization activities/campaigns in 2024.</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saw a decrease in measles cases compared with 2024, while MCV1 coverage was 93% and MCV2 coverage was 92%.</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03492"/>
              <a:ext cx="3520101" cy="782545"/>
            </a:xfrm>
            <a:custGeom>
              <a:avLst/>
              <a:pathLst>
                <a:path w="3520101" h="782545">
                  <a:moveTo>
                    <a:pt x="0" y="782545"/>
                  </a:moveTo>
                  <a:lnTo>
                    <a:pt x="140804" y="608646"/>
                  </a:lnTo>
                  <a:lnTo>
                    <a:pt x="281608" y="173898"/>
                  </a:lnTo>
                  <a:lnTo>
                    <a:pt x="422412" y="86949"/>
                  </a:lnTo>
                  <a:lnTo>
                    <a:pt x="563216" y="0"/>
                  </a:lnTo>
                  <a:lnTo>
                    <a:pt x="704020" y="347797"/>
                  </a:lnTo>
                  <a:lnTo>
                    <a:pt x="844824" y="521696"/>
                  </a:lnTo>
                  <a:lnTo>
                    <a:pt x="985628" y="608646"/>
                  </a:lnTo>
                  <a:lnTo>
                    <a:pt x="1126432" y="521696"/>
                  </a:lnTo>
                  <a:lnTo>
                    <a:pt x="1267236" y="608646"/>
                  </a:lnTo>
                  <a:lnTo>
                    <a:pt x="1408040" y="608646"/>
                  </a:lnTo>
                  <a:lnTo>
                    <a:pt x="1548844" y="521696"/>
                  </a:lnTo>
                  <a:lnTo>
                    <a:pt x="1689648" y="782545"/>
                  </a:lnTo>
                  <a:lnTo>
                    <a:pt x="1830452" y="434747"/>
                  </a:lnTo>
                  <a:lnTo>
                    <a:pt x="1971256" y="695595"/>
                  </a:lnTo>
                  <a:lnTo>
                    <a:pt x="2112061" y="86949"/>
                  </a:lnTo>
                  <a:lnTo>
                    <a:pt x="2252865" y="695595"/>
                  </a:lnTo>
                  <a:lnTo>
                    <a:pt x="2393669" y="782545"/>
                  </a:lnTo>
                  <a:lnTo>
                    <a:pt x="2534473" y="782545"/>
                  </a:lnTo>
                  <a:lnTo>
                    <a:pt x="2675277" y="782545"/>
                  </a:lnTo>
                  <a:lnTo>
                    <a:pt x="2816081" y="782545"/>
                  </a:lnTo>
                  <a:lnTo>
                    <a:pt x="2956885" y="695595"/>
                  </a:lnTo>
                  <a:lnTo>
                    <a:pt x="3097689" y="782545"/>
                  </a:lnTo>
                  <a:lnTo>
                    <a:pt x="3238493" y="434747"/>
                  </a:lnTo>
                  <a:lnTo>
                    <a:pt x="3379297" y="434747"/>
                  </a:lnTo>
                  <a:lnTo>
                    <a:pt x="3520101" y="782545"/>
                  </a:lnTo>
                </a:path>
              </a:pathLst>
            </a:custGeom>
            <a:ln w="27101" cap="flat">
              <a:solidFill>
                <a:srgbClr val="0058AB">
                  <a:alpha val="80000"/>
                </a:srgbClr>
              </a:solidFill>
              <a:prstDash val="solid"/>
              <a:round/>
            </a:ln>
          </p:spPr>
          <p:txBody>
            <a:bodyPr/>
            <a:lstStyle/>
            <a:p/>
          </p:txBody>
        </p:sp>
        <p:sp>
          <p:nvSpPr>
            <p:cNvPr id="21" name="pl21"/>
            <p:cNvSpPr/>
            <p:nvPr/>
          </p:nvSpPr>
          <p:spPr>
            <a:xfrm>
              <a:off x="943464" y="3855694"/>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2464503"/>
              <a:ext cx="3520101" cy="1652039"/>
            </a:xfrm>
            <a:custGeom>
              <a:avLst/>
              <a:pathLst>
                <a:path w="3520101" h="1652039">
                  <a:moveTo>
                    <a:pt x="0" y="86949"/>
                  </a:moveTo>
                  <a:lnTo>
                    <a:pt x="140804" y="0"/>
                  </a:lnTo>
                  <a:lnTo>
                    <a:pt x="281608" y="260848"/>
                  </a:lnTo>
                  <a:lnTo>
                    <a:pt x="422412" y="521696"/>
                  </a:lnTo>
                  <a:lnTo>
                    <a:pt x="563216" y="782545"/>
                  </a:lnTo>
                  <a:lnTo>
                    <a:pt x="704020" y="1130342"/>
                  </a:lnTo>
                  <a:lnTo>
                    <a:pt x="844824" y="1217292"/>
                  </a:lnTo>
                  <a:lnTo>
                    <a:pt x="985628" y="1304241"/>
                  </a:lnTo>
                  <a:lnTo>
                    <a:pt x="1126432" y="1391191"/>
                  </a:lnTo>
                  <a:lnTo>
                    <a:pt x="1267236" y="1478140"/>
                  </a:lnTo>
                  <a:lnTo>
                    <a:pt x="1408040" y="1652039"/>
                  </a:lnTo>
                  <a:lnTo>
                    <a:pt x="1548844" y="1478140"/>
                  </a:lnTo>
                  <a:lnTo>
                    <a:pt x="1689648" y="1478140"/>
                  </a:lnTo>
                  <a:lnTo>
                    <a:pt x="1830452" y="1565090"/>
                  </a:lnTo>
                  <a:lnTo>
                    <a:pt x="1971256" y="1565090"/>
                  </a:lnTo>
                  <a:lnTo>
                    <a:pt x="2112061" y="1391191"/>
                  </a:lnTo>
                  <a:lnTo>
                    <a:pt x="2252865" y="1478140"/>
                  </a:lnTo>
                  <a:lnTo>
                    <a:pt x="2393669" y="1478140"/>
                  </a:lnTo>
                  <a:lnTo>
                    <a:pt x="2534473" y="1565090"/>
                  </a:lnTo>
                  <a:lnTo>
                    <a:pt x="2675277" y="1652039"/>
                  </a:lnTo>
                  <a:lnTo>
                    <a:pt x="2816081" y="1478140"/>
                  </a:lnTo>
                  <a:lnTo>
                    <a:pt x="2956885" y="1391191"/>
                  </a:lnTo>
                  <a:lnTo>
                    <a:pt x="3097689" y="1391191"/>
                  </a:lnTo>
                  <a:lnTo>
                    <a:pt x="3238493" y="1391191"/>
                  </a:lnTo>
                  <a:lnTo>
                    <a:pt x="3379297" y="1478140"/>
                  </a:lnTo>
                  <a:lnTo>
                    <a:pt x="3520101" y="1478140"/>
                  </a:lnTo>
                </a:path>
              </a:pathLst>
            </a:custGeom>
            <a:ln w="27101" cap="flat">
              <a:solidFill>
                <a:srgbClr val="00833D">
                  <a:alpha val="80000"/>
                </a:srgbClr>
              </a:solidFill>
              <a:prstDash val="solid"/>
              <a:round/>
            </a:ln>
          </p:spPr>
          <p:txBody>
            <a:bodyPr/>
            <a:lstStyle/>
            <a:p/>
          </p:txBody>
        </p:sp>
        <p:sp>
          <p:nvSpPr>
            <p:cNvPr id="23" name="pl23"/>
            <p:cNvSpPr/>
            <p:nvPr/>
          </p:nvSpPr>
          <p:spPr>
            <a:xfrm>
              <a:off x="943464" y="4203492"/>
              <a:ext cx="3520101" cy="782545"/>
            </a:xfrm>
            <a:custGeom>
              <a:avLst/>
              <a:pathLst>
                <a:path w="3520101" h="782545">
                  <a:moveTo>
                    <a:pt x="0" y="782545"/>
                  </a:moveTo>
                  <a:lnTo>
                    <a:pt x="140804" y="608646"/>
                  </a:lnTo>
                  <a:lnTo>
                    <a:pt x="281608" y="173898"/>
                  </a:lnTo>
                  <a:lnTo>
                    <a:pt x="422412" y="86949"/>
                  </a:lnTo>
                  <a:lnTo>
                    <a:pt x="563216" y="0"/>
                  </a:lnTo>
                  <a:lnTo>
                    <a:pt x="704020" y="347797"/>
                  </a:lnTo>
                  <a:lnTo>
                    <a:pt x="844824" y="521696"/>
                  </a:lnTo>
                  <a:lnTo>
                    <a:pt x="985628" y="608646"/>
                  </a:lnTo>
                  <a:lnTo>
                    <a:pt x="1126432" y="521696"/>
                  </a:lnTo>
                  <a:lnTo>
                    <a:pt x="1267236" y="608646"/>
                  </a:lnTo>
                  <a:lnTo>
                    <a:pt x="1408040" y="608646"/>
                  </a:lnTo>
                  <a:lnTo>
                    <a:pt x="1548844" y="521696"/>
                  </a:lnTo>
                  <a:lnTo>
                    <a:pt x="1689648" y="782545"/>
                  </a:lnTo>
                  <a:lnTo>
                    <a:pt x="1830452" y="434747"/>
                  </a:lnTo>
                  <a:lnTo>
                    <a:pt x="1971256" y="695595"/>
                  </a:lnTo>
                  <a:lnTo>
                    <a:pt x="2112061" y="86949"/>
                  </a:lnTo>
                  <a:lnTo>
                    <a:pt x="2252865" y="695595"/>
                  </a:lnTo>
                  <a:lnTo>
                    <a:pt x="2393669" y="782545"/>
                  </a:lnTo>
                  <a:lnTo>
                    <a:pt x="2534473" y="782545"/>
                  </a:lnTo>
                  <a:lnTo>
                    <a:pt x="2675277" y="782545"/>
                  </a:lnTo>
                  <a:lnTo>
                    <a:pt x="2816081" y="782545"/>
                  </a:lnTo>
                  <a:lnTo>
                    <a:pt x="2956885" y="695595"/>
                  </a:lnTo>
                  <a:lnTo>
                    <a:pt x="3097689" y="782545"/>
                  </a:lnTo>
                  <a:lnTo>
                    <a:pt x="3238493" y="434747"/>
                  </a:lnTo>
                  <a:lnTo>
                    <a:pt x="3379297" y="434747"/>
                  </a:lnTo>
                  <a:lnTo>
                    <a:pt x="3520101" y="782545"/>
                  </a:lnTo>
                </a:path>
              </a:pathLst>
            </a:custGeom>
            <a:ln w="43362" cap="flat">
              <a:solidFill>
                <a:srgbClr val="000000">
                  <a:alpha val="100000"/>
                </a:srgbClr>
              </a:solidFill>
              <a:prstDash val="solid"/>
              <a:round/>
            </a:ln>
          </p:spPr>
          <p:txBody>
            <a:bodyPr/>
            <a:lstStyle/>
            <a:p/>
          </p:txBody>
        </p:sp>
        <p:sp>
          <p:nvSpPr>
            <p:cNvPr id="24" name="pl24"/>
            <p:cNvSpPr/>
            <p:nvPr/>
          </p:nvSpPr>
          <p:spPr>
            <a:xfrm>
              <a:off x="943464" y="4203492"/>
              <a:ext cx="3520101" cy="782545"/>
            </a:xfrm>
            <a:custGeom>
              <a:avLst/>
              <a:pathLst>
                <a:path w="3520101" h="782545">
                  <a:moveTo>
                    <a:pt x="0" y="782545"/>
                  </a:moveTo>
                  <a:lnTo>
                    <a:pt x="140804" y="608646"/>
                  </a:lnTo>
                  <a:lnTo>
                    <a:pt x="281608" y="173898"/>
                  </a:lnTo>
                  <a:lnTo>
                    <a:pt x="422412" y="86949"/>
                  </a:lnTo>
                  <a:lnTo>
                    <a:pt x="563216" y="0"/>
                  </a:lnTo>
                  <a:lnTo>
                    <a:pt x="704020" y="347797"/>
                  </a:lnTo>
                  <a:lnTo>
                    <a:pt x="844824" y="521696"/>
                  </a:lnTo>
                  <a:lnTo>
                    <a:pt x="985628" y="608646"/>
                  </a:lnTo>
                  <a:lnTo>
                    <a:pt x="1126432" y="521696"/>
                  </a:lnTo>
                  <a:lnTo>
                    <a:pt x="1267236" y="608646"/>
                  </a:lnTo>
                  <a:lnTo>
                    <a:pt x="1408040" y="608646"/>
                  </a:lnTo>
                  <a:lnTo>
                    <a:pt x="1548844" y="521696"/>
                  </a:lnTo>
                  <a:lnTo>
                    <a:pt x="1689648" y="782545"/>
                  </a:lnTo>
                  <a:lnTo>
                    <a:pt x="1830452" y="434747"/>
                  </a:lnTo>
                  <a:lnTo>
                    <a:pt x="1971256" y="695595"/>
                  </a:lnTo>
                  <a:lnTo>
                    <a:pt x="2112061" y="86949"/>
                  </a:lnTo>
                  <a:lnTo>
                    <a:pt x="2252865" y="695595"/>
                  </a:lnTo>
                  <a:lnTo>
                    <a:pt x="2393669" y="782545"/>
                  </a:lnTo>
                  <a:lnTo>
                    <a:pt x="2534473" y="782545"/>
                  </a:lnTo>
                  <a:lnTo>
                    <a:pt x="2675277" y="782545"/>
                  </a:lnTo>
                  <a:lnTo>
                    <a:pt x="2816081" y="782545"/>
                  </a:lnTo>
                  <a:lnTo>
                    <a:pt x="2956885" y="695595"/>
                  </a:lnTo>
                  <a:lnTo>
                    <a:pt x="3097689" y="782545"/>
                  </a:lnTo>
                  <a:lnTo>
                    <a:pt x="3238493" y="434747"/>
                  </a:lnTo>
                  <a:lnTo>
                    <a:pt x="3379297" y="434747"/>
                  </a:lnTo>
                  <a:lnTo>
                    <a:pt x="3520101" y="782545"/>
                  </a:lnTo>
                </a:path>
              </a:pathLst>
            </a:custGeom>
            <a:ln w="27101" cap="flat">
              <a:solidFill>
                <a:srgbClr val="0058AB">
                  <a:alpha val="100000"/>
                </a:srgbClr>
              </a:solidFill>
              <a:prstDash val="solid"/>
              <a:round/>
            </a:ln>
          </p:spPr>
          <p:txBody>
            <a:bodyPr/>
            <a:lstStyle/>
            <a:p/>
          </p:txBody>
        </p:sp>
        <p:sp>
          <p:nvSpPr>
            <p:cNvPr id="25" name="pl25"/>
            <p:cNvSpPr/>
            <p:nvPr/>
          </p:nvSpPr>
          <p:spPr>
            <a:xfrm>
              <a:off x="76745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2539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293016"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5147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3560252"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51222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03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972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972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53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77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4368"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6" name="tx66"/>
            <p:cNvSpPr/>
            <p:nvPr/>
          </p:nvSpPr>
          <p:spPr>
            <a:xfrm>
              <a:off x="26424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489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029593"/>
              <a:ext cx="3520101" cy="1130342"/>
            </a:xfrm>
            <a:custGeom>
              <a:avLst/>
              <a:pathLst>
                <a:path w="3520101" h="1130342">
                  <a:moveTo>
                    <a:pt x="0" y="1130342"/>
                  </a:moveTo>
                  <a:lnTo>
                    <a:pt x="140804" y="608646"/>
                  </a:lnTo>
                  <a:lnTo>
                    <a:pt x="281608" y="347797"/>
                  </a:lnTo>
                  <a:lnTo>
                    <a:pt x="422412" y="260848"/>
                  </a:lnTo>
                  <a:lnTo>
                    <a:pt x="563216" y="434747"/>
                  </a:lnTo>
                  <a:lnTo>
                    <a:pt x="704020" y="434747"/>
                  </a:lnTo>
                  <a:lnTo>
                    <a:pt x="844824" y="782545"/>
                  </a:lnTo>
                  <a:lnTo>
                    <a:pt x="985628" y="869494"/>
                  </a:lnTo>
                  <a:lnTo>
                    <a:pt x="1126432" y="86949"/>
                  </a:lnTo>
                  <a:lnTo>
                    <a:pt x="1267236" y="695595"/>
                  </a:lnTo>
                  <a:lnTo>
                    <a:pt x="1408040" y="695595"/>
                  </a:lnTo>
                  <a:lnTo>
                    <a:pt x="1548844" y="695595"/>
                  </a:lnTo>
                  <a:lnTo>
                    <a:pt x="1689648" y="695595"/>
                  </a:lnTo>
                  <a:lnTo>
                    <a:pt x="1830452" y="521696"/>
                  </a:lnTo>
                  <a:lnTo>
                    <a:pt x="1971256" y="347797"/>
                  </a:lnTo>
                  <a:lnTo>
                    <a:pt x="2112061" y="260848"/>
                  </a:lnTo>
                  <a:lnTo>
                    <a:pt x="2252865" y="521696"/>
                  </a:lnTo>
                  <a:lnTo>
                    <a:pt x="2393669" y="608646"/>
                  </a:lnTo>
                  <a:lnTo>
                    <a:pt x="2534473" y="521696"/>
                  </a:lnTo>
                  <a:lnTo>
                    <a:pt x="2675277" y="521696"/>
                  </a:lnTo>
                  <a:lnTo>
                    <a:pt x="2816081" y="434747"/>
                  </a:lnTo>
                  <a:lnTo>
                    <a:pt x="2956885" y="521696"/>
                  </a:lnTo>
                  <a:lnTo>
                    <a:pt x="3097689" y="608646"/>
                  </a:lnTo>
                  <a:lnTo>
                    <a:pt x="3238493" y="0"/>
                  </a:lnTo>
                  <a:lnTo>
                    <a:pt x="3379297" y="608646"/>
                  </a:lnTo>
                  <a:lnTo>
                    <a:pt x="3520101" y="434747"/>
                  </a:lnTo>
                </a:path>
              </a:pathLst>
            </a:custGeom>
            <a:ln w="27101" cap="flat">
              <a:solidFill>
                <a:srgbClr val="0058AB">
                  <a:alpha val="80000"/>
                </a:srgbClr>
              </a:solidFill>
              <a:prstDash val="solid"/>
              <a:round/>
            </a:ln>
          </p:spPr>
          <p:txBody>
            <a:bodyPr/>
            <a:lstStyle/>
            <a:p/>
          </p:txBody>
        </p:sp>
        <p:sp>
          <p:nvSpPr>
            <p:cNvPr id="85" name="pl85"/>
            <p:cNvSpPr/>
            <p:nvPr/>
          </p:nvSpPr>
          <p:spPr>
            <a:xfrm>
              <a:off x="5308715" y="3768745"/>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6" name="pl86"/>
            <p:cNvSpPr/>
            <p:nvPr/>
          </p:nvSpPr>
          <p:spPr>
            <a:xfrm>
              <a:off x="5308715" y="2638402"/>
              <a:ext cx="3520101" cy="1391191"/>
            </a:xfrm>
            <a:custGeom>
              <a:avLst/>
              <a:pathLst>
                <a:path w="3520101" h="1391191">
                  <a:moveTo>
                    <a:pt x="0" y="0"/>
                  </a:moveTo>
                  <a:lnTo>
                    <a:pt x="140804" y="173898"/>
                  </a:lnTo>
                  <a:lnTo>
                    <a:pt x="281608" y="260848"/>
                  </a:lnTo>
                  <a:lnTo>
                    <a:pt x="422412" y="608646"/>
                  </a:lnTo>
                  <a:lnTo>
                    <a:pt x="563216" y="782545"/>
                  </a:lnTo>
                  <a:lnTo>
                    <a:pt x="704020" y="1043393"/>
                  </a:lnTo>
                  <a:lnTo>
                    <a:pt x="844824" y="1130342"/>
                  </a:lnTo>
                  <a:lnTo>
                    <a:pt x="985628" y="782545"/>
                  </a:lnTo>
                  <a:lnTo>
                    <a:pt x="1126432" y="869494"/>
                  </a:lnTo>
                  <a:lnTo>
                    <a:pt x="1267236" y="1043393"/>
                  </a:lnTo>
                  <a:lnTo>
                    <a:pt x="1408040" y="1391191"/>
                  </a:lnTo>
                  <a:lnTo>
                    <a:pt x="1548844" y="1130342"/>
                  </a:lnTo>
                  <a:lnTo>
                    <a:pt x="1689648" y="1130342"/>
                  </a:lnTo>
                  <a:lnTo>
                    <a:pt x="1830452" y="1304241"/>
                  </a:lnTo>
                  <a:lnTo>
                    <a:pt x="1971256" y="1130342"/>
                  </a:lnTo>
                  <a:lnTo>
                    <a:pt x="2112061" y="956443"/>
                  </a:lnTo>
                  <a:lnTo>
                    <a:pt x="2252865" y="695595"/>
                  </a:lnTo>
                  <a:lnTo>
                    <a:pt x="2393669" y="869494"/>
                  </a:lnTo>
                  <a:lnTo>
                    <a:pt x="2534473" y="782545"/>
                  </a:lnTo>
                  <a:lnTo>
                    <a:pt x="2675277" y="782545"/>
                  </a:lnTo>
                  <a:lnTo>
                    <a:pt x="2816081" y="782545"/>
                  </a:lnTo>
                  <a:lnTo>
                    <a:pt x="2956885" y="608646"/>
                  </a:lnTo>
                  <a:lnTo>
                    <a:pt x="3097689" y="434747"/>
                  </a:lnTo>
                  <a:lnTo>
                    <a:pt x="3238493" y="434747"/>
                  </a:lnTo>
                  <a:lnTo>
                    <a:pt x="3379297" y="608646"/>
                  </a:lnTo>
                  <a:lnTo>
                    <a:pt x="3520101" y="521696"/>
                  </a:lnTo>
                </a:path>
              </a:pathLst>
            </a:custGeom>
            <a:ln w="27101" cap="flat">
              <a:solidFill>
                <a:srgbClr val="00833D">
                  <a:alpha val="80000"/>
                </a:srgbClr>
              </a:solidFill>
              <a:prstDash val="solid"/>
              <a:round/>
            </a:ln>
          </p:spPr>
          <p:txBody>
            <a:bodyPr/>
            <a:lstStyle/>
            <a:p/>
          </p:txBody>
        </p:sp>
        <p:sp>
          <p:nvSpPr>
            <p:cNvPr id="87" name="pl87"/>
            <p:cNvSpPr/>
            <p:nvPr/>
          </p:nvSpPr>
          <p:spPr>
            <a:xfrm>
              <a:off x="5308715" y="4029593"/>
              <a:ext cx="3520101" cy="1130342"/>
            </a:xfrm>
            <a:custGeom>
              <a:avLst/>
              <a:pathLst>
                <a:path w="3520101" h="1130342">
                  <a:moveTo>
                    <a:pt x="0" y="1130342"/>
                  </a:moveTo>
                  <a:lnTo>
                    <a:pt x="140804" y="608646"/>
                  </a:lnTo>
                  <a:lnTo>
                    <a:pt x="281608" y="347797"/>
                  </a:lnTo>
                  <a:lnTo>
                    <a:pt x="422412" y="260848"/>
                  </a:lnTo>
                  <a:lnTo>
                    <a:pt x="563216" y="434747"/>
                  </a:lnTo>
                  <a:lnTo>
                    <a:pt x="704020" y="434747"/>
                  </a:lnTo>
                  <a:lnTo>
                    <a:pt x="844824" y="782545"/>
                  </a:lnTo>
                  <a:lnTo>
                    <a:pt x="985628" y="869494"/>
                  </a:lnTo>
                  <a:lnTo>
                    <a:pt x="1126432" y="86949"/>
                  </a:lnTo>
                  <a:lnTo>
                    <a:pt x="1267236" y="695595"/>
                  </a:lnTo>
                  <a:lnTo>
                    <a:pt x="1408040" y="695595"/>
                  </a:lnTo>
                  <a:lnTo>
                    <a:pt x="1548844" y="695595"/>
                  </a:lnTo>
                  <a:lnTo>
                    <a:pt x="1689648" y="695595"/>
                  </a:lnTo>
                  <a:lnTo>
                    <a:pt x="1830452" y="521696"/>
                  </a:lnTo>
                  <a:lnTo>
                    <a:pt x="1971256" y="347797"/>
                  </a:lnTo>
                  <a:lnTo>
                    <a:pt x="2112061" y="260848"/>
                  </a:lnTo>
                  <a:lnTo>
                    <a:pt x="2252865" y="521696"/>
                  </a:lnTo>
                  <a:lnTo>
                    <a:pt x="2393669" y="608646"/>
                  </a:lnTo>
                  <a:lnTo>
                    <a:pt x="2534473" y="521696"/>
                  </a:lnTo>
                  <a:lnTo>
                    <a:pt x="2675277" y="521696"/>
                  </a:lnTo>
                  <a:lnTo>
                    <a:pt x="2816081" y="434747"/>
                  </a:lnTo>
                  <a:lnTo>
                    <a:pt x="2956885" y="521696"/>
                  </a:lnTo>
                  <a:lnTo>
                    <a:pt x="3097689" y="608646"/>
                  </a:lnTo>
                  <a:lnTo>
                    <a:pt x="3238493" y="0"/>
                  </a:lnTo>
                  <a:lnTo>
                    <a:pt x="3379297" y="608646"/>
                  </a:lnTo>
                  <a:lnTo>
                    <a:pt x="3520101" y="434747"/>
                  </a:lnTo>
                </a:path>
              </a:pathLst>
            </a:custGeom>
            <a:ln w="43362" cap="flat">
              <a:solidFill>
                <a:srgbClr val="000000">
                  <a:alpha val="100000"/>
                </a:srgbClr>
              </a:solidFill>
              <a:prstDash val="solid"/>
              <a:round/>
            </a:ln>
          </p:spPr>
          <p:txBody>
            <a:bodyPr/>
            <a:lstStyle/>
            <a:p/>
          </p:txBody>
        </p:sp>
        <p:sp>
          <p:nvSpPr>
            <p:cNvPr id="88" name="pl88"/>
            <p:cNvSpPr/>
            <p:nvPr/>
          </p:nvSpPr>
          <p:spPr>
            <a:xfrm>
              <a:off x="5308715" y="4029593"/>
              <a:ext cx="3520101" cy="1130342"/>
            </a:xfrm>
            <a:custGeom>
              <a:avLst/>
              <a:pathLst>
                <a:path w="3520101" h="1130342">
                  <a:moveTo>
                    <a:pt x="0" y="1130342"/>
                  </a:moveTo>
                  <a:lnTo>
                    <a:pt x="140804" y="608646"/>
                  </a:lnTo>
                  <a:lnTo>
                    <a:pt x="281608" y="347797"/>
                  </a:lnTo>
                  <a:lnTo>
                    <a:pt x="422412" y="260848"/>
                  </a:lnTo>
                  <a:lnTo>
                    <a:pt x="563216" y="434747"/>
                  </a:lnTo>
                  <a:lnTo>
                    <a:pt x="704020" y="434747"/>
                  </a:lnTo>
                  <a:lnTo>
                    <a:pt x="844824" y="782545"/>
                  </a:lnTo>
                  <a:lnTo>
                    <a:pt x="985628" y="869494"/>
                  </a:lnTo>
                  <a:lnTo>
                    <a:pt x="1126432" y="86949"/>
                  </a:lnTo>
                  <a:lnTo>
                    <a:pt x="1267236" y="695595"/>
                  </a:lnTo>
                  <a:lnTo>
                    <a:pt x="1408040" y="695595"/>
                  </a:lnTo>
                  <a:lnTo>
                    <a:pt x="1548844" y="695595"/>
                  </a:lnTo>
                  <a:lnTo>
                    <a:pt x="1689648" y="695595"/>
                  </a:lnTo>
                  <a:lnTo>
                    <a:pt x="1830452" y="521696"/>
                  </a:lnTo>
                  <a:lnTo>
                    <a:pt x="1971256" y="347797"/>
                  </a:lnTo>
                  <a:lnTo>
                    <a:pt x="2112061" y="260848"/>
                  </a:lnTo>
                  <a:lnTo>
                    <a:pt x="2252865" y="521696"/>
                  </a:lnTo>
                  <a:lnTo>
                    <a:pt x="2393669" y="608646"/>
                  </a:lnTo>
                  <a:lnTo>
                    <a:pt x="2534473" y="521696"/>
                  </a:lnTo>
                  <a:lnTo>
                    <a:pt x="2675277" y="521696"/>
                  </a:lnTo>
                  <a:lnTo>
                    <a:pt x="2816081" y="434747"/>
                  </a:lnTo>
                  <a:lnTo>
                    <a:pt x="2956885" y="521696"/>
                  </a:lnTo>
                  <a:lnTo>
                    <a:pt x="3097689" y="608646"/>
                  </a:lnTo>
                  <a:lnTo>
                    <a:pt x="3238493" y="0"/>
                  </a:lnTo>
                  <a:lnTo>
                    <a:pt x="3379297" y="608646"/>
                  </a:lnTo>
                  <a:lnTo>
                    <a:pt x="3520101" y="43474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46434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33379"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63733"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54246"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1657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1" name="pg101"/>
            <p:cNvSpPr/>
            <p:nvPr/>
          </p:nvSpPr>
          <p:spPr>
            <a:xfrm>
              <a:off x="665826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2654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5" name="pg105"/>
            <p:cNvSpPr/>
            <p:nvPr/>
          </p:nvSpPr>
          <p:spPr>
            <a:xfrm>
              <a:off x="7925503"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539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770328"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657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89106" y="44239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209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625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25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05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30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29619"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30" name="tx130"/>
            <p:cNvSpPr/>
            <p:nvPr/>
          </p:nvSpPr>
          <p:spPr>
            <a:xfrm>
              <a:off x="70076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0149"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6% of children who received DTP1 did not receive MCV1 (right).
The absence of DTP drop-out implies very good ability to provide a complete series of vaccines early in life. The medium DTP-MCV drop-out rate implies moderate retention in immunization programmes and ability to provide a full course of vaccines in infancy (up to one year).
In 2025, Ghana DTP drop-out was lower than the global rate, while DTP-MCV drop-out was the same as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moderate (6%) in Ghana, indicating very good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9393"/>
            </a:xfrm>
            <a:custGeom>
              <a:avLst/>
              <a:pathLst>
                <a:path w="2135265" h="59393">
                  <a:moveTo>
                    <a:pt x="0" y="0"/>
                  </a:moveTo>
                  <a:lnTo>
                    <a:pt x="85410" y="42424"/>
                  </a:lnTo>
                  <a:lnTo>
                    <a:pt x="170821" y="59393"/>
                  </a:lnTo>
                  <a:lnTo>
                    <a:pt x="256231" y="59393"/>
                  </a:lnTo>
                  <a:lnTo>
                    <a:pt x="341642" y="59393"/>
                  </a:lnTo>
                  <a:lnTo>
                    <a:pt x="427053" y="0"/>
                  </a:lnTo>
                  <a:lnTo>
                    <a:pt x="512463" y="0"/>
                  </a:lnTo>
                  <a:lnTo>
                    <a:pt x="597874" y="0"/>
                  </a:lnTo>
                  <a:lnTo>
                    <a:pt x="683284" y="0"/>
                  </a:lnTo>
                  <a:lnTo>
                    <a:pt x="768695" y="0"/>
                  </a:lnTo>
                  <a:lnTo>
                    <a:pt x="854106" y="0"/>
                  </a:lnTo>
                  <a:lnTo>
                    <a:pt x="939516" y="8484"/>
                  </a:lnTo>
                  <a:lnTo>
                    <a:pt x="1024927" y="8484"/>
                  </a:lnTo>
                  <a:lnTo>
                    <a:pt x="1110337" y="8484"/>
                  </a:lnTo>
                  <a:lnTo>
                    <a:pt x="1195748" y="0"/>
                  </a:lnTo>
                  <a:lnTo>
                    <a:pt x="1281159" y="16969"/>
                  </a:lnTo>
                  <a:lnTo>
                    <a:pt x="1366569" y="42424"/>
                  </a:lnTo>
                  <a:lnTo>
                    <a:pt x="1451980" y="0"/>
                  </a:lnTo>
                  <a:lnTo>
                    <a:pt x="1537390" y="8484"/>
                  </a:lnTo>
                  <a:lnTo>
                    <a:pt x="1622801" y="25454"/>
                  </a:lnTo>
                  <a:lnTo>
                    <a:pt x="1708212" y="50909"/>
                  </a:lnTo>
                  <a:lnTo>
                    <a:pt x="1793622" y="0"/>
                  </a:lnTo>
                  <a:lnTo>
                    <a:pt x="1879033" y="25454"/>
                  </a:lnTo>
                  <a:lnTo>
                    <a:pt x="1964443" y="16969"/>
                  </a:lnTo>
                  <a:lnTo>
                    <a:pt x="2049854" y="59393"/>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58884"/>
              <a:ext cx="597874" cy="373332"/>
            </a:xfrm>
            <a:custGeom>
              <a:avLst/>
              <a:pathLst>
                <a:path w="597874" h="373332">
                  <a:moveTo>
                    <a:pt x="0" y="373332"/>
                  </a:moveTo>
                  <a:lnTo>
                    <a:pt x="85410" y="16969"/>
                  </a:lnTo>
                  <a:lnTo>
                    <a:pt x="170821" y="50909"/>
                  </a:lnTo>
                  <a:lnTo>
                    <a:pt x="256231" y="8484"/>
                  </a:lnTo>
                  <a:lnTo>
                    <a:pt x="341642" y="0"/>
                  </a:lnTo>
                  <a:lnTo>
                    <a:pt x="427053" y="33939"/>
                  </a:lnTo>
                  <a:lnTo>
                    <a:pt x="512463" y="33939"/>
                  </a:lnTo>
                  <a:lnTo>
                    <a:pt x="597874" y="16969"/>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41188"/>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83" name="tx83"/>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4" name="tx84"/>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5" name="tx85"/>
            <p:cNvSpPr/>
            <p:nvPr/>
          </p:nvSpPr>
          <p:spPr>
            <a:xfrm>
              <a:off x="3051698"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081032" y="4578485"/>
              <a:ext cx="1110337" cy="415756"/>
            </a:xfrm>
            <a:custGeom>
              <a:avLst/>
              <a:pathLst>
                <a:path w="1110337" h="415756">
                  <a:moveTo>
                    <a:pt x="0" y="415756"/>
                  </a:moveTo>
                  <a:lnTo>
                    <a:pt x="85410" y="93333"/>
                  </a:lnTo>
                  <a:lnTo>
                    <a:pt x="170821" y="0"/>
                  </a:lnTo>
                  <a:lnTo>
                    <a:pt x="256231" y="84848"/>
                  </a:lnTo>
                  <a:lnTo>
                    <a:pt x="341642" y="33939"/>
                  </a:lnTo>
                  <a:lnTo>
                    <a:pt x="427053" y="8484"/>
                  </a:lnTo>
                  <a:lnTo>
                    <a:pt x="512463" y="33939"/>
                  </a:lnTo>
                  <a:lnTo>
                    <a:pt x="597874" y="42424"/>
                  </a:lnTo>
                  <a:lnTo>
                    <a:pt x="683284" y="76363"/>
                  </a:lnTo>
                  <a:lnTo>
                    <a:pt x="768695" y="16969"/>
                  </a:lnTo>
                  <a:lnTo>
                    <a:pt x="854106" y="33939"/>
                  </a:lnTo>
                  <a:lnTo>
                    <a:pt x="939516" y="288484"/>
                  </a:lnTo>
                  <a:lnTo>
                    <a:pt x="1024927" y="135757"/>
                  </a:lnTo>
                  <a:lnTo>
                    <a:pt x="1110337" y="42424"/>
                  </a:lnTo>
                </a:path>
              </a:pathLst>
            </a:custGeom>
            <a:ln w="27101" cap="flat">
              <a:solidFill>
                <a:srgbClr val="1CABE2">
                  <a:alpha val="100000"/>
                </a:srgbClr>
              </a:solidFill>
              <a:prstDash val="solid"/>
              <a:round/>
            </a:ln>
          </p:spPr>
          <p:txBody>
            <a:bodyPr/>
            <a:lstStyle/>
            <a:p/>
          </p:txBody>
        </p:sp>
        <p:sp>
          <p:nvSpPr>
            <p:cNvPr id="106" name="pt106"/>
            <p:cNvSpPr/>
            <p:nvPr/>
          </p:nvSpPr>
          <p:spPr>
            <a:xfrm>
              <a:off x="2062981"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14839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233802"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173319"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1929101" y="490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1" name="tx121"/>
            <p:cNvSpPr/>
            <p:nvPr/>
          </p:nvSpPr>
          <p:spPr>
            <a:xfrm>
              <a:off x="3223926" y="45285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2624645" y="44797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3051698" y="457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152727"/>
            </a:xfrm>
            <a:custGeom>
              <a:avLst/>
              <a:pathLst>
                <a:path w="2135265" h="152727">
                  <a:moveTo>
                    <a:pt x="0" y="93333"/>
                  </a:moveTo>
                  <a:lnTo>
                    <a:pt x="85410" y="152727"/>
                  </a:lnTo>
                  <a:lnTo>
                    <a:pt x="170821" y="127272"/>
                  </a:lnTo>
                  <a:lnTo>
                    <a:pt x="256231" y="101818"/>
                  </a:lnTo>
                  <a:lnTo>
                    <a:pt x="341642" y="93333"/>
                  </a:lnTo>
                  <a:lnTo>
                    <a:pt x="427053" y="93333"/>
                  </a:lnTo>
                  <a:lnTo>
                    <a:pt x="512463" y="101818"/>
                  </a:lnTo>
                  <a:lnTo>
                    <a:pt x="597874" y="25454"/>
                  </a:lnTo>
                  <a:lnTo>
                    <a:pt x="683284" y="25454"/>
                  </a:lnTo>
                  <a:lnTo>
                    <a:pt x="768695" y="25454"/>
                  </a:lnTo>
                  <a:lnTo>
                    <a:pt x="854106" y="25454"/>
                  </a:lnTo>
                  <a:lnTo>
                    <a:pt x="939516" y="42424"/>
                  </a:lnTo>
                  <a:lnTo>
                    <a:pt x="1024927" y="59393"/>
                  </a:lnTo>
                  <a:lnTo>
                    <a:pt x="1110337" y="42424"/>
                  </a:lnTo>
                  <a:lnTo>
                    <a:pt x="1195748" y="0"/>
                  </a:lnTo>
                  <a:lnTo>
                    <a:pt x="1281159" y="16969"/>
                  </a:lnTo>
                  <a:lnTo>
                    <a:pt x="1366569" y="42424"/>
                  </a:lnTo>
                  <a:lnTo>
                    <a:pt x="1451980" y="0"/>
                  </a:lnTo>
                  <a:lnTo>
                    <a:pt x="1537390" y="16969"/>
                  </a:lnTo>
                  <a:lnTo>
                    <a:pt x="1622801" y="16969"/>
                  </a:lnTo>
                  <a:lnTo>
                    <a:pt x="1708212" y="42424"/>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3" name="tx173"/>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292823"/>
              <a:ext cx="2135265" cy="144242"/>
            </a:xfrm>
            <a:custGeom>
              <a:avLst/>
              <a:pathLst>
                <a:path w="2135265" h="144242">
                  <a:moveTo>
                    <a:pt x="0" y="42424"/>
                  </a:moveTo>
                  <a:lnTo>
                    <a:pt x="85410" y="144242"/>
                  </a:lnTo>
                  <a:lnTo>
                    <a:pt x="170821" y="144242"/>
                  </a:lnTo>
                  <a:lnTo>
                    <a:pt x="256231" y="127272"/>
                  </a:lnTo>
                  <a:lnTo>
                    <a:pt x="341642" y="101818"/>
                  </a:lnTo>
                  <a:lnTo>
                    <a:pt x="427053" y="101818"/>
                  </a:lnTo>
                  <a:lnTo>
                    <a:pt x="512463" y="84848"/>
                  </a:lnTo>
                  <a:lnTo>
                    <a:pt x="597874" y="0"/>
                  </a:lnTo>
                  <a:lnTo>
                    <a:pt x="683284" y="76363"/>
                  </a:lnTo>
                  <a:lnTo>
                    <a:pt x="768695" y="16969"/>
                  </a:lnTo>
                  <a:lnTo>
                    <a:pt x="854106" y="16969"/>
                  </a:lnTo>
                  <a:lnTo>
                    <a:pt x="939516" y="33939"/>
                  </a:lnTo>
                  <a:lnTo>
                    <a:pt x="1024927" y="50909"/>
                  </a:lnTo>
                  <a:lnTo>
                    <a:pt x="1110337" y="50909"/>
                  </a:lnTo>
                  <a:lnTo>
                    <a:pt x="1195748" y="25454"/>
                  </a:lnTo>
                  <a:lnTo>
                    <a:pt x="1281159" y="50909"/>
                  </a:lnTo>
                  <a:lnTo>
                    <a:pt x="1366569" y="50909"/>
                  </a:lnTo>
                  <a:lnTo>
                    <a:pt x="1451980" y="0"/>
                  </a:lnTo>
                  <a:lnTo>
                    <a:pt x="1537390" y="25454"/>
                  </a:lnTo>
                  <a:lnTo>
                    <a:pt x="1622801" y="25454"/>
                  </a:lnTo>
                  <a:lnTo>
                    <a:pt x="1708212" y="59393"/>
                  </a:lnTo>
                  <a:lnTo>
                    <a:pt x="1793622" y="8484"/>
                  </a:lnTo>
                  <a:lnTo>
                    <a:pt x="1879033" y="0"/>
                  </a:lnTo>
                  <a:lnTo>
                    <a:pt x="1964443" y="59393"/>
                  </a:lnTo>
                  <a:lnTo>
                    <a:pt x="2049854" y="0"/>
                  </a:lnTo>
                  <a:lnTo>
                    <a:pt x="2135265" y="16969"/>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34470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19881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9668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1" name="tx221"/>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2" name="tx222"/>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3" name="tx223"/>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603940"/>
              <a:ext cx="2135265" cy="178181"/>
            </a:xfrm>
            <a:custGeom>
              <a:avLst/>
              <a:pathLst>
                <a:path w="2135265" h="178181">
                  <a:moveTo>
                    <a:pt x="0" y="178181"/>
                  </a:moveTo>
                  <a:lnTo>
                    <a:pt x="85410" y="67878"/>
                  </a:lnTo>
                  <a:lnTo>
                    <a:pt x="170821" y="110302"/>
                  </a:lnTo>
                  <a:lnTo>
                    <a:pt x="256231" y="152727"/>
                  </a:lnTo>
                  <a:lnTo>
                    <a:pt x="341642" y="118787"/>
                  </a:lnTo>
                  <a:lnTo>
                    <a:pt x="427053" y="110302"/>
                  </a:lnTo>
                  <a:lnTo>
                    <a:pt x="512463" y="93333"/>
                  </a:lnTo>
                  <a:lnTo>
                    <a:pt x="597874" y="8484"/>
                  </a:lnTo>
                  <a:lnTo>
                    <a:pt x="683284" y="76363"/>
                  </a:lnTo>
                  <a:lnTo>
                    <a:pt x="768695" y="16969"/>
                  </a:lnTo>
                  <a:lnTo>
                    <a:pt x="854106" y="16969"/>
                  </a:lnTo>
                  <a:lnTo>
                    <a:pt x="939516" y="33939"/>
                  </a:lnTo>
                  <a:lnTo>
                    <a:pt x="1024927" y="50909"/>
                  </a:lnTo>
                  <a:lnTo>
                    <a:pt x="1110337" y="67878"/>
                  </a:lnTo>
                  <a:lnTo>
                    <a:pt x="1195748" y="25454"/>
                  </a:lnTo>
                  <a:lnTo>
                    <a:pt x="1281159" y="59393"/>
                  </a:lnTo>
                  <a:lnTo>
                    <a:pt x="1366569" y="59393"/>
                  </a:lnTo>
                  <a:lnTo>
                    <a:pt x="1451980" y="76363"/>
                  </a:lnTo>
                  <a:lnTo>
                    <a:pt x="1537390" y="33939"/>
                  </a:lnTo>
                  <a:lnTo>
                    <a:pt x="1622801" y="25454"/>
                  </a:lnTo>
                  <a:lnTo>
                    <a:pt x="1708212" y="59393"/>
                  </a:lnTo>
                  <a:lnTo>
                    <a:pt x="1793622" y="8484"/>
                  </a:lnTo>
                  <a:lnTo>
                    <a:pt x="1879033" y="0"/>
                  </a:lnTo>
                  <a:lnTo>
                    <a:pt x="1964443" y="59393"/>
                  </a:lnTo>
                  <a:lnTo>
                    <a:pt x="2049854" y="135757"/>
                  </a:lnTo>
                  <a:lnTo>
                    <a:pt x="2135265" y="33939"/>
                  </a:lnTo>
                </a:path>
              </a:pathLst>
            </a:custGeom>
            <a:ln w="27101" cap="flat">
              <a:solidFill>
                <a:srgbClr val="1CABE2">
                  <a:alpha val="100000"/>
                </a:srgbClr>
              </a:solidFill>
              <a:prstDash val="solid"/>
              <a:round/>
            </a:ln>
          </p:spPr>
          <p:txBody>
            <a:bodyPr/>
            <a:lstStyle/>
            <a:p/>
          </p:txBody>
        </p:sp>
        <p:sp>
          <p:nvSpPr>
            <p:cNvPr id="244" name="pt244"/>
            <p:cNvSpPr/>
            <p:nvPr/>
          </p:nvSpPr>
          <p:spPr>
            <a:xfrm>
              <a:off x="3832241"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391765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03062"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88473"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173883"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25929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344705"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51552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0093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686347"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77175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02798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284221"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369632"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455042"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540453"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882095"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9" name="pt269"/>
            <p:cNvSpPr/>
            <p:nvPr/>
          </p:nvSpPr>
          <p:spPr>
            <a:xfrm>
              <a:off x="596750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3698362" y="46913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1" name="tx271"/>
            <p:cNvSpPr/>
            <p:nvPr/>
          </p:nvSpPr>
          <p:spPr>
            <a:xfrm>
              <a:off x="6018113"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2" name="tx272"/>
            <p:cNvSpPr/>
            <p:nvPr/>
          </p:nvSpPr>
          <p:spPr>
            <a:xfrm>
              <a:off x="5418832"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3" name="tx273"/>
            <p:cNvSpPr/>
            <p:nvPr/>
          </p:nvSpPr>
          <p:spPr>
            <a:xfrm>
              <a:off x="5845885"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947768"/>
              <a:ext cx="2135265" cy="178181"/>
            </a:xfrm>
            <a:custGeom>
              <a:avLst/>
              <a:pathLst>
                <a:path w="2135265" h="178181">
                  <a:moveTo>
                    <a:pt x="0" y="93333"/>
                  </a:moveTo>
                  <a:lnTo>
                    <a:pt x="85410" y="169696"/>
                  </a:lnTo>
                  <a:lnTo>
                    <a:pt x="170821" y="178181"/>
                  </a:lnTo>
                  <a:lnTo>
                    <a:pt x="256231" y="161211"/>
                  </a:lnTo>
                  <a:lnTo>
                    <a:pt x="341642" y="161211"/>
                  </a:lnTo>
                  <a:lnTo>
                    <a:pt x="427053" y="127272"/>
                  </a:lnTo>
                  <a:lnTo>
                    <a:pt x="512463" y="127272"/>
                  </a:lnTo>
                  <a:lnTo>
                    <a:pt x="597874" y="42424"/>
                  </a:lnTo>
                  <a:lnTo>
                    <a:pt x="683284" y="50909"/>
                  </a:lnTo>
                  <a:lnTo>
                    <a:pt x="768695" y="42424"/>
                  </a:lnTo>
                  <a:lnTo>
                    <a:pt x="854106" y="42424"/>
                  </a:lnTo>
                  <a:lnTo>
                    <a:pt x="939516" y="67878"/>
                  </a:lnTo>
                  <a:lnTo>
                    <a:pt x="1024927" y="59393"/>
                  </a:lnTo>
                  <a:lnTo>
                    <a:pt x="1110337" y="76363"/>
                  </a:lnTo>
                  <a:lnTo>
                    <a:pt x="1195748" y="8484"/>
                  </a:lnTo>
                  <a:lnTo>
                    <a:pt x="1281159" y="84848"/>
                  </a:lnTo>
                  <a:lnTo>
                    <a:pt x="1366569" y="50909"/>
                  </a:lnTo>
                  <a:lnTo>
                    <a:pt x="1451980" y="0"/>
                  </a:lnTo>
                  <a:lnTo>
                    <a:pt x="1537390" y="16969"/>
                  </a:lnTo>
                  <a:lnTo>
                    <a:pt x="1622801" y="16969"/>
                  </a:lnTo>
                  <a:lnTo>
                    <a:pt x="1708212" y="42424"/>
                  </a:lnTo>
                  <a:lnTo>
                    <a:pt x="1793622" y="8484"/>
                  </a:lnTo>
                  <a:lnTo>
                    <a:pt x="1879033" y="0"/>
                  </a:lnTo>
                  <a:lnTo>
                    <a:pt x="1964443" y="33939"/>
                  </a:lnTo>
                  <a:lnTo>
                    <a:pt x="2049854" y="33939"/>
                  </a:lnTo>
                  <a:lnTo>
                    <a:pt x="2135265" y="0"/>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1" name="tx321"/>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8213020"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23" name="tx323"/>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669406" y="3318278"/>
              <a:ext cx="1110337" cy="339393"/>
            </a:xfrm>
            <a:custGeom>
              <a:avLst/>
              <a:pathLst>
                <a:path w="1110337" h="339393">
                  <a:moveTo>
                    <a:pt x="0" y="339393"/>
                  </a:moveTo>
                  <a:lnTo>
                    <a:pt x="85410" y="322423"/>
                  </a:lnTo>
                  <a:lnTo>
                    <a:pt x="170821" y="212120"/>
                  </a:lnTo>
                  <a:lnTo>
                    <a:pt x="256231" y="246060"/>
                  </a:lnTo>
                  <a:lnTo>
                    <a:pt x="341642" y="144242"/>
                  </a:lnTo>
                  <a:lnTo>
                    <a:pt x="427053" y="76363"/>
                  </a:lnTo>
                  <a:lnTo>
                    <a:pt x="512463" y="76363"/>
                  </a:lnTo>
                  <a:lnTo>
                    <a:pt x="597874" y="76363"/>
                  </a:lnTo>
                  <a:lnTo>
                    <a:pt x="683284" y="110302"/>
                  </a:lnTo>
                  <a:lnTo>
                    <a:pt x="768695" y="76363"/>
                  </a:lnTo>
                  <a:lnTo>
                    <a:pt x="854106" y="67878"/>
                  </a:lnTo>
                  <a:lnTo>
                    <a:pt x="939516" y="84848"/>
                  </a:lnTo>
                  <a:lnTo>
                    <a:pt x="1024927" y="0"/>
                  </a:lnTo>
                  <a:lnTo>
                    <a:pt x="1110337" y="0"/>
                  </a:lnTo>
                </a:path>
              </a:pathLst>
            </a:custGeom>
            <a:ln w="27101" cap="flat">
              <a:solidFill>
                <a:srgbClr val="1CABE2">
                  <a:alpha val="100000"/>
                </a:srgbClr>
              </a:solidFill>
              <a:prstDash val="solid"/>
              <a:round/>
            </a:ln>
          </p:spPr>
          <p:txBody>
            <a:bodyPr/>
            <a:lstStyle/>
            <a:p/>
          </p:txBody>
        </p:sp>
        <p:sp>
          <p:nvSpPr>
            <p:cNvPr id="344" name="pt344"/>
            <p:cNvSpPr/>
            <p:nvPr/>
          </p:nvSpPr>
          <p:spPr>
            <a:xfrm>
              <a:off x="765135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736766"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82217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7907587"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799299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07840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1638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24923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33464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42005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505461"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590872"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pt356"/>
            <p:cNvSpPr/>
            <p:nvPr/>
          </p:nvSpPr>
          <p:spPr>
            <a:xfrm>
              <a:off x="86762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tx358"/>
            <p:cNvSpPr/>
            <p:nvPr/>
          </p:nvSpPr>
          <p:spPr>
            <a:xfrm>
              <a:off x="7517476"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59" name="tx359"/>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60" name="tx360"/>
            <p:cNvSpPr/>
            <p:nvPr/>
          </p:nvSpPr>
          <p:spPr>
            <a:xfrm>
              <a:off x="8213020"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61" name="tx361"/>
            <p:cNvSpPr/>
            <p:nvPr/>
          </p:nvSpPr>
          <p:spPr>
            <a:xfrm>
              <a:off x="8640073"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62" name="tx36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3" name="tx363"/>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4" name="tx36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5" name="tx36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6" name="tx36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7" name="tx36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8" name="tx36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9" name="tx36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0" name="tx37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1" name="tx37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2" name="tx37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3" name="tx37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4" name="tx37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5" name="tx37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6" name="tx37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7" name="tx37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8" name="tx37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9" name="tx37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0" name="tx38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1" name="tx38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2" name="tx38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3" name="tx38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4" name="tx38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5" name="tx38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6" name="tx38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7" name="tx38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8" name="tx38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9" name="tx38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0" name="tx39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1" name="tx39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2" name="tx39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3" name="tx39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4" name="tx39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5" name="tx39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6" name="tx39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7" name="tx39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8" name="tx39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9" name="tx39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0" name="tx40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1" name="tx40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2" name="tx40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3" name="tx40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4" name="tx40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5" name="tx40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6" name="tx40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7" name="tx40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8" name="tx40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9" name="tx40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0" name="pt41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1" name="pt41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2" name="tx41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3" name="tx41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4" name="tx414"/>
            <p:cNvSpPr/>
            <p:nvPr/>
          </p:nvSpPr>
          <p:spPr>
            <a:xfrm>
              <a:off x="2425016" y="1330710"/>
              <a:ext cx="49858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Ghana, 2000-2025</a:t>
              </a:r>
            </a:p>
          </p:txBody>
        </p:sp>
        <p:sp>
          <p:nvSpPr>
            <p:cNvPr id="415" name="tx41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(91%), followed by MCV2 (92%).
Compared to 2019, coverage of 2 vaccines decreased (BCG and YFV), 4 vaccines increased (DTP1, DTP3, MCV1 and MCV2), and 2 vaccines remained constant (IPV1 and ROTAC).
Compared to 2024, coverage of 5 vaccines increased (BCG, DTP3, IPV1, ROTAC and YFV), 2 vaccines remained constant (DTP1 and MCV2), and one vaccine decreased (MCV1).</a:t>
            </a:r>
          </a:p>
        </p:txBody>
      </p:sp>
      <p:sp>
        <p:nvSpPr>
          <p:cNvPr id="4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had its lowest coverage in YFV (91%), while most other routine vaccines clustered around 92-99%; 4 antigens increased since 2019, and 5 antigens increased since 2024.</a:t>
            </a:r>
          </a:p>
        </p:txBody>
      </p:sp>
      <p:grpSp xmlns:pic="http://schemas.openxmlformats.org/drawingml/2006/picture">
        <p:nvGrpSpPr>
          <p:cNvPr id="419" name=""/>
          <p:cNvGrpSpPr/>
          <p:nvPr/>
        </p:nvGrpSpPr>
        <p:grpSpPr>
          <a:xfrm>
            <a:off x="292608" y="1097280"/>
            <a:ext cx="8595360" cy="28575"/>
            <a:chOff x="292608" y="1097280"/>
            <a:chExt cx="8595360" cy="28575"/>
          </a:xfrm>
        </p:grpSpPr>
        <p:sp>
          <p:nvSpPr>
            <p:cNvPr id="42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96441"/>
            </a:xfrm>
            <a:custGeom>
              <a:avLst/>
              <a:pathLst>
                <a:path w="6518190" h="996441">
                  <a:moveTo>
                    <a:pt x="0" y="521945"/>
                  </a:moveTo>
                  <a:lnTo>
                    <a:pt x="260727" y="948992"/>
                  </a:lnTo>
                  <a:lnTo>
                    <a:pt x="521455" y="996441"/>
                  </a:lnTo>
                  <a:lnTo>
                    <a:pt x="782182" y="901542"/>
                  </a:lnTo>
                  <a:lnTo>
                    <a:pt x="1042910" y="901542"/>
                  </a:lnTo>
                  <a:lnTo>
                    <a:pt x="1303638" y="711744"/>
                  </a:lnTo>
                  <a:lnTo>
                    <a:pt x="1564365" y="711744"/>
                  </a:lnTo>
                  <a:lnTo>
                    <a:pt x="1825093" y="237248"/>
                  </a:lnTo>
                  <a:lnTo>
                    <a:pt x="2085820" y="284697"/>
                  </a:lnTo>
                  <a:lnTo>
                    <a:pt x="2346548" y="237248"/>
                  </a:lnTo>
                  <a:lnTo>
                    <a:pt x="2607276" y="237248"/>
                  </a:lnTo>
                  <a:lnTo>
                    <a:pt x="2868003" y="379596"/>
                  </a:lnTo>
                  <a:lnTo>
                    <a:pt x="3128731" y="332147"/>
                  </a:lnTo>
                  <a:lnTo>
                    <a:pt x="3389458" y="427046"/>
                  </a:lnTo>
                  <a:lnTo>
                    <a:pt x="3650186" y="47449"/>
                  </a:lnTo>
                  <a:lnTo>
                    <a:pt x="3910914" y="474496"/>
                  </a:lnTo>
                  <a:lnTo>
                    <a:pt x="4171641" y="284697"/>
                  </a:lnTo>
                  <a:lnTo>
                    <a:pt x="4432369" y="0"/>
                  </a:lnTo>
                  <a:lnTo>
                    <a:pt x="4693096" y="94899"/>
                  </a:lnTo>
                  <a:lnTo>
                    <a:pt x="4953824" y="94899"/>
                  </a:lnTo>
                  <a:lnTo>
                    <a:pt x="5214552" y="237248"/>
                  </a:lnTo>
                  <a:lnTo>
                    <a:pt x="5475279" y="47449"/>
                  </a:lnTo>
                  <a:lnTo>
                    <a:pt x="5736007" y="0"/>
                  </a:lnTo>
                  <a:lnTo>
                    <a:pt x="5996734" y="189798"/>
                  </a:lnTo>
                  <a:lnTo>
                    <a:pt x="6257462" y="18979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901542"/>
            </a:xfrm>
            <a:custGeom>
              <a:avLst/>
              <a:pathLst>
                <a:path w="5996734" h="901542">
                  <a:moveTo>
                    <a:pt x="0" y="901542"/>
                  </a:moveTo>
                  <a:lnTo>
                    <a:pt x="260727" y="901542"/>
                  </a:lnTo>
                  <a:lnTo>
                    <a:pt x="521455" y="901542"/>
                  </a:lnTo>
                  <a:lnTo>
                    <a:pt x="782182" y="711744"/>
                  </a:lnTo>
                  <a:lnTo>
                    <a:pt x="1042910" y="711744"/>
                  </a:lnTo>
                  <a:lnTo>
                    <a:pt x="1303638" y="237248"/>
                  </a:lnTo>
                  <a:lnTo>
                    <a:pt x="1564365" y="284697"/>
                  </a:lnTo>
                  <a:lnTo>
                    <a:pt x="1825093" y="237248"/>
                  </a:lnTo>
                  <a:lnTo>
                    <a:pt x="2085820" y="237248"/>
                  </a:lnTo>
                  <a:lnTo>
                    <a:pt x="2346548" y="379596"/>
                  </a:lnTo>
                  <a:lnTo>
                    <a:pt x="2607276" y="332147"/>
                  </a:lnTo>
                  <a:lnTo>
                    <a:pt x="2868003" y="427046"/>
                  </a:lnTo>
                  <a:lnTo>
                    <a:pt x="3128731" y="47449"/>
                  </a:lnTo>
                  <a:lnTo>
                    <a:pt x="3389458" y="474496"/>
                  </a:lnTo>
                  <a:lnTo>
                    <a:pt x="3650186" y="284697"/>
                  </a:lnTo>
                  <a:lnTo>
                    <a:pt x="3910914" y="0"/>
                  </a:lnTo>
                  <a:lnTo>
                    <a:pt x="4171641" y="94899"/>
                  </a:lnTo>
                  <a:lnTo>
                    <a:pt x="4432369" y="94899"/>
                  </a:lnTo>
                  <a:lnTo>
                    <a:pt x="4693096" y="237248"/>
                  </a:lnTo>
                  <a:lnTo>
                    <a:pt x="4953824" y="47449"/>
                  </a:lnTo>
                  <a:lnTo>
                    <a:pt x="5214552" y="0"/>
                  </a:lnTo>
                  <a:lnTo>
                    <a:pt x="5475279" y="189798"/>
                  </a:lnTo>
                  <a:lnTo>
                    <a:pt x="5736007" y="189798"/>
                  </a:lnTo>
                  <a:lnTo>
                    <a:pt x="5996734"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901542"/>
            </a:xfrm>
            <a:custGeom>
              <a:avLst/>
              <a:pathLst>
                <a:path w="5996734" h="901542">
                  <a:moveTo>
                    <a:pt x="0" y="901542"/>
                  </a:moveTo>
                  <a:lnTo>
                    <a:pt x="260727" y="901542"/>
                  </a:lnTo>
                  <a:lnTo>
                    <a:pt x="521455" y="901542"/>
                  </a:lnTo>
                  <a:lnTo>
                    <a:pt x="782182" y="711744"/>
                  </a:lnTo>
                  <a:lnTo>
                    <a:pt x="1042910" y="711744"/>
                  </a:lnTo>
                  <a:lnTo>
                    <a:pt x="1303638" y="237248"/>
                  </a:lnTo>
                  <a:lnTo>
                    <a:pt x="1564365" y="284697"/>
                  </a:lnTo>
                  <a:lnTo>
                    <a:pt x="1825093" y="237248"/>
                  </a:lnTo>
                  <a:lnTo>
                    <a:pt x="2085820" y="237248"/>
                  </a:lnTo>
                  <a:lnTo>
                    <a:pt x="2346548" y="379596"/>
                  </a:lnTo>
                  <a:lnTo>
                    <a:pt x="2607276" y="332147"/>
                  </a:lnTo>
                  <a:lnTo>
                    <a:pt x="2868003" y="427046"/>
                  </a:lnTo>
                  <a:lnTo>
                    <a:pt x="3128731" y="47449"/>
                  </a:lnTo>
                  <a:lnTo>
                    <a:pt x="3389458" y="474496"/>
                  </a:lnTo>
                  <a:lnTo>
                    <a:pt x="3650186" y="284697"/>
                  </a:lnTo>
                  <a:lnTo>
                    <a:pt x="3910914" y="0"/>
                  </a:lnTo>
                  <a:lnTo>
                    <a:pt x="4171641" y="94899"/>
                  </a:lnTo>
                  <a:lnTo>
                    <a:pt x="4432369" y="94899"/>
                  </a:lnTo>
                  <a:lnTo>
                    <a:pt x="4693096" y="237248"/>
                  </a:lnTo>
                  <a:lnTo>
                    <a:pt x="4953824" y="47449"/>
                  </a:lnTo>
                  <a:lnTo>
                    <a:pt x="5214552" y="0"/>
                  </a:lnTo>
                  <a:lnTo>
                    <a:pt x="5475279" y="189798"/>
                  </a:lnTo>
                  <a:lnTo>
                    <a:pt x="5736007" y="189798"/>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930799"/>
              <a:ext cx="1825093" cy="2087782"/>
            </a:xfrm>
            <a:custGeom>
              <a:avLst/>
              <a:pathLst>
                <a:path w="1825093" h="2087782">
                  <a:moveTo>
                    <a:pt x="0" y="2087782"/>
                  </a:moveTo>
                  <a:lnTo>
                    <a:pt x="260727" y="94899"/>
                  </a:lnTo>
                  <a:lnTo>
                    <a:pt x="521455" y="284697"/>
                  </a:lnTo>
                  <a:lnTo>
                    <a:pt x="782182" y="47449"/>
                  </a:lnTo>
                  <a:lnTo>
                    <a:pt x="1042910" y="0"/>
                  </a:lnTo>
                  <a:lnTo>
                    <a:pt x="1303638" y="189798"/>
                  </a:lnTo>
                  <a:lnTo>
                    <a:pt x="1564365" y="189798"/>
                  </a:lnTo>
                  <a:lnTo>
                    <a:pt x="1825093" y="94899"/>
                  </a:lnTo>
                </a:path>
              </a:pathLst>
            </a:custGeom>
            <a:ln w="27101" cap="flat">
              <a:solidFill>
                <a:srgbClr val="E31A1C">
                  <a:alpha val="100000"/>
                </a:srgbClr>
              </a:solidFill>
              <a:prstDash val="solid"/>
              <a:round/>
            </a:ln>
          </p:spPr>
          <p:txBody>
            <a:bodyPr/>
            <a:lstStyle/>
            <a:p/>
          </p:txBody>
        </p:sp>
        <p:sp>
          <p:nvSpPr>
            <p:cNvPr id="42" name="pl42"/>
            <p:cNvSpPr/>
            <p:nvPr/>
          </p:nvSpPr>
          <p:spPr>
            <a:xfrm>
              <a:off x="7392717" y="2306837"/>
              <a:ext cx="260727" cy="3274023"/>
            </a:xfrm>
            <a:custGeom>
              <a:avLst/>
              <a:pathLst>
                <a:path w="260727" h="3274023">
                  <a:moveTo>
                    <a:pt x="0" y="3274023"/>
                  </a:moveTo>
                  <a:lnTo>
                    <a:pt x="26072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518190" cy="806643"/>
            </a:xfrm>
            <a:custGeom>
              <a:avLst/>
              <a:pathLst>
                <a:path w="6518190" h="806643">
                  <a:moveTo>
                    <a:pt x="0" y="237248"/>
                  </a:moveTo>
                  <a:lnTo>
                    <a:pt x="260727" y="806643"/>
                  </a:lnTo>
                  <a:lnTo>
                    <a:pt x="521455" y="806643"/>
                  </a:lnTo>
                  <a:lnTo>
                    <a:pt x="782182" y="711744"/>
                  </a:lnTo>
                  <a:lnTo>
                    <a:pt x="1042910" y="569395"/>
                  </a:lnTo>
                  <a:lnTo>
                    <a:pt x="1303638" y="569395"/>
                  </a:lnTo>
                  <a:lnTo>
                    <a:pt x="1564365" y="474496"/>
                  </a:lnTo>
                  <a:lnTo>
                    <a:pt x="1825093" y="0"/>
                  </a:lnTo>
                  <a:lnTo>
                    <a:pt x="2085820" y="427046"/>
                  </a:lnTo>
                  <a:lnTo>
                    <a:pt x="2346548" y="94899"/>
                  </a:lnTo>
                  <a:lnTo>
                    <a:pt x="2607276" y="94899"/>
                  </a:lnTo>
                  <a:lnTo>
                    <a:pt x="2868003" y="189798"/>
                  </a:lnTo>
                  <a:lnTo>
                    <a:pt x="3128731" y="284697"/>
                  </a:lnTo>
                  <a:lnTo>
                    <a:pt x="3389458" y="284697"/>
                  </a:lnTo>
                  <a:lnTo>
                    <a:pt x="3650186" y="142348"/>
                  </a:lnTo>
                  <a:lnTo>
                    <a:pt x="3910914" y="284697"/>
                  </a:lnTo>
                  <a:lnTo>
                    <a:pt x="4171641" y="284697"/>
                  </a:lnTo>
                  <a:lnTo>
                    <a:pt x="4432369" y="0"/>
                  </a:lnTo>
                  <a:lnTo>
                    <a:pt x="4693096" y="142348"/>
                  </a:lnTo>
                  <a:lnTo>
                    <a:pt x="4953824" y="142348"/>
                  </a:lnTo>
                  <a:lnTo>
                    <a:pt x="5214552" y="332147"/>
                  </a:lnTo>
                  <a:lnTo>
                    <a:pt x="5475279" y="47449"/>
                  </a:lnTo>
                  <a:lnTo>
                    <a:pt x="5736007" y="0"/>
                  </a:lnTo>
                  <a:lnTo>
                    <a:pt x="5996734" y="332147"/>
                  </a:lnTo>
                  <a:lnTo>
                    <a:pt x="6257462" y="0"/>
                  </a:lnTo>
                  <a:lnTo>
                    <a:pt x="6518190" y="94899"/>
                  </a:lnTo>
                </a:path>
              </a:pathLst>
            </a:custGeom>
            <a:ln w="27101" cap="flat">
              <a:solidFill>
                <a:srgbClr val="FFC20E">
                  <a:alpha val="100000"/>
                </a:srgbClr>
              </a:solidFill>
              <a:prstDash val="solid"/>
              <a:round/>
            </a:ln>
          </p:spPr>
          <p:txBody>
            <a:bodyPr/>
            <a:lstStyle/>
            <a:p/>
          </p:txBody>
        </p:sp>
        <p:sp>
          <p:nvSpPr>
            <p:cNvPr id="44" name="pl44"/>
            <p:cNvSpPr/>
            <p:nvPr/>
          </p:nvSpPr>
          <p:spPr>
            <a:xfrm>
              <a:off x="4263986" y="1262946"/>
              <a:ext cx="3389458" cy="1897984"/>
            </a:xfrm>
            <a:custGeom>
              <a:avLst/>
              <a:pathLst>
                <a:path w="3389458" h="1897984">
                  <a:moveTo>
                    <a:pt x="0" y="1897984"/>
                  </a:moveTo>
                  <a:lnTo>
                    <a:pt x="260727" y="1803085"/>
                  </a:lnTo>
                  <a:lnTo>
                    <a:pt x="521455" y="1186240"/>
                  </a:lnTo>
                  <a:lnTo>
                    <a:pt x="782182" y="1376038"/>
                  </a:lnTo>
                  <a:lnTo>
                    <a:pt x="1042910" y="806643"/>
                  </a:lnTo>
                  <a:lnTo>
                    <a:pt x="1303638" y="427046"/>
                  </a:lnTo>
                  <a:lnTo>
                    <a:pt x="1564365" y="427046"/>
                  </a:lnTo>
                  <a:lnTo>
                    <a:pt x="1825093" y="427046"/>
                  </a:lnTo>
                  <a:lnTo>
                    <a:pt x="2085820" y="616844"/>
                  </a:lnTo>
                  <a:lnTo>
                    <a:pt x="2346548" y="427046"/>
                  </a:lnTo>
                  <a:lnTo>
                    <a:pt x="2607276" y="379596"/>
                  </a:lnTo>
                  <a:lnTo>
                    <a:pt x="2868003" y="474496"/>
                  </a:lnTo>
                  <a:lnTo>
                    <a:pt x="3128731" y="0"/>
                  </a:lnTo>
                  <a:lnTo>
                    <a:pt x="3389458" y="0"/>
                  </a:lnTo>
                </a:path>
              </a:pathLst>
            </a:custGeom>
            <a:ln w="27101" cap="flat">
              <a:solidFill>
                <a:srgbClr val="008B00">
                  <a:alpha val="100000"/>
                </a:srgbClr>
              </a:solidFill>
              <a:prstDash val="solid"/>
              <a:round/>
            </a:ln>
          </p:spPr>
          <p:txBody>
            <a:bodyPr/>
            <a:lstStyle/>
            <a:p/>
          </p:txBody>
        </p:sp>
        <p:sp>
          <p:nvSpPr>
            <p:cNvPr id="45" name="pl45"/>
            <p:cNvSpPr/>
            <p:nvPr/>
          </p:nvSpPr>
          <p:spPr>
            <a:xfrm>
              <a:off x="4263986" y="930799"/>
              <a:ext cx="3389458" cy="2657178"/>
            </a:xfrm>
            <a:custGeom>
              <a:avLst/>
              <a:pathLst>
                <a:path w="3389458" h="2657178">
                  <a:moveTo>
                    <a:pt x="0" y="2657178"/>
                  </a:moveTo>
                  <a:lnTo>
                    <a:pt x="260727" y="474496"/>
                  </a:lnTo>
                  <a:lnTo>
                    <a:pt x="521455" y="0"/>
                  </a:lnTo>
                  <a:lnTo>
                    <a:pt x="782182" y="521945"/>
                  </a:lnTo>
                  <a:lnTo>
                    <a:pt x="1042910" y="284697"/>
                  </a:lnTo>
                  <a:lnTo>
                    <a:pt x="1303638" y="0"/>
                  </a:lnTo>
                  <a:lnTo>
                    <a:pt x="1564365" y="142348"/>
                  </a:lnTo>
                  <a:lnTo>
                    <a:pt x="1825093" y="94899"/>
                  </a:lnTo>
                  <a:lnTo>
                    <a:pt x="2085820" y="189798"/>
                  </a:lnTo>
                  <a:lnTo>
                    <a:pt x="2346548" y="47449"/>
                  </a:lnTo>
                  <a:lnTo>
                    <a:pt x="2607276" y="0"/>
                  </a:lnTo>
                  <a:lnTo>
                    <a:pt x="2868003" y="142348"/>
                  </a:lnTo>
                  <a:lnTo>
                    <a:pt x="3128731" y="142348"/>
                  </a:lnTo>
                  <a:lnTo>
                    <a:pt x="3389458" y="94899"/>
                  </a:lnTo>
                </a:path>
              </a:pathLst>
            </a:custGeom>
            <a:ln w="27101" cap="flat">
              <a:solidFill>
                <a:srgbClr val="9A32CD">
                  <a:alpha val="100000"/>
                </a:srgbClr>
              </a:solidFill>
              <a:prstDash val="solid"/>
              <a:round/>
            </a:ln>
          </p:spPr>
          <p:txBody>
            <a:bodyPr/>
            <a:lstStyle/>
            <a:p/>
          </p:txBody>
        </p:sp>
        <p:sp>
          <p:nvSpPr>
            <p:cNvPr id="46" name="pl46"/>
            <p:cNvSpPr/>
            <p:nvPr/>
          </p:nvSpPr>
          <p:spPr>
            <a:xfrm>
              <a:off x="4263986" y="978248"/>
              <a:ext cx="3389458" cy="2325030"/>
            </a:xfrm>
            <a:custGeom>
              <a:avLst/>
              <a:pathLst>
                <a:path w="3389458" h="2325030">
                  <a:moveTo>
                    <a:pt x="0" y="2325030"/>
                  </a:moveTo>
                  <a:lnTo>
                    <a:pt x="260727" y="521945"/>
                  </a:lnTo>
                  <a:lnTo>
                    <a:pt x="521455" y="0"/>
                  </a:lnTo>
                  <a:lnTo>
                    <a:pt x="782182" y="474496"/>
                  </a:lnTo>
                  <a:lnTo>
                    <a:pt x="1042910" y="189798"/>
                  </a:lnTo>
                  <a:lnTo>
                    <a:pt x="1303638" y="47449"/>
                  </a:lnTo>
                  <a:lnTo>
                    <a:pt x="1564365" y="189798"/>
                  </a:lnTo>
                  <a:lnTo>
                    <a:pt x="1825093" y="237248"/>
                  </a:lnTo>
                  <a:lnTo>
                    <a:pt x="2085820" y="427046"/>
                  </a:lnTo>
                  <a:lnTo>
                    <a:pt x="2346548" y="94899"/>
                  </a:lnTo>
                  <a:lnTo>
                    <a:pt x="2607276" y="189798"/>
                  </a:lnTo>
                  <a:lnTo>
                    <a:pt x="2868003" y="1613286"/>
                  </a:lnTo>
                  <a:lnTo>
                    <a:pt x="3128731" y="759193"/>
                  </a:lnTo>
                  <a:lnTo>
                    <a:pt x="3389458" y="237248"/>
                  </a:lnTo>
                </a:path>
              </a:pathLst>
            </a:custGeom>
            <a:ln w="27101" cap="flat">
              <a:solidFill>
                <a:srgbClr val="836FFF">
                  <a:alpha val="100000"/>
                </a:srgbClr>
              </a:solidFill>
              <a:prstDash val="solid"/>
              <a:round/>
            </a:ln>
          </p:spPr>
          <p:txBody>
            <a:bodyPr/>
            <a:lstStyle/>
            <a:p/>
          </p:txBody>
        </p:sp>
        <p:sp>
          <p:nvSpPr>
            <p:cNvPr id="47" name="pl47"/>
            <p:cNvSpPr/>
            <p:nvPr/>
          </p:nvSpPr>
          <p:spPr>
            <a:xfrm>
              <a:off x="4524714" y="1120597"/>
              <a:ext cx="3128731" cy="332147"/>
            </a:xfrm>
            <a:custGeom>
              <a:avLst/>
              <a:pathLst>
                <a:path w="3128731" h="332147">
                  <a:moveTo>
                    <a:pt x="0" y="284697"/>
                  </a:moveTo>
                  <a:lnTo>
                    <a:pt x="260727" y="142348"/>
                  </a:lnTo>
                  <a:lnTo>
                    <a:pt x="521455" y="284697"/>
                  </a:lnTo>
                  <a:lnTo>
                    <a:pt x="782182" y="284697"/>
                  </a:lnTo>
                  <a:lnTo>
                    <a:pt x="1042910" y="0"/>
                  </a:lnTo>
                  <a:lnTo>
                    <a:pt x="1303638" y="142348"/>
                  </a:lnTo>
                  <a:lnTo>
                    <a:pt x="1564365" y="142348"/>
                  </a:lnTo>
                  <a:lnTo>
                    <a:pt x="1825093" y="332147"/>
                  </a:lnTo>
                  <a:lnTo>
                    <a:pt x="2085820" y="47449"/>
                  </a:lnTo>
                  <a:lnTo>
                    <a:pt x="2346548" y="0"/>
                  </a:lnTo>
                  <a:lnTo>
                    <a:pt x="2607276" y="332147"/>
                  </a:lnTo>
                  <a:lnTo>
                    <a:pt x="2868003" y="0"/>
                  </a:lnTo>
                  <a:lnTo>
                    <a:pt x="3128731" y="94899"/>
                  </a:lnTo>
                </a:path>
              </a:pathLst>
            </a:custGeom>
            <a:ln w="27101" cap="flat">
              <a:solidFill>
                <a:srgbClr val="FB9A99">
                  <a:alpha val="100000"/>
                </a:srgbClr>
              </a:solidFill>
              <a:prstDash val="solid"/>
              <a:round/>
            </a:ln>
          </p:spPr>
          <p:txBody>
            <a:bodyPr/>
            <a:lstStyle/>
            <a:p/>
          </p:txBody>
        </p:sp>
        <p:sp>
          <p:nvSpPr>
            <p:cNvPr id="48" name="pl48"/>
            <p:cNvSpPr/>
            <p:nvPr/>
          </p:nvSpPr>
          <p:spPr>
            <a:xfrm>
              <a:off x="7667666" y="937866"/>
              <a:ext cx="715278" cy="355468"/>
            </a:xfrm>
            <a:custGeom>
              <a:avLst/>
              <a:pathLst>
                <a:path w="715278" h="355468">
                  <a:moveTo>
                    <a:pt x="715278" y="355468"/>
                  </a:moveTo>
                  <a:lnTo>
                    <a:pt x="0" y="0"/>
                  </a:lnTo>
                </a:path>
              </a:pathLst>
            </a:custGeom>
          </p:spPr>
          <p:txBody>
            <a:bodyPr/>
            <a:lstStyle/>
            <a:p/>
          </p:txBody>
        </p:sp>
        <p:sp>
          <p:nvSpPr>
            <p:cNvPr id="49" name="pl49"/>
            <p:cNvSpPr/>
            <p:nvPr/>
          </p:nvSpPr>
          <p:spPr>
            <a:xfrm>
              <a:off x="7670566" y="782414"/>
              <a:ext cx="658018" cy="144622"/>
            </a:xfrm>
            <a:custGeom>
              <a:avLst/>
              <a:pathLst>
                <a:path w="658018" h="144622">
                  <a:moveTo>
                    <a:pt x="658018" y="0"/>
                  </a:moveTo>
                  <a:lnTo>
                    <a:pt x="0" y="144622"/>
                  </a:lnTo>
                </a:path>
              </a:pathLst>
            </a:custGeom>
          </p:spPr>
          <p:txBody>
            <a:bodyPr/>
            <a:lstStyle/>
            <a:p/>
          </p:txBody>
        </p:sp>
        <p:sp>
          <p:nvSpPr>
            <p:cNvPr id="50" name="pl50"/>
            <p:cNvSpPr/>
            <p:nvPr/>
          </p:nvSpPr>
          <p:spPr>
            <a:xfrm>
              <a:off x="7671178" y="933199"/>
              <a:ext cx="765917" cy="103683"/>
            </a:xfrm>
            <a:custGeom>
              <a:avLst/>
              <a:pathLst>
                <a:path w="765917" h="103683">
                  <a:moveTo>
                    <a:pt x="765917" y="103683"/>
                  </a:moveTo>
                  <a:lnTo>
                    <a:pt x="0" y="0"/>
                  </a:lnTo>
                </a:path>
              </a:pathLst>
            </a:custGeom>
          </p:spPr>
          <p:txBody>
            <a:bodyPr/>
            <a:lstStyle/>
            <a:p/>
          </p:txBody>
        </p:sp>
        <p:sp>
          <p:nvSpPr>
            <p:cNvPr id="51" name="pl51"/>
            <p:cNvSpPr/>
            <p:nvPr/>
          </p:nvSpPr>
          <p:spPr>
            <a:xfrm>
              <a:off x="7665696" y="1034094"/>
              <a:ext cx="759330" cy="520402"/>
            </a:xfrm>
            <a:custGeom>
              <a:avLst/>
              <a:pathLst>
                <a:path w="759330" h="520402">
                  <a:moveTo>
                    <a:pt x="759330" y="520402"/>
                  </a:moveTo>
                  <a:lnTo>
                    <a:pt x="0" y="0"/>
                  </a:lnTo>
                </a:path>
              </a:pathLst>
            </a:custGeom>
          </p:spPr>
          <p:txBody>
            <a:bodyPr/>
            <a:lstStyle/>
            <a:p/>
          </p:txBody>
        </p:sp>
        <p:sp>
          <p:nvSpPr>
            <p:cNvPr id="52" name="pl52"/>
            <p:cNvSpPr/>
            <p:nvPr/>
          </p:nvSpPr>
          <p:spPr>
            <a:xfrm>
              <a:off x="7662532" y="1035551"/>
              <a:ext cx="720413" cy="781116"/>
            </a:xfrm>
            <a:custGeom>
              <a:avLst/>
              <a:pathLst>
                <a:path w="720413" h="781116">
                  <a:moveTo>
                    <a:pt x="720413" y="781116"/>
                  </a:moveTo>
                  <a:lnTo>
                    <a:pt x="0" y="0"/>
                  </a:lnTo>
                </a:path>
              </a:pathLst>
            </a:custGeom>
          </p:spPr>
          <p:txBody>
            <a:bodyPr/>
            <a:lstStyle/>
            <a:p/>
          </p:txBody>
        </p:sp>
        <p:sp>
          <p:nvSpPr>
            <p:cNvPr id="53" name="pl53"/>
            <p:cNvSpPr/>
            <p:nvPr/>
          </p:nvSpPr>
          <p:spPr>
            <a:xfrm>
              <a:off x="7660050" y="1226099"/>
              <a:ext cx="698811" cy="1121796"/>
            </a:xfrm>
            <a:custGeom>
              <a:avLst/>
              <a:pathLst>
                <a:path w="698811" h="1121796">
                  <a:moveTo>
                    <a:pt x="698811" y="1121796"/>
                  </a:moveTo>
                  <a:lnTo>
                    <a:pt x="0" y="0"/>
                  </a:lnTo>
                </a:path>
              </a:pathLst>
            </a:custGeom>
          </p:spPr>
          <p:txBody>
            <a:bodyPr/>
            <a:lstStyle/>
            <a:p/>
          </p:txBody>
        </p:sp>
        <p:sp>
          <p:nvSpPr>
            <p:cNvPr id="54" name="pl54"/>
            <p:cNvSpPr/>
            <p:nvPr/>
          </p:nvSpPr>
          <p:spPr>
            <a:xfrm>
              <a:off x="7661076" y="1225824"/>
              <a:ext cx="631355" cy="854503"/>
            </a:xfrm>
            <a:custGeom>
              <a:avLst/>
              <a:pathLst>
                <a:path w="631355" h="854503">
                  <a:moveTo>
                    <a:pt x="631355" y="854503"/>
                  </a:moveTo>
                  <a:lnTo>
                    <a:pt x="0" y="0"/>
                  </a:lnTo>
                </a:path>
              </a:pathLst>
            </a:custGeom>
          </p:spPr>
          <p:txBody>
            <a:bodyPr/>
            <a:lstStyle/>
            <a:p/>
          </p:txBody>
        </p:sp>
        <p:sp>
          <p:nvSpPr>
            <p:cNvPr id="55" name="pl55"/>
            <p:cNvSpPr/>
            <p:nvPr/>
          </p:nvSpPr>
          <p:spPr>
            <a:xfrm>
              <a:off x="7658883" y="1226357"/>
              <a:ext cx="693890" cy="1385690"/>
            </a:xfrm>
            <a:custGeom>
              <a:avLst/>
              <a:pathLst>
                <a:path w="693890" h="1385690">
                  <a:moveTo>
                    <a:pt x="693890" y="1385690"/>
                  </a:moveTo>
                  <a:lnTo>
                    <a:pt x="0" y="0"/>
                  </a:lnTo>
                </a:path>
              </a:pathLst>
            </a:custGeom>
          </p:spPr>
          <p:txBody>
            <a:bodyPr/>
            <a:lstStyle/>
            <a:p/>
          </p:txBody>
        </p:sp>
        <p:sp>
          <p:nvSpPr>
            <p:cNvPr id="56" name="pl56"/>
            <p:cNvSpPr/>
            <p:nvPr/>
          </p:nvSpPr>
          <p:spPr>
            <a:xfrm>
              <a:off x="7660480" y="1273439"/>
              <a:ext cx="1019066" cy="1519997"/>
            </a:xfrm>
            <a:custGeom>
              <a:avLst/>
              <a:pathLst>
                <a:path w="1019066" h="1519997">
                  <a:moveTo>
                    <a:pt x="1019066" y="1519997"/>
                  </a:moveTo>
                  <a:lnTo>
                    <a:pt x="0" y="0"/>
                  </a:lnTo>
                </a:path>
              </a:pathLst>
            </a:custGeom>
          </p:spPr>
          <p:txBody>
            <a:bodyPr/>
            <a:lstStyle/>
            <a:p/>
          </p:txBody>
        </p:sp>
        <p:sp>
          <p:nvSpPr>
            <p:cNvPr id="57" name="pl57"/>
            <p:cNvSpPr/>
            <p:nvPr/>
          </p:nvSpPr>
          <p:spPr>
            <a:xfrm>
              <a:off x="7659651" y="1890488"/>
              <a:ext cx="723294" cy="1246737"/>
            </a:xfrm>
            <a:custGeom>
              <a:avLst/>
              <a:pathLst>
                <a:path w="723294" h="1246737">
                  <a:moveTo>
                    <a:pt x="723294" y="1246737"/>
                  </a:moveTo>
                  <a:lnTo>
                    <a:pt x="0" y="0"/>
                  </a:lnTo>
                </a:path>
              </a:pathLst>
            </a:custGeom>
          </p:spPr>
          <p:txBody>
            <a:bodyPr/>
            <a:lstStyle/>
            <a:p/>
          </p:txBody>
        </p:sp>
        <p:sp>
          <p:nvSpPr>
            <p:cNvPr id="58" name="pl58"/>
            <p:cNvSpPr/>
            <p:nvPr/>
          </p:nvSpPr>
          <p:spPr>
            <a:xfrm>
              <a:off x="7660646" y="2317286"/>
              <a:ext cx="746383" cy="1083077"/>
            </a:xfrm>
            <a:custGeom>
              <a:avLst/>
              <a:pathLst>
                <a:path w="746383" h="1083077">
                  <a:moveTo>
                    <a:pt x="746383" y="1083077"/>
                  </a:moveTo>
                  <a:lnTo>
                    <a:pt x="0" y="0"/>
                  </a:lnTo>
                </a:path>
              </a:pathLst>
            </a:custGeom>
          </p:spPr>
          <p:txBody>
            <a:bodyPr/>
            <a:lstStyle/>
            <a:p/>
          </p:txBody>
        </p:sp>
        <p:sp>
          <p:nvSpPr>
            <p:cNvPr id="59" name="pg59"/>
            <p:cNvSpPr/>
            <p:nvPr/>
          </p:nvSpPr>
          <p:spPr>
            <a:xfrm>
              <a:off x="8314365" y="12158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74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60004" y="6939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7167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3" name="pg63"/>
            <p:cNvSpPr/>
            <p:nvPr/>
          </p:nvSpPr>
          <p:spPr>
            <a:xfrm>
              <a:off x="8368515" y="9542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9957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5" name="pg65"/>
            <p:cNvSpPr/>
            <p:nvPr/>
          </p:nvSpPr>
          <p:spPr>
            <a:xfrm>
              <a:off x="8356446" y="14770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185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7" name="pg67"/>
            <p:cNvSpPr/>
            <p:nvPr/>
          </p:nvSpPr>
          <p:spPr>
            <a:xfrm>
              <a:off x="8314365" y="17387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17803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69" name="pg69"/>
            <p:cNvSpPr/>
            <p:nvPr/>
          </p:nvSpPr>
          <p:spPr>
            <a:xfrm>
              <a:off x="8290281" y="22688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3103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71" name="pg71"/>
            <p:cNvSpPr/>
            <p:nvPr/>
          </p:nvSpPr>
          <p:spPr>
            <a:xfrm>
              <a:off x="8223851" y="20025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404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3" name="pg73"/>
            <p:cNvSpPr/>
            <p:nvPr/>
          </p:nvSpPr>
          <p:spPr>
            <a:xfrm>
              <a:off x="8284194" y="253215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257369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93%</a:t>
              </a:r>
            </a:p>
          </p:txBody>
        </p:sp>
        <p:sp>
          <p:nvSpPr>
            <p:cNvPr id="75" name="pg75"/>
            <p:cNvSpPr/>
            <p:nvPr/>
          </p:nvSpPr>
          <p:spPr>
            <a:xfrm>
              <a:off x="8290281" y="27934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283497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77" name="pg77"/>
            <p:cNvSpPr/>
            <p:nvPr/>
          </p:nvSpPr>
          <p:spPr>
            <a:xfrm>
              <a:off x="8314365" y="30576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992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79" name="pg79"/>
            <p:cNvSpPr/>
            <p:nvPr/>
          </p:nvSpPr>
          <p:spPr>
            <a:xfrm>
              <a:off x="8338449" y="332129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361309" y="336283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184819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92525" y="401416"/>
              <a:ext cx="28465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Ghana,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(70%), followed by HPVc (79%).
Coverage of 6 vaccines increased (DTP3, HEPB3, HIB3, MCV1, MCV2 and RUBELLA) and 2 vaccines were the same (IPV1 and ROTAC) compared to respective coverage in 2019.
Coverage of 6 vaccines increased (DTP3, HEPB3, HIB3, IPV1, IPVC and ROTAC), 2 vaccines decreased (MCV1 and RUBELLA), and 1 vaccine was the same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135597" y="870398"/>
              <a:ext cx="505514" cy="0"/>
            </a:xfrm>
            <a:custGeom>
              <a:avLst/>
              <a:pathLst>
                <a:path w="505514" h="0">
                  <a:moveTo>
                    <a:pt x="0" y="0"/>
                  </a:moveTo>
                  <a:lnTo>
                    <a:pt x="72216" y="0"/>
                  </a:lnTo>
                  <a:lnTo>
                    <a:pt x="72216"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1220700"/>
              <a:ext cx="361082" cy="0"/>
            </a:xfrm>
            <a:custGeom>
              <a:avLst/>
              <a:pathLst>
                <a:path w="361082" h="0">
                  <a:moveTo>
                    <a:pt x="0" y="0"/>
                  </a:moveTo>
                  <a:lnTo>
                    <a:pt x="216649"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1571001"/>
              <a:ext cx="361082" cy="0"/>
            </a:xfrm>
            <a:custGeom>
              <a:avLst/>
              <a:pathLst>
                <a:path w="361082" h="0">
                  <a:moveTo>
                    <a:pt x="0" y="0"/>
                  </a:moveTo>
                  <a:lnTo>
                    <a:pt x="72216" y="0"/>
                  </a:ln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1921302"/>
              <a:ext cx="361082" cy="0"/>
            </a:xfrm>
            <a:custGeom>
              <a:avLst/>
              <a:pathLst>
                <a:path w="361082" h="0">
                  <a:moveTo>
                    <a:pt x="0" y="0"/>
                  </a:moveTo>
                  <a:lnTo>
                    <a:pt x="72216" y="0"/>
                  </a:ln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2271604"/>
              <a:ext cx="361082" cy="0"/>
            </a:xfrm>
            <a:custGeom>
              <a:avLst/>
              <a:pathLst>
                <a:path w="361082" h="0">
                  <a:moveTo>
                    <a:pt x="0" y="0"/>
                  </a:moveTo>
                  <a:lnTo>
                    <a:pt x="72216" y="0"/>
                  </a:ln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2621905"/>
              <a:ext cx="433298" cy="0"/>
            </a:xfrm>
            <a:custGeom>
              <a:avLst/>
              <a:pathLst>
                <a:path w="433298" h="0">
                  <a:moveTo>
                    <a:pt x="0" y="0"/>
                  </a:moveTo>
                  <a:lnTo>
                    <a:pt x="144432" y="0"/>
                  </a:lnTo>
                  <a:lnTo>
                    <a:pt x="144432"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2972206"/>
              <a:ext cx="505514" cy="0"/>
            </a:xfrm>
            <a:custGeom>
              <a:avLst/>
              <a:pathLst>
                <a:path w="505514" h="0">
                  <a:moveTo>
                    <a:pt x="0" y="0"/>
                  </a:moveTo>
                  <a:lnTo>
                    <a:pt x="0" y="0"/>
                  </a:lnTo>
                  <a:lnTo>
                    <a:pt x="288865" y="0"/>
                  </a:lnTo>
                  <a:lnTo>
                    <a:pt x="36108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3322508"/>
              <a:ext cx="938813" cy="0"/>
            </a:xfrm>
            <a:custGeom>
              <a:avLst/>
              <a:pathLst>
                <a:path w="938813" h="0">
                  <a:moveTo>
                    <a:pt x="0" y="0"/>
                  </a:moveTo>
                  <a:lnTo>
                    <a:pt x="216649" y="0"/>
                  </a:lnTo>
                  <a:lnTo>
                    <a:pt x="288865" y="0"/>
                  </a:lnTo>
                  <a:lnTo>
                    <a:pt x="288865" y="0"/>
                  </a:lnTo>
                  <a:lnTo>
                    <a:pt x="361082" y="0"/>
                  </a:lnTo>
                  <a:lnTo>
                    <a:pt x="938813"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6619053" y="3672809"/>
              <a:ext cx="1444328" cy="0"/>
            </a:xfrm>
            <a:custGeom>
              <a:avLst/>
              <a:pathLst>
                <a:path w="1444328" h="0">
                  <a:moveTo>
                    <a:pt x="0" y="0"/>
                  </a:moveTo>
                  <a:lnTo>
                    <a:pt x="577731" y="0"/>
                  </a:lnTo>
                  <a:lnTo>
                    <a:pt x="722164" y="0"/>
                  </a:lnTo>
                  <a:lnTo>
                    <a:pt x="722164" y="0"/>
                  </a:lnTo>
                  <a:lnTo>
                    <a:pt x="1011029" y="0"/>
                  </a:lnTo>
                  <a:lnTo>
                    <a:pt x="1083246"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8352246" y="4023110"/>
              <a:ext cx="288865" cy="0"/>
            </a:xfrm>
            <a:custGeom>
              <a:avLst/>
              <a:pathLst>
                <a:path w="288865" h="0">
                  <a:moveTo>
                    <a:pt x="0" y="0"/>
                  </a:moveTo>
                  <a:lnTo>
                    <a:pt x="72216" y="0"/>
                  </a:ln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32" name="pl32"/>
            <p:cNvSpPr/>
            <p:nvPr/>
          </p:nvSpPr>
          <p:spPr>
            <a:xfrm>
              <a:off x="7846732" y="4373412"/>
              <a:ext cx="505514" cy="0"/>
            </a:xfrm>
            <a:custGeom>
              <a:avLst/>
              <a:pathLst>
                <a:path w="505514" h="0">
                  <a:moveTo>
                    <a:pt x="0" y="0"/>
                  </a:moveTo>
                  <a:lnTo>
                    <a:pt x="0" y="0"/>
                  </a:lnTo>
                  <a:lnTo>
                    <a:pt x="288865" y="0"/>
                  </a:lnTo>
                  <a:lnTo>
                    <a:pt x="36108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33" name="pl33"/>
            <p:cNvSpPr/>
            <p:nvPr/>
          </p:nvSpPr>
          <p:spPr>
            <a:xfrm>
              <a:off x="6113538" y="4723713"/>
              <a:ext cx="2310924" cy="0"/>
            </a:xfrm>
            <a:custGeom>
              <a:avLst/>
              <a:pathLst>
                <a:path w="2310924" h="0">
                  <a:moveTo>
                    <a:pt x="0" y="0"/>
                  </a:moveTo>
                  <a:lnTo>
                    <a:pt x="1299895" y="0"/>
                  </a:lnTo>
                  <a:lnTo>
                    <a:pt x="1805410" y="0"/>
                  </a:lnTo>
                  <a:lnTo>
                    <a:pt x="2094275" y="0"/>
                  </a:lnTo>
                  <a:lnTo>
                    <a:pt x="2094275" y="0"/>
                  </a:lnTo>
                  <a:lnTo>
                    <a:pt x="2166492" y="0"/>
                  </a:lnTo>
                  <a:lnTo>
                    <a:pt x="2310924" y="0"/>
                  </a:lnTo>
                </a:path>
              </a:pathLst>
            </a:custGeom>
            <a:ln w="116535" cap="flat">
              <a:solidFill>
                <a:srgbClr val="E8E8E8">
                  <a:alpha val="100000"/>
                </a:srgbClr>
              </a:solidFill>
              <a:prstDash val="solid"/>
              <a:round/>
            </a:ln>
          </p:spPr>
          <p:txBody>
            <a:bodyPr/>
            <a:lstStyle/>
            <a:p/>
          </p:txBody>
        </p:sp>
        <p:sp>
          <p:nvSpPr>
            <p:cNvPr id="34" name="pl34"/>
            <p:cNvSpPr/>
            <p:nvPr/>
          </p:nvSpPr>
          <p:spPr>
            <a:xfrm>
              <a:off x="7196784" y="5074015"/>
              <a:ext cx="1155462" cy="0"/>
            </a:xfrm>
            <a:custGeom>
              <a:avLst/>
              <a:pathLst>
                <a:path w="1155462" h="0">
                  <a:moveTo>
                    <a:pt x="0" y="0"/>
                  </a:moveTo>
                  <a:lnTo>
                    <a:pt x="649947" y="0"/>
                  </a:lnTo>
                  <a:lnTo>
                    <a:pt x="649947" y="0"/>
                  </a:lnTo>
                  <a:lnTo>
                    <a:pt x="866596" y="0"/>
                  </a:lnTo>
                  <a:lnTo>
                    <a:pt x="938813" y="0"/>
                  </a:lnTo>
                  <a:lnTo>
                    <a:pt x="1083246"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10903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84223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84223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36169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43391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289479"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43391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42288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7283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7283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13401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56731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00061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433912"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36169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43391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07283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289479"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145046"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145046"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35066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14504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0728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13401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00061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1" name="tx171"/>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2" name="tx172"/>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3" name="tx173"/>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1312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Ghana,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(97%) and 2024 (99%). DTP1 coverage remained the same in 2025 (99%) compared to 2024, and was higher than in 2019. In 2019-2025, DTP1 coverage was at it's lowest level in 2020 (94%).
In 2024, 8 vaccines had lower coverage than in 2019.
In 2025, 2 vaccines had lower coverage than in 2019.
In 2025, 2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845231"/>
              <a:ext cx="693100" cy="2159866"/>
            </a:xfrm>
            <a:prstGeom prst="rect">
              <a:avLst/>
            </a:prstGeom>
            <a:solidFill>
              <a:srgbClr val="FF0000">
                <a:alpha val="100000"/>
              </a:srgbClr>
            </a:solidFill>
          </p:spPr>
          <p:txBody>
            <a:bodyPr/>
            <a:lstStyle/>
            <a:p/>
          </p:txBody>
        </p:sp>
        <p:sp>
          <p:nvSpPr>
            <p:cNvPr id="19" name="rc19"/>
            <p:cNvSpPr/>
            <p:nvPr/>
          </p:nvSpPr>
          <p:spPr>
            <a:xfrm>
              <a:off x="5522268" y="2845231"/>
              <a:ext cx="693100" cy="2159866"/>
            </a:xfrm>
            <a:prstGeom prst="rect">
              <a:avLst/>
            </a:prstGeom>
            <a:solidFill>
              <a:srgbClr val="0058AB">
                <a:alpha val="100000"/>
              </a:srgbClr>
            </a:solidFill>
          </p:spPr>
          <p:txBody>
            <a:bodyPr/>
            <a:lstStyle/>
            <a:p/>
          </p:txBody>
        </p:sp>
        <p:sp>
          <p:nvSpPr>
            <p:cNvPr id="20" name="tx20"/>
            <p:cNvSpPr/>
            <p:nvPr/>
          </p:nvSpPr>
          <p:spPr>
            <a:xfrm>
              <a:off x="3907526" y="27156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21" name="tx21"/>
            <p:cNvSpPr/>
            <p:nvPr/>
          </p:nvSpPr>
          <p:spPr>
            <a:xfrm>
              <a:off x="5813553" y="27156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3111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Ghana,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Ghana was 2025.
In 2025, first dose (HPV1) programme coverage among girls was 79%. In 2025, last dose (HPVc) programme coverage among girls was 79%.</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79%,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631971"/>
            </a:xfrm>
            <a:custGeom>
              <a:avLst/>
              <a:pathLst>
                <a:path w="6481656" h="631971">
                  <a:moveTo>
                    <a:pt x="0" y="331032"/>
                  </a:moveTo>
                  <a:lnTo>
                    <a:pt x="259266" y="601877"/>
                  </a:lnTo>
                  <a:lnTo>
                    <a:pt x="518532" y="631971"/>
                  </a:lnTo>
                  <a:lnTo>
                    <a:pt x="777798" y="571783"/>
                  </a:lnTo>
                  <a:lnTo>
                    <a:pt x="1037065" y="571783"/>
                  </a:lnTo>
                  <a:lnTo>
                    <a:pt x="1296331" y="451408"/>
                  </a:lnTo>
                  <a:lnTo>
                    <a:pt x="1555597" y="451408"/>
                  </a:lnTo>
                  <a:lnTo>
                    <a:pt x="1814863" y="150469"/>
                  </a:lnTo>
                  <a:lnTo>
                    <a:pt x="2074130" y="180563"/>
                  </a:lnTo>
                  <a:lnTo>
                    <a:pt x="2333396" y="150469"/>
                  </a:lnTo>
                  <a:lnTo>
                    <a:pt x="2592662" y="150469"/>
                  </a:lnTo>
                  <a:lnTo>
                    <a:pt x="2851928" y="240750"/>
                  </a:lnTo>
                  <a:lnTo>
                    <a:pt x="3111195" y="210657"/>
                  </a:lnTo>
                  <a:lnTo>
                    <a:pt x="3370461" y="270844"/>
                  </a:lnTo>
                  <a:lnTo>
                    <a:pt x="3629727" y="30093"/>
                  </a:lnTo>
                  <a:lnTo>
                    <a:pt x="3888994" y="300938"/>
                  </a:lnTo>
                  <a:lnTo>
                    <a:pt x="4148260" y="180563"/>
                  </a:lnTo>
                  <a:lnTo>
                    <a:pt x="4407526" y="0"/>
                  </a:lnTo>
                  <a:lnTo>
                    <a:pt x="4666792" y="60187"/>
                  </a:lnTo>
                  <a:lnTo>
                    <a:pt x="4926059" y="60187"/>
                  </a:lnTo>
                  <a:lnTo>
                    <a:pt x="5185325" y="150469"/>
                  </a:lnTo>
                  <a:lnTo>
                    <a:pt x="5444591" y="30093"/>
                  </a:lnTo>
                  <a:lnTo>
                    <a:pt x="5703857" y="0"/>
                  </a:lnTo>
                  <a:lnTo>
                    <a:pt x="5963124" y="120375"/>
                  </a:lnTo>
                  <a:lnTo>
                    <a:pt x="6222390" y="120375"/>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4550214" y="2346228"/>
              <a:ext cx="3370461" cy="1203754"/>
            </a:xfrm>
            <a:custGeom>
              <a:avLst/>
              <a:pathLst>
                <a:path w="3370461" h="1203754">
                  <a:moveTo>
                    <a:pt x="0" y="1203754"/>
                  </a:moveTo>
                  <a:lnTo>
                    <a:pt x="259266" y="1143566"/>
                  </a:lnTo>
                  <a:lnTo>
                    <a:pt x="518532" y="752346"/>
                  </a:lnTo>
                  <a:lnTo>
                    <a:pt x="777798" y="872722"/>
                  </a:lnTo>
                  <a:lnTo>
                    <a:pt x="1037065" y="511595"/>
                  </a:lnTo>
                  <a:lnTo>
                    <a:pt x="1296331" y="270844"/>
                  </a:lnTo>
                  <a:lnTo>
                    <a:pt x="1555597" y="270844"/>
                  </a:lnTo>
                  <a:lnTo>
                    <a:pt x="1814863" y="270844"/>
                  </a:lnTo>
                  <a:lnTo>
                    <a:pt x="2074130" y="391220"/>
                  </a:lnTo>
                  <a:lnTo>
                    <a:pt x="2333396" y="270844"/>
                  </a:lnTo>
                  <a:lnTo>
                    <a:pt x="2592662" y="240750"/>
                  </a:lnTo>
                  <a:lnTo>
                    <a:pt x="2851928" y="300938"/>
                  </a:lnTo>
                  <a:lnTo>
                    <a:pt x="3111195" y="0"/>
                  </a:lnTo>
                  <a:lnTo>
                    <a:pt x="3370461" y="0"/>
                  </a:lnTo>
                </a:path>
              </a:pathLst>
            </a:custGeom>
            <a:ln w="27101" cap="flat">
              <a:solidFill>
                <a:srgbClr val="7CAE00">
                  <a:alpha val="100000"/>
                </a:srgbClr>
              </a:solidFill>
              <a:prstDash val="solid"/>
              <a:round/>
            </a:ln>
          </p:spPr>
          <p:txBody>
            <a:bodyPr/>
            <a:lstStyle/>
            <a:p/>
          </p:txBody>
        </p:sp>
        <p:sp>
          <p:nvSpPr>
            <p:cNvPr id="29" name="pl29"/>
            <p:cNvSpPr/>
            <p:nvPr/>
          </p:nvSpPr>
          <p:spPr>
            <a:xfrm>
              <a:off x="4550214" y="2135571"/>
              <a:ext cx="3370461" cy="1685256"/>
            </a:xfrm>
            <a:custGeom>
              <a:avLst/>
              <a:pathLst>
                <a:path w="3370461" h="1685256">
                  <a:moveTo>
                    <a:pt x="0" y="1685256"/>
                  </a:moveTo>
                  <a:lnTo>
                    <a:pt x="259266" y="300938"/>
                  </a:lnTo>
                  <a:lnTo>
                    <a:pt x="518532" y="0"/>
                  </a:lnTo>
                  <a:lnTo>
                    <a:pt x="777798" y="331032"/>
                  </a:lnTo>
                  <a:lnTo>
                    <a:pt x="1037065" y="180563"/>
                  </a:lnTo>
                  <a:lnTo>
                    <a:pt x="1296331" y="0"/>
                  </a:lnTo>
                  <a:lnTo>
                    <a:pt x="1555597" y="90281"/>
                  </a:lnTo>
                  <a:lnTo>
                    <a:pt x="1814863" y="60187"/>
                  </a:lnTo>
                  <a:lnTo>
                    <a:pt x="2074130" y="120375"/>
                  </a:lnTo>
                  <a:lnTo>
                    <a:pt x="2333396" y="30093"/>
                  </a:lnTo>
                  <a:lnTo>
                    <a:pt x="2592662" y="0"/>
                  </a:lnTo>
                  <a:lnTo>
                    <a:pt x="2851928" y="90281"/>
                  </a:lnTo>
                  <a:lnTo>
                    <a:pt x="3111195" y="90281"/>
                  </a:lnTo>
                  <a:lnTo>
                    <a:pt x="3370461" y="60187"/>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6990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511838" y="351160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511838" y="37824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26990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8744" y="2095843"/>
              <a:ext cx="241197" cy="36959"/>
            </a:xfrm>
            <a:custGeom>
              <a:avLst/>
              <a:pathLst>
                <a:path w="241197" h="36959">
                  <a:moveTo>
                    <a:pt x="241197" y="0"/>
                  </a:moveTo>
                  <a:lnTo>
                    <a:pt x="0" y="36959"/>
                  </a:lnTo>
                </a:path>
              </a:pathLst>
            </a:custGeom>
          </p:spPr>
          <p:txBody>
            <a:bodyPr/>
            <a:lstStyle/>
            <a:p/>
          </p:txBody>
        </p:sp>
        <p:sp>
          <p:nvSpPr>
            <p:cNvPr id="40" name="pl40"/>
            <p:cNvSpPr/>
            <p:nvPr/>
          </p:nvSpPr>
          <p:spPr>
            <a:xfrm>
              <a:off x="7932331" y="2201940"/>
              <a:ext cx="247610" cy="131315"/>
            </a:xfrm>
            <a:custGeom>
              <a:avLst/>
              <a:pathLst>
                <a:path w="247610" h="131315">
                  <a:moveTo>
                    <a:pt x="247610" y="131315"/>
                  </a:moveTo>
                  <a:lnTo>
                    <a:pt x="0" y="0"/>
                  </a:lnTo>
                </a:path>
              </a:pathLst>
            </a:custGeom>
          </p:spPr>
          <p:txBody>
            <a:bodyPr/>
            <a:lstStyle/>
            <a:p/>
          </p:txBody>
        </p:sp>
        <p:sp>
          <p:nvSpPr>
            <p:cNvPr id="41" name="pl41"/>
            <p:cNvSpPr/>
            <p:nvPr/>
          </p:nvSpPr>
          <p:spPr>
            <a:xfrm>
              <a:off x="7927685" y="2353446"/>
              <a:ext cx="252257" cy="259767"/>
            </a:xfrm>
            <a:custGeom>
              <a:avLst/>
              <a:pathLst>
                <a:path w="252257" h="259767">
                  <a:moveTo>
                    <a:pt x="252257" y="259767"/>
                  </a:moveTo>
                  <a:lnTo>
                    <a:pt x="0" y="0"/>
                  </a:lnTo>
                </a:path>
              </a:pathLst>
            </a:custGeom>
          </p:spPr>
          <p:txBody>
            <a:bodyPr/>
            <a:lstStyle/>
            <a:p/>
          </p:txBody>
        </p:sp>
        <p:sp>
          <p:nvSpPr>
            <p:cNvPr id="42" name="pl42"/>
            <p:cNvSpPr/>
            <p:nvPr/>
          </p:nvSpPr>
          <p:spPr>
            <a:xfrm>
              <a:off x="7931965" y="2743737"/>
              <a:ext cx="247977" cy="138145"/>
            </a:xfrm>
            <a:custGeom>
              <a:avLst/>
              <a:pathLst>
                <a:path w="247977" h="138145">
                  <a:moveTo>
                    <a:pt x="247977" y="138145"/>
                  </a:moveTo>
                  <a:lnTo>
                    <a:pt x="0" y="0"/>
                  </a:lnTo>
                </a:path>
              </a:pathLst>
            </a:custGeom>
          </p:spPr>
          <p:txBody>
            <a:bodyPr/>
            <a:lstStyle/>
            <a:p/>
          </p:txBody>
        </p:sp>
        <p:sp>
          <p:nvSpPr>
            <p:cNvPr id="43" name="pg43"/>
            <p:cNvSpPr/>
            <p:nvPr/>
          </p:nvSpPr>
          <p:spPr>
            <a:xfrm>
              <a:off x="8111362" y="20015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04242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111362" y="227369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31453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7" name="pg47"/>
            <p:cNvSpPr/>
            <p:nvPr/>
          </p:nvSpPr>
          <p:spPr>
            <a:xfrm>
              <a:off x="8111362" y="254681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58766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9" name="pg49"/>
            <p:cNvSpPr/>
            <p:nvPr/>
          </p:nvSpPr>
          <p:spPr>
            <a:xfrm>
              <a:off x="8111362" y="282215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86299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40027" y="170435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Ghana has all 4 of the  SDG vaccines.
In 2025, Ghana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Ghana met the 90% SDG coverage target for DTP3, MCV2, and PCVC,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4 percentage points from 95% in 2024 to 99% in 2025.
• There were there were approximately the same number of zero-dose children in 2025. This leaves 9,000 children without vaccination, vulnerable to vaccine-preventable diseases and a further &lt;100 with incomplete protection.
• Ghana accounted for 0.2% of zero-dose children in West and Central Africa (WCAR) and 0.1% of zero-dose children globally.
• MCV1 coverage declined 2 percentage points from 95% in 2024 to 93% in 2025. There were 61,000 children who missed out on the first measles vaccination.
• MCV2 coverage remained constant at 92% between 2024 and 2025.
• Last dose coverage of HPV vaccination (HPVc) among girls remained constant at 79%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Ghana,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Ghana.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P7TF5XRZ5TZD-1674051314-8087</_dlc_DocId>
    <_dlc_DocIdUrl xmlns="5ce71423-0d49-4a04-8822-86064e799dcd">
      <Url>https://unicef.sharepoint.com/teams/DAPM-DataComm/_layouts/15/DocIdRedir.aspx?ID=P7TF5XRZ5TZD-1674051314-8087</Url>
      <Description>P7TF5XRZ5TZD-1674051314-8087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5CA1109-006C-4D7D-B187-5DB1521238A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fd72b6fe-966d-4b6d-bcc3-d16072a00606</vt:lpwstr>
  </property>
</Properties>
</file>