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6e40c01862fd892a53e4d02a25cea2028ec2d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43983964fef8f8c3ef44ae0292d0d957c57107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afcbc6ad405013f8063331e63a03397cf366b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1037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4066468" y="299345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4" name="rc134"/>
            <p:cNvSpPr/>
            <p:nvPr/>
          </p:nvSpPr>
          <p:spPr>
            <a:xfrm>
              <a:off x="437752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573"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5310677"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8" name="rc138"/>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5932782"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0" name="rc140"/>
            <p:cNvSpPr/>
            <p:nvPr/>
          </p:nvSpPr>
          <p:spPr>
            <a:xfrm>
              <a:off x="6243834"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655488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6865939"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717699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7488044"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5" name="rc145"/>
            <p:cNvSpPr/>
            <p:nvPr/>
          </p:nvSpPr>
          <p:spPr>
            <a:xfrm>
              <a:off x="7799096"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6" name="rc146"/>
            <p:cNvSpPr/>
            <p:nvPr/>
          </p:nvSpPr>
          <p:spPr>
            <a:xfrm>
              <a:off x="8110148"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8421201"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8732253"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4037565"/>
              <a:ext cx="311052" cy="26102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5" name="rc165"/>
            <p:cNvSpPr/>
            <p:nvPr/>
          </p:nvSpPr>
          <p:spPr>
            <a:xfrm>
              <a:off x="955945"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6" name="rc166"/>
            <p:cNvSpPr/>
            <p:nvPr/>
          </p:nvSpPr>
          <p:spPr>
            <a:xfrm>
              <a:off x="1266997"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7" name="rc167"/>
            <p:cNvSpPr/>
            <p:nvPr/>
          </p:nvSpPr>
          <p:spPr>
            <a:xfrm>
              <a:off x="1578050"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1889102"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2200154"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1266997" y="5081671"/>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92" name="rc192"/>
            <p:cNvSpPr/>
            <p:nvPr/>
          </p:nvSpPr>
          <p:spPr>
            <a:xfrm>
              <a:off x="1578050" y="5081671"/>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3" name="rc193"/>
            <p:cNvSpPr/>
            <p:nvPr/>
          </p:nvSpPr>
          <p:spPr>
            <a:xfrm>
              <a:off x="1889102" y="5081671"/>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4" name="rc194"/>
            <p:cNvSpPr/>
            <p:nvPr/>
          </p:nvSpPr>
          <p:spPr>
            <a:xfrm>
              <a:off x="2200154" y="5081671"/>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5" name="rc195"/>
            <p:cNvSpPr/>
            <p:nvPr/>
          </p:nvSpPr>
          <p:spPr>
            <a:xfrm>
              <a:off x="2511207"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2822259"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3133311"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3444364"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3755416"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0" name="rc200"/>
            <p:cNvSpPr/>
            <p:nvPr/>
          </p:nvSpPr>
          <p:spPr>
            <a:xfrm>
              <a:off x="4066468"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4377521"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2" name="rc202"/>
            <p:cNvSpPr/>
            <p:nvPr/>
          </p:nvSpPr>
          <p:spPr>
            <a:xfrm>
              <a:off x="4688573"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3" name="rc203"/>
            <p:cNvSpPr/>
            <p:nvPr/>
          </p:nvSpPr>
          <p:spPr>
            <a:xfrm>
              <a:off x="4999625"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4" name="rc204"/>
            <p:cNvSpPr/>
            <p:nvPr/>
          </p:nvSpPr>
          <p:spPr>
            <a:xfrm>
              <a:off x="5310677"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5" name="rc205"/>
            <p:cNvSpPr/>
            <p:nvPr/>
          </p:nvSpPr>
          <p:spPr>
            <a:xfrm>
              <a:off x="5621730"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5932782"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34"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655488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39"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7176991"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1" name="rc211"/>
            <p:cNvSpPr/>
            <p:nvPr/>
          </p:nvSpPr>
          <p:spPr>
            <a:xfrm>
              <a:off x="7488044"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rc212"/>
            <p:cNvSpPr/>
            <p:nvPr/>
          </p:nvSpPr>
          <p:spPr>
            <a:xfrm>
              <a:off x="7799096"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3" name="rc213"/>
            <p:cNvSpPr/>
            <p:nvPr/>
          </p:nvSpPr>
          <p:spPr>
            <a:xfrm>
              <a:off x="8110148"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4" name="rc214"/>
            <p:cNvSpPr/>
            <p:nvPr/>
          </p:nvSpPr>
          <p:spPr>
            <a:xfrm>
              <a:off x="8421201"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6" name="rc216"/>
            <p:cNvSpPr/>
            <p:nvPr/>
          </p:nvSpPr>
          <p:spPr>
            <a:xfrm>
              <a:off x="5621730" y="3515512"/>
              <a:ext cx="311052"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7" name="rc217"/>
            <p:cNvSpPr/>
            <p:nvPr/>
          </p:nvSpPr>
          <p:spPr>
            <a:xfrm>
              <a:off x="5932782" y="351551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8" name="rc218"/>
            <p:cNvSpPr/>
            <p:nvPr/>
          </p:nvSpPr>
          <p:spPr>
            <a:xfrm>
              <a:off x="6243834" y="351551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87" y="351551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39"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1"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7488044"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7799096"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4" name="rc224"/>
            <p:cNvSpPr/>
            <p:nvPr/>
          </p:nvSpPr>
          <p:spPr>
            <a:xfrm>
              <a:off x="8110148"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5" name="rc225"/>
            <p:cNvSpPr/>
            <p:nvPr/>
          </p:nvSpPr>
          <p:spPr>
            <a:xfrm>
              <a:off x="8421201"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8732253" y="351551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7" name="rc227"/>
            <p:cNvSpPr/>
            <p:nvPr/>
          </p:nvSpPr>
          <p:spPr>
            <a:xfrm>
              <a:off x="2200154"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2511207"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313331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1" name="rc231"/>
            <p:cNvSpPr/>
            <p:nvPr/>
          </p:nvSpPr>
          <p:spPr>
            <a:xfrm>
              <a:off x="344436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3755416"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3" name="rc233"/>
            <p:cNvSpPr/>
            <p:nvPr/>
          </p:nvSpPr>
          <p:spPr>
            <a:xfrm>
              <a:off x="4066468"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4" name="rc234"/>
            <p:cNvSpPr/>
            <p:nvPr/>
          </p:nvSpPr>
          <p:spPr>
            <a:xfrm>
              <a:off x="437752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4688573"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5310677"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rc238"/>
            <p:cNvSpPr/>
            <p:nvPr/>
          </p:nvSpPr>
          <p:spPr>
            <a:xfrm>
              <a:off x="562173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9" name="rc239"/>
            <p:cNvSpPr/>
            <p:nvPr/>
          </p:nvSpPr>
          <p:spPr>
            <a:xfrm>
              <a:off x="5932782"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624383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655488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686593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717699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4" name="rc244"/>
            <p:cNvSpPr/>
            <p:nvPr/>
          </p:nvSpPr>
          <p:spPr>
            <a:xfrm>
              <a:off x="7488044"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096"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6" name="rc246"/>
            <p:cNvSpPr/>
            <p:nvPr/>
          </p:nvSpPr>
          <p:spPr>
            <a:xfrm>
              <a:off x="8110148"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842120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8732253"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4999625" y="3776538"/>
              <a:ext cx="311052"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0" name="rc250"/>
            <p:cNvSpPr/>
            <p:nvPr/>
          </p:nvSpPr>
          <p:spPr>
            <a:xfrm>
              <a:off x="5310677"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1" name="rc251"/>
            <p:cNvSpPr/>
            <p:nvPr/>
          </p:nvSpPr>
          <p:spPr>
            <a:xfrm>
              <a:off x="5621730" y="377653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2" name="rc252"/>
            <p:cNvSpPr/>
            <p:nvPr/>
          </p:nvSpPr>
          <p:spPr>
            <a:xfrm>
              <a:off x="5932782"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3" name="rc253"/>
            <p:cNvSpPr/>
            <p:nvPr/>
          </p:nvSpPr>
          <p:spPr>
            <a:xfrm>
              <a:off x="6243834"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4" name="rc254"/>
            <p:cNvSpPr/>
            <p:nvPr/>
          </p:nvSpPr>
          <p:spPr>
            <a:xfrm>
              <a:off x="6554887" y="377653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5" name="rc255"/>
            <p:cNvSpPr/>
            <p:nvPr/>
          </p:nvSpPr>
          <p:spPr>
            <a:xfrm>
              <a:off x="6865939"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6" name="rc256"/>
            <p:cNvSpPr/>
            <p:nvPr/>
          </p:nvSpPr>
          <p:spPr>
            <a:xfrm>
              <a:off x="7176991"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44" y="377653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8" name="rc258"/>
            <p:cNvSpPr/>
            <p:nvPr/>
          </p:nvSpPr>
          <p:spPr>
            <a:xfrm>
              <a:off x="7799096" y="377653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48" y="377653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0" name="rc260"/>
            <p:cNvSpPr/>
            <p:nvPr/>
          </p:nvSpPr>
          <p:spPr>
            <a:xfrm>
              <a:off x="8421201" y="377653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1" name="rc261"/>
            <p:cNvSpPr/>
            <p:nvPr/>
          </p:nvSpPr>
          <p:spPr>
            <a:xfrm>
              <a:off x="8732253" y="377653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5342698"/>
              <a:ext cx="311052" cy="26102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5342698"/>
              <a:ext cx="311052" cy="26102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5342698"/>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534269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9" name="tx269"/>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2" name="tx272"/>
            <p:cNvSpPr/>
            <p:nvPr/>
          </p:nvSpPr>
          <p:spPr>
            <a:xfrm>
              <a:off x="196324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3" name="tx273"/>
            <p:cNvSpPr/>
            <p:nvPr/>
          </p:nvSpPr>
          <p:spPr>
            <a:xfrm>
              <a:off x="227429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4" name="tx274"/>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476271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3" name="tx293"/>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6" name="tx296"/>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414061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2" name="tx322"/>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3" name="tx323"/>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4" name="tx324"/>
            <p:cNvSpPr/>
            <p:nvPr/>
          </p:nvSpPr>
          <p:spPr>
            <a:xfrm>
              <a:off x="1984338"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5" name="tx325"/>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6" name="tx326"/>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414061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4" name="tx334"/>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6" name="tx336"/>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8" name="tx338"/>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6650123"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2" name="tx342"/>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5" name="tx345"/>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6" name="tx346"/>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7" name="tx347"/>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8" name="tx348"/>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9" name="tx349"/>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0" name="tx350"/>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4140611"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6" name="tx356"/>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8" name="tx358"/>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9" name="tx359"/>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650123"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4" name="tx364"/>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5" name="tx365"/>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6" name="tx366"/>
            <p:cNvSpPr/>
            <p:nvPr/>
          </p:nvSpPr>
          <p:spPr>
            <a:xfrm>
              <a:off x="820538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0" name="tx370"/>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1" name="tx371"/>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2274297"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3829559"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8" name="tx378"/>
            <p:cNvSpPr/>
            <p:nvPr/>
          </p:nvSpPr>
          <p:spPr>
            <a:xfrm>
              <a:off x="414061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4451664"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5073768"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5716966"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5" name="tx395"/>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2" name="tx402"/>
            <p:cNvSpPr/>
            <p:nvPr/>
          </p:nvSpPr>
          <p:spPr>
            <a:xfrm>
              <a:off x="6650123"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5" name="tx405"/>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6" name="tx406"/>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7" name="tx407"/>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9" name="tx409"/>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0" name="tx410"/>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0" name="tx420"/>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3" name="tx423"/>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4" name="tx424"/>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5" name="tx425"/>
            <p:cNvSpPr/>
            <p:nvPr/>
          </p:nvSpPr>
          <p:spPr>
            <a:xfrm>
              <a:off x="1051182"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6" name="tx426"/>
            <p:cNvSpPr/>
            <p:nvPr/>
          </p:nvSpPr>
          <p:spPr>
            <a:xfrm>
              <a:off x="1362234"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167328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8" name="tx428"/>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9" name="tx429"/>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0" name="tx430"/>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3829559"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5" name="tx435"/>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445166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0" name="tx440"/>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602801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6" name="tx446"/>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1" name="tx451"/>
            <p:cNvSpPr/>
            <p:nvPr/>
          </p:nvSpPr>
          <p:spPr>
            <a:xfrm>
              <a:off x="2295391"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2" name="tx452"/>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3" name="tx453"/>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4" name="tx454"/>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5" name="tx455"/>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6" name="tx456"/>
            <p:cNvSpPr/>
            <p:nvPr/>
          </p:nvSpPr>
          <p:spPr>
            <a:xfrm>
              <a:off x="3829559"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7" name="tx457"/>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8" name="tx458"/>
            <p:cNvSpPr/>
            <p:nvPr/>
          </p:nvSpPr>
          <p:spPr>
            <a:xfrm>
              <a:off x="4451664"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9" name="tx459"/>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0" name="tx460"/>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1" name="tx46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2" name="tx46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4" name="tx46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5" name="tx465"/>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6" name="tx466"/>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7" name="tx467"/>
            <p:cNvSpPr/>
            <p:nvPr/>
          </p:nvSpPr>
          <p:spPr>
            <a:xfrm>
              <a:off x="7272228"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8" name="tx468"/>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9" name="tx469"/>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0" name="tx470"/>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1" name="tx47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2" name="tx472"/>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6028019"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4" name="tx47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5" name="tx47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6" name="tx47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7" name="tx477"/>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8" name="tx478"/>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9" name="tx47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0" name="tx48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1" name="tx48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2" name="tx482"/>
            <p:cNvSpPr/>
            <p:nvPr/>
          </p:nvSpPr>
          <p:spPr>
            <a:xfrm>
              <a:off x="8827489" y="360823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3" name="tx483"/>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5" name="tx485"/>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7" name="tx487"/>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385065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1" name="tx491"/>
            <p:cNvSpPr/>
            <p:nvPr/>
          </p:nvSpPr>
          <p:spPr>
            <a:xfrm>
              <a:off x="478380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3" name="tx493"/>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5" name="tx495"/>
            <p:cNvSpPr/>
            <p:nvPr/>
          </p:nvSpPr>
          <p:spPr>
            <a:xfrm>
              <a:off x="602801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8" name="tx498"/>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0" name="tx500"/>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1" name="tx50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2" name="tx50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4" name="tx50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5" name="tx505"/>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06" name="tx506"/>
            <p:cNvSpPr/>
            <p:nvPr/>
          </p:nvSpPr>
          <p:spPr>
            <a:xfrm>
              <a:off x="5716966"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07" name="tx507"/>
            <p:cNvSpPr/>
            <p:nvPr/>
          </p:nvSpPr>
          <p:spPr>
            <a:xfrm>
              <a:off x="602801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08" name="tx50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09" name="tx50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0" name="tx51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1" name="tx511"/>
            <p:cNvSpPr/>
            <p:nvPr/>
          </p:nvSpPr>
          <p:spPr>
            <a:xfrm>
              <a:off x="7272228"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12" name="tx51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3" name="tx513"/>
            <p:cNvSpPr/>
            <p:nvPr/>
          </p:nvSpPr>
          <p:spPr>
            <a:xfrm>
              <a:off x="7894332"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4" name="tx514"/>
            <p:cNvSpPr/>
            <p:nvPr/>
          </p:nvSpPr>
          <p:spPr>
            <a:xfrm>
              <a:off x="8205385"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5" name="tx515"/>
            <p:cNvSpPr/>
            <p:nvPr/>
          </p:nvSpPr>
          <p:spPr>
            <a:xfrm>
              <a:off x="8516437"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6" name="tx516"/>
            <p:cNvSpPr/>
            <p:nvPr/>
          </p:nvSpPr>
          <p:spPr>
            <a:xfrm>
              <a:off x="8827489" y="38682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7" name="tx517"/>
            <p:cNvSpPr/>
            <p:nvPr/>
          </p:nvSpPr>
          <p:spPr>
            <a:xfrm>
              <a:off x="1051182" y="334593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8" name="tx518"/>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19" name="tx519"/>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20" name="tx520"/>
            <p:cNvSpPr/>
            <p:nvPr/>
          </p:nvSpPr>
          <p:spPr>
            <a:xfrm>
              <a:off x="382955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21" name="tx521"/>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22" name="tx522"/>
            <p:cNvSpPr/>
            <p:nvPr/>
          </p:nvSpPr>
          <p:spPr>
            <a:xfrm>
              <a:off x="1392379"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23" name="tx523"/>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24" name="tx524"/>
            <p:cNvSpPr/>
            <p:nvPr/>
          </p:nvSpPr>
          <p:spPr>
            <a:xfrm>
              <a:off x="198433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25" name="tx525"/>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26" name="tx526"/>
            <p:cNvSpPr/>
            <p:nvPr/>
          </p:nvSpPr>
          <p:spPr>
            <a:xfrm>
              <a:off x="5094862"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27" name="tx527"/>
            <p:cNvSpPr/>
            <p:nvPr/>
          </p:nvSpPr>
          <p:spPr>
            <a:xfrm>
              <a:off x="696117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28" name="tx528"/>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29" name="tx529"/>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30" name="tx530"/>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31" name="tx531"/>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532" name="tx532"/>
            <p:cNvSpPr/>
            <p:nvPr/>
          </p:nvSpPr>
          <p:spPr>
            <a:xfrm>
              <a:off x="8516437"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33" name="tx533"/>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4" name="tx53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5" name="tx53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6" name="tx53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7" name="tx53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8" name="tx53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9" name="tx53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0" name="tx54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1" name="tx54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2" name="tx54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3" name="tx54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4" name="tx54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5" name="tx54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6" name="tx54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7" name="tx54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8" name="tx54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9" name="tx54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0" name="tx55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1" name="tx55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2" name="tx55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3" name="tx55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4" name="tx55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5" name="tx55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6" name="tx55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7" name="tx55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8" name="tx55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59" name="tx55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0" name="tx56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1" name="tx56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2" name="tx56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3" name="tx56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4" name="tx56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5" name="tx56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6" name="tx56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67" name="tx56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8" name="tx56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69" name="tx56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0" name="tx57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1" name="tx57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2" name="tx57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3" name="tx57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4" name="tx57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5" name="pic575"/>
            <p:cNvPicPr/>
            <p:nvPr/>
          </p:nvPicPr>
          <p:blipFill>
            <a:blip r:embed="rId2" cstate="print"/>
            <a:stretch>
              <a:fillRect/>
            </a:stretch>
          </p:blipFill>
          <p:spPr>
            <a:xfrm>
              <a:off x="4653227" y="5838594"/>
              <a:ext cx="2160000" cy="219455"/>
            </a:xfrm>
            <a:prstGeom prst="rect">
              <a:avLst/>
            </a:prstGeom>
          </p:spPr>
        </p:pic>
        <p:sp>
          <p:nvSpPr>
            <p:cNvPr id="576" name="pl57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7" name="pl57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3" name="pl58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tx58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89" name="tx58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0" name="tx59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1" name="tx59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2" name="tx59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3" name="tx59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4" name="tx594"/>
            <p:cNvSpPr/>
            <p:nvPr/>
          </p:nvSpPr>
          <p:spPr>
            <a:xfrm>
              <a:off x="924840" y="1330710"/>
              <a:ext cx="29170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Georgia, 2000-2025</a:t>
              </a:r>
            </a:p>
          </p:txBody>
        </p:sp>
        <p:sp>
          <p:nvSpPr>
            <p:cNvPr id="595" name="tx59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6" name="tx59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7" name="tx59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14 (29%) vaccines in the schedule achieved coverage of 90% or more. Vaccine coverage ranged from 74% to 97%.
Since 2001, estimates have been made for 9 new vaccines. IPVC is the newest vaccine reported (2021), which achieved 85% coverage in 2025.
In 2025, Georgia did not report any stockouts of vaccines or supplies.</a:t>
            </a:r>
          </a:p>
        </p:txBody>
      </p:sp>
      <p:sp>
        <p:nvSpPr>
          <p:cNvPr id="5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three, and declined for eight, indicating limited improvement in routine immunization performance; four achieved at least 90% coverage.</a:t>
            </a:r>
          </a:p>
        </p:txBody>
      </p:sp>
      <p:grpSp xmlns:pic="http://schemas.openxmlformats.org/drawingml/2006/picture">
        <p:nvGrpSpPr>
          <p:cNvPr id="600" name=""/>
          <p:cNvGrpSpPr/>
          <p:nvPr/>
        </p:nvGrpSpPr>
        <p:grpSpPr>
          <a:xfrm>
            <a:off x="292608" y="1005840"/>
            <a:ext cx="8595360" cy="28575"/>
            <a:chOff x="292608" y="1005840"/>
            <a:chExt cx="8595360" cy="28575"/>
          </a:xfrm>
        </p:grpSpPr>
        <p:sp>
          <p:nvSpPr>
            <p:cNvPr id="6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399027"/>
                  </a:moveTo>
                  <a:lnTo>
                    <a:pt x="259266" y="79805"/>
                  </a:lnTo>
                  <a:lnTo>
                    <a:pt x="518532" y="119708"/>
                  </a:lnTo>
                  <a:lnTo>
                    <a:pt x="777798" y="159610"/>
                  </a:lnTo>
                  <a:lnTo>
                    <a:pt x="1037065" y="438929"/>
                  </a:lnTo>
                  <a:lnTo>
                    <a:pt x="1296331" y="319221"/>
                  </a:lnTo>
                  <a:lnTo>
                    <a:pt x="1555597" y="0"/>
                  </a:lnTo>
                  <a:lnTo>
                    <a:pt x="1814863" y="0"/>
                  </a:lnTo>
                  <a:lnTo>
                    <a:pt x="2074130" y="0"/>
                  </a:lnTo>
                  <a:lnTo>
                    <a:pt x="2333396" y="0"/>
                  </a:lnTo>
                  <a:lnTo>
                    <a:pt x="2592662" y="0"/>
                  </a:lnTo>
                  <a:lnTo>
                    <a:pt x="2851928" y="39902"/>
                  </a:lnTo>
                  <a:lnTo>
                    <a:pt x="3111195" y="199513"/>
                  </a:lnTo>
                  <a:lnTo>
                    <a:pt x="3370461" y="0"/>
                  </a:lnTo>
                  <a:lnTo>
                    <a:pt x="3629727" y="0"/>
                  </a:lnTo>
                  <a:lnTo>
                    <a:pt x="3888994" y="79805"/>
                  </a:lnTo>
                  <a:lnTo>
                    <a:pt x="4148260" y="79805"/>
                  </a:lnTo>
                  <a:lnTo>
                    <a:pt x="4407526" y="39902"/>
                  </a:lnTo>
                  <a:lnTo>
                    <a:pt x="4666792" y="0"/>
                  </a:lnTo>
                  <a:lnTo>
                    <a:pt x="4926059" y="0"/>
                  </a:lnTo>
                  <a:lnTo>
                    <a:pt x="5185325" y="159610"/>
                  </a:lnTo>
                  <a:lnTo>
                    <a:pt x="5444591" y="79805"/>
                  </a:lnTo>
                  <a:lnTo>
                    <a:pt x="5703857" y="159610"/>
                  </a:lnTo>
                  <a:lnTo>
                    <a:pt x="5963124" y="119708"/>
                  </a:lnTo>
                  <a:lnTo>
                    <a:pt x="6222390" y="159610"/>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917762"/>
            </a:xfrm>
            <a:custGeom>
              <a:avLst/>
              <a:pathLst>
                <a:path w="6481656" h="917762">
                  <a:moveTo>
                    <a:pt x="0" y="718249"/>
                  </a:moveTo>
                  <a:lnTo>
                    <a:pt x="259266" y="438929"/>
                  </a:lnTo>
                  <a:lnTo>
                    <a:pt x="518532" y="558638"/>
                  </a:lnTo>
                  <a:lnTo>
                    <a:pt x="777798" y="917762"/>
                  </a:lnTo>
                  <a:lnTo>
                    <a:pt x="1037065" y="798054"/>
                  </a:lnTo>
                  <a:lnTo>
                    <a:pt x="1296331" y="638443"/>
                  </a:lnTo>
                  <a:lnTo>
                    <a:pt x="1555597" y="399027"/>
                  </a:lnTo>
                  <a:lnTo>
                    <a:pt x="1814863" y="0"/>
                  </a:lnTo>
                  <a:lnTo>
                    <a:pt x="2074130" y="239416"/>
                  </a:lnTo>
                  <a:lnTo>
                    <a:pt x="2333396" y="399027"/>
                  </a:lnTo>
                  <a:lnTo>
                    <a:pt x="2592662" y="239416"/>
                  </a:lnTo>
                  <a:lnTo>
                    <a:pt x="2851928" y="159610"/>
                  </a:lnTo>
                  <a:lnTo>
                    <a:pt x="3111195" y="239416"/>
                  </a:lnTo>
                  <a:lnTo>
                    <a:pt x="3370461" y="199513"/>
                  </a:lnTo>
                  <a:lnTo>
                    <a:pt x="3629727" y="279319"/>
                  </a:lnTo>
                  <a:lnTo>
                    <a:pt x="3888994" y="159610"/>
                  </a:lnTo>
                  <a:lnTo>
                    <a:pt x="4148260" y="239416"/>
                  </a:lnTo>
                  <a:lnTo>
                    <a:pt x="4407526" y="279319"/>
                  </a:lnTo>
                  <a:lnTo>
                    <a:pt x="4666792" y="199513"/>
                  </a:lnTo>
                  <a:lnTo>
                    <a:pt x="4926059" y="159610"/>
                  </a:lnTo>
                  <a:lnTo>
                    <a:pt x="5185325" y="399027"/>
                  </a:lnTo>
                  <a:lnTo>
                    <a:pt x="5444591" y="518735"/>
                  </a:lnTo>
                  <a:lnTo>
                    <a:pt x="5703857" y="518735"/>
                  </a:lnTo>
                  <a:lnTo>
                    <a:pt x="5963124" y="399027"/>
                  </a:lnTo>
                  <a:lnTo>
                    <a:pt x="6222390" y="478832"/>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037470"/>
            </a:xfrm>
            <a:custGeom>
              <a:avLst/>
              <a:pathLst>
                <a:path w="6481656" h="1037470">
                  <a:moveTo>
                    <a:pt x="0" y="1037470"/>
                  </a:moveTo>
                  <a:lnTo>
                    <a:pt x="259266" y="997568"/>
                  </a:lnTo>
                  <a:lnTo>
                    <a:pt x="518532" y="957665"/>
                  </a:lnTo>
                  <a:lnTo>
                    <a:pt x="777798" y="917762"/>
                  </a:lnTo>
                  <a:lnTo>
                    <a:pt x="1037065" y="518735"/>
                  </a:lnTo>
                  <a:lnTo>
                    <a:pt x="1296331" y="359124"/>
                  </a:lnTo>
                  <a:lnTo>
                    <a:pt x="1555597" y="119708"/>
                  </a:lnTo>
                  <a:lnTo>
                    <a:pt x="1814863" y="79805"/>
                  </a:lnTo>
                  <a:lnTo>
                    <a:pt x="2074130" y="79805"/>
                  </a:lnTo>
                  <a:lnTo>
                    <a:pt x="2333396" y="638443"/>
                  </a:lnTo>
                  <a:lnTo>
                    <a:pt x="2592662" y="199513"/>
                  </a:lnTo>
                  <a:lnTo>
                    <a:pt x="2851928" y="319221"/>
                  </a:lnTo>
                  <a:lnTo>
                    <a:pt x="3111195" y="239416"/>
                  </a:lnTo>
                  <a:lnTo>
                    <a:pt x="3370461" y="79805"/>
                  </a:lnTo>
                  <a:lnTo>
                    <a:pt x="3629727" y="279319"/>
                  </a:lnTo>
                  <a:lnTo>
                    <a:pt x="3888994" y="119708"/>
                  </a:lnTo>
                  <a:lnTo>
                    <a:pt x="4148260" y="239416"/>
                  </a:lnTo>
                  <a:lnTo>
                    <a:pt x="4407526" y="159610"/>
                  </a:lnTo>
                  <a:lnTo>
                    <a:pt x="4666792" y="39902"/>
                  </a:lnTo>
                  <a:lnTo>
                    <a:pt x="4926059" y="0"/>
                  </a:lnTo>
                  <a:lnTo>
                    <a:pt x="5185325" y="319221"/>
                  </a:lnTo>
                  <a:lnTo>
                    <a:pt x="5444591" y="359124"/>
                  </a:lnTo>
                  <a:lnTo>
                    <a:pt x="5703857" y="359124"/>
                  </a:lnTo>
                  <a:lnTo>
                    <a:pt x="5963124" y="159610"/>
                  </a:lnTo>
                  <a:lnTo>
                    <a:pt x="6222390" y="359124"/>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98418"/>
              <a:ext cx="6222390" cy="3551342"/>
            </a:xfrm>
            <a:custGeom>
              <a:avLst/>
              <a:pathLst>
                <a:path w="6222390" h="3551342">
                  <a:moveTo>
                    <a:pt x="0" y="3551342"/>
                  </a:moveTo>
                  <a:lnTo>
                    <a:pt x="259266" y="2274455"/>
                  </a:lnTo>
                  <a:lnTo>
                    <a:pt x="518532" y="1596108"/>
                  </a:lnTo>
                  <a:lnTo>
                    <a:pt x="777798" y="877859"/>
                  </a:lnTo>
                  <a:lnTo>
                    <a:pt x="1037065" y="399027"/>
                  </a:lnTo>
                  <a:lnTo>
                    <a:pt x="1296331" y="359124"/>
                  </a:lnTo>
                  <a:lnTo>
                    <a:pt x="1555597" y="199513"/>
                  </a:lnTo>
                  <a:lnTo>
                    <a:pt x="1814863" y="399027"/>
                  </a:lnTo>
                  <a:lnTo>
                    <a:pt x="2074130" y="1037470"/>
                  </a:lnTo>
                  <a:lnTo>
                    <a:pt x="2333396" y="518735"/>
                  </a:lnTo>
                  <a:lnTo>
                    <a:pt x="2592662" y="798054"/>
                  </a:lnTo>
                  <a:lnTo>
                    <a:pt x="2851928" y="718249"/>
                  </a:lnTo>
                  <a:lnTo>
                    <a:pt x="3111195" y="319221"/>
                  </a:lnTo>
                  <a:lnTo>
                    <a:pt x="3370461" y="399027"/>
                  </a:lnTo>
                  <a:lnTo>
                    <a:pt x="3629727" y="239416"/>
                  </a:lnTo>
                  <a:lnTo>
                    <a:pt x="3888994" y="478832"/>
                  </a:lnTo>
                  <a:lnTo>
                    <a:pt x="4148260" y="279319"/>
                  </a:lnTo>
                  <a:lnTo>
                    <a:pt x="4407526" y="39902"/>
                  </a:lnTo>
                  <a:lnTo>
                    <a:pt x="4666792" y="0"/>
                  </a:lnTo>
                  <a:lnTo>
                    <a:pt x="4926059" y="798054"/>
                  </a:lnTo>
                  <a:lnTo>
                    <a:pt x="5185325" y="638443"/>
                  </a:lnTo>
                  <a:lnTo>
                    <a:pt x="5444591" y="758151"/>
                  </a:lnTo>
                  <a:lnTo>
                    <a:pt x="5703857" y="438929"/>
                  </a:lnTo>
                  <a:lnTo>
                    <a:pt x="5963124" y="638443"/>
                  </a:lnTo>
                  <a:lnTo>
                    <a:pt x="6222390" y="67834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49113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992" y="1377641"/>
              <a:ext cx="240950" cy="19309"/>
            </a:xfrm>
            <a:custGeom>
              <a:avLst/>
              <a:pathLst>
                <a:path w="240950" h="19309">
                  <a:moveTo>
                    <a:pt x="240950" y="0"/>
                  </a:moveTo>
                  <a:lnTo>
                    <a:pt x="0" y="19309"/>
                  </a:lnTo>
                </a:path>
              </a:pathLst>
            </a:custGeom>
          </p:spPr>
          <p:txBody>
            <a:bodyPr/>
            <a:lstStyle/>
            <a:p/>
          </p:txBody>
        </p:sp>
        <p:sp>
          <p:nvSpPr>
            <p:cNvPr id="42" name="pl42"/>
            <p:cNvSpPr/>
            <p:nvPr/>
          </p:nvSpPr>
          <p:spPr>
            <a:xfrm>
              <a:off x="7933568" y="1681790"/>
              <a:ext cx="246373" cy="147821"/>
            </a:xfrm>
            <a:custGeom>
              <a:avLst/>
              <a:pathLst>
                <a:path w="246373" h="147821">
                  <a:moveTo>
                    <a:pt x="246373" y="0"/>
                  </a:moveTo>
                  <a:lnTo>
                    <a:pt x="0" y="147821"/>
                  </a:lnTo>
                </a:path>
              </a:pathLst>
            </a:custGeom>
          </p:spPr>
          <p:txBody>
            <a:bodyPr/>
            <a:lstStyle/>
            <a:p/>
          </p:txBody>
        </p:sp>
        <p:sp>
          <p:nvSpPr>
            <p:cNvPr id="43" name="pl43"/>
            <p:cNvSpPr/>
            <p:nvPr/>
          </p:nvSpPr>
          <p:spPr>
            <a:xfrm>
              <a:off x="7938168" y="1880744"/>
              <a:ext cx="241773" cy="48279"/>
            </a:xfrm>
            <a:custGeom>
              <a:avLst/>
              <a:pathLst>
                <a:path w="241773" h="48279">
                  <a:moveTo>
                    <a:pt x="241773" y="48279"/>
                  </a:moveTo>
                  <a:lnTo>
                    <a:pt x="0" y="0"/>
                  </a:lnTo>
                </a:path>
              </a:pathLst>
            </a:custGeom>
          </p:spPr>
          <p:txBody>
            <a:bodyPr/>
            <a:lstStyle/>
            <a:p/>
          </p:txBody>
        </p:sp>
        <p:sp>
          <p:nvSpPr>
            <p:cNvPr id="44" name="pl44"/>
            <p:cNvSpPr/>
            <p:nvPr/>
          </p:nvSpPr>
          <p:spPr>
            <a:xfrm>
              <a:off x="7935602" y="2083132"/>
              <a:ext cx="244339" cy="104243"/>
            </a:xfrm>
            <a:custGeom>
              <a:avLst/>
              <a:pathLst>
                <a:path w="244339" h="104243">
                  <a:moveTo>
                    <a:pt x="244339" y="104243"/>
                  </a:moveTo>
                  <a:lnTo>
                    <a:pt x="0" y="0"/>
                  </a:lnTo>
                </a:path>
              </a:pathLst>
            </a:custGeom>
          </p:spPr>
          <p:txBody>
            <a:bodyPr/>
            <a:lstStyle/>
            <a:p/>
          </p:txBody>
        </p:sp>
        <p:sp>
          <p:nvSpPr>
            <p:cNvPr id="45" name="pg45"/>
            <p:cNvSpPr/>
            <p:nvPr/>
          </p:nvSpPr>
          <p:spPr>
            <a:xfrm>
              <a:off x="8111362" y="12864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272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5677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6086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49" name="pg49"/>
            <p:cNvSpPr/>
            <p:nvPr/>
          </p:nvSpPr>
          <p:spPr>
            <a:xfrm>
              <a:off x="8111362" y="18413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8822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1" name="pg51"/>
            <p:cNvSpPr/>
            <p:nvPr/>
          </p:nvSpPr>
          <p:spPr>
            <a:xfrm>
              <a:off x="8111362" y="211614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569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754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Georgia,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251877"/>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522766"/>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251877"/>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3650970"/>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099136"/>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158211"/>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793418"/>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3416858"/>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(85%)</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(85%)</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(86%)</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(80%)</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(77%)</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(74%)</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geo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0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06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0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30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7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55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52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50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527288"/>
              <a:ext cx="239888" cy="588709"/>
            </a:xfrm>
            <a:prstGeom prst="rect">
              <a:avLst/>
            </a:prstGeom>
            <a:solidFill>
              <a:srgbClr val="1CABE2">
                <a:alpha val="85098"/>
              </a:srgbClr>
            </a:solidFill>
          </p:spPr>
          <p:txBody>
            <a:bodyPr/>
            <a:lstStyle/>
            <a:p/>
          </p:txBody>
        </p:sp>
        <p:sp>
          <p:nvSpPr>
            <p:cNvPr id="26" name="rc26"/>
            <p:cNvSpPr/>
            <p:nvPr/>
          </p:nvSpPr>
          <p:spPr>
            <a:xfrm>
              <a:off x="1562816" y="3962110"/>
              <a:ext cx="239888" cy="153886"/>
            </a:xfrm>
            <a:prstGeom prst="rect">
              <a:avLst/>
            </a:prstGeom>
            <a:solidFill>
              <a:srgbClr val="1CABE2">
                <a:alpha val="85098"/>
              </a:srgbClr>
            </a:solidFill>
          </p:spPr>
          <p:txBody>
            <a:bodyPr/>
            <a:lstStyle/>
            <a:p/>
          </p:txBody>
        </p:sp>
        <p:sp>
          <p:nvSpPr>
            <p:cNvPr id="27" name="rc27"/>
            <p:cNvSpPr/>
            <p:nvPr/>
          </p:nvSpPr>
          <p:spPr>
            <a:xfrm>
              <a:off x="1829360" y="3915169"/>
              <a:ext cx="239888" cy="200828"/>
            </a:xfrm>
            <a:prstGeom prst="rect">
              <a:avLst/>
            </a:prstGeom>
            <a:solidFill>
              <a:srgbClr val="1CABE2">
                <a:alpha val="85098"/>
              </a:srgbClr>
            </a:solidFill>
          </p:spPr>
          <p:txBody>
            <a:bodyPr/>
            <a:lstStyle/>
            <a:p/>
          </p:txBody>
        </p:sp>
        <p:sp>
          <p:nvSpPr>
            <p:cNvPr id="28" name="rc28"/>
            <p:cNvSpPr/>
            <p:nvPr/>
          </p:nvSpPr>
          <p:spPr>
            <a:xfrm>
              <a:off x="2095903" y="3868635"/>
              <a:ext cx="239888" cy="247362"/>
            </a:xfrm>
            <a:prstGeom prst="rect">
              <a:avLst/>
            </a:prstGeom>
            <a:solidFill>
              <a:srgbClr val="1CABE2">
                <a:alpha val="85098"/>
              </a:srgbClr>
            </a:solidFill>
          </p:spPr>
          <p:txBody>
            <a:bodyPr/>
            <a:lstStyle/>
            <a:p/>
          </p:txBody>
        </p:sp>
        <p:sp>
          <p:nvSpPr>
            <p:cNvPr id="29" name="rc29"/>
            <p:cNvSpPr/>
            <p:nvPr/>
          </p:nvSpPr>
          <p:spPr>
            <a:xfrm>
              <a:off x="2362446" y="3516165"/>
              <a:ext cx="239888" cy="599832"/>
            </a:xfrm>
            <a:prstGeom prst="rect">
              <a:avLst/>
            </a:prstGeom>
            <a:solidFill>
              <a:srgbClr val="1CABE2">
                <a:alpha val="85098"/>
              </a:srgbClr>
            </a:solidFill>
          </p:spPr>
          <p:txBody>
            <a:bodyPr/>
            <a:lstStyle/>
            <a:p/>
          </p:txBody>
        </p:sp>
        <p:sp>
          <p:nvSpPr>
            <p:cNvPr id="30" name="rc30"/>
            <p:cNvSpPr/>
            <p:nvPr/>
          </p:nvSpPr>
          <p:spPr>
            <a:xfrm>
              <a:off x="2628989" y="3659949"/>
              <a:ext cx="239888" cy="456048"/>
            </a:xfrm>
            <a:prstGeom prst="rect">
              <a:avLst/>
            </a:prstGeom>
            <a:solidFill>
              <a:srgbClr val="1CABE2">
                <a:alpha val="85098"/>
              </a:srgbClr>
            </a:solidFill>
          </p:spPr>
          <p:txBody>
            <a:bodyPr/>
            <a:lstStyle/>
            <a:p/>
          </p:txBody>
        </p:sp>
        <p:sp>
          <p:nvSpPr>
            <p:cNvPr id="31" name="rc31"/>
            <p:cNvSpPr/>
            <p:nvPr/>
          </p:nvSpPr>
          <p:spPr>
            <a:xfrm>
              <a:off x="2895532" y="4064259"/>
              <a:ext cx="239888" cy="51737"/>
            </a:xfrm>
            <a:prstGeom prst="rect">
              <a:avLst/>
            </a:prstGeom>
            <a:solidFill>
              <a:srgbClr val="1CABE2">
                <a:alpha val="85098"/>
              </a:srgbClr>
            </a:solidFill>
          </p:spPr>
          <p:txBody>
            <a:bodyPr/>
            <a:lstStyle/>
            <a:p/>
          </p:txBody>
        </p:sp>
        <p:sp>
          <p:nvSpPr>
            <p:cNvPr id="32" name="rc32"/>
            <p:cNvSpPr/>
            <p:nvPr/>
          </p:nvSpPr>
          <p:spPr>
            <a:xfrm>
              <a:off x="3162075" y="4061810"/>
              <a:ext cx="239888" cy="54186"/>
            </a:xfrm>
            <a:prstGeom prst="rect">
              <a:avLst/>
            </a:prstGeom>
            <a:solidFill>
              <a:srgbClr val="1CABE2">
                <a:alpha val="85098"/>
              </a:srgbClr>
            </a:solidFill>
          </p:spPr>
          <p:txBody>
            <a:bodyPr/>
            <a:lstStyle/>
            <a:p/>
          </p:txBody>
        </p:sp>
        <p:sp>
          <p:nvSpPr>
            <p:cNvPr id="33" name="rc33"/>
            <p:cNvSpPr/>
            <p:nvPr/>
          </p:nvSpPr>
          <p:spPr>
            <a:xfrm>
              <a:off x="3428618" y="4057728"/>
              <a:ext cx="239888" cy="58268"/>
            </a:xfrm>
            <a:prstGeom prst="rect">
              <a:avLst/>
            </a:prstGeom>
            <a:solidFill>
              <a:srgbClr val="1CABE2">
                <a:alpha val="85098"/>
              </a:srgbClr>
            </a:solidFill>
          </p:spPr>
          <p:txBody>
            <a:bodyPr/>
            <a:lstStyle/>
            <a:p/>
          </p:txBody>
        </p:sp>
        <p:sp>
          <p:nvSpPr>
            <p:cNvPr id="34" name="rc34"/>
            <p:cNvSpPr/>
            <p:nvPr/>
          </p:nvSpPr>
          <p:spPr>
            <a:xfrm>
              <a:off x="3695161" y="4053034"/>
              <a:ext cx="239888" cy="62963"/>
            </a:xfrm>
            <a:prstGeom prst="rect">
              <a:avLst/>
            </a:prstGeom>
            <a:solidFill>
              <a:srgbClr val="1CABE2">
                <a:alpha val="85098"/>
              </a:srgbClr>
            </a:solidFill>
          </p:spPr>
          <p:txBody>
            <a:bodyPr/>
            <a:lstStyle/>
            <a:p/>
          </p:txBody>
        </p:sp>
        <p:sp>
          <p:nvSpPr>
            <p:cNvPr id="35" name="rc35"/>
            <p:cNvSpPr/>
            <p:nvPr/>
          </p:nvSpPr>
          <p:spPr>
            <a:xfrm>
              <a:off x="3961705" y="4054565"/>
              <a:ext cx="239888" cy="61432"/>
            </a:xfrm>
            <a:prstGeom prst="rect">
              <a:avLst/>
            </a:prstGeom>
            <a:solidFill>
              <a:srgbClr val="1CABE2">
                <a:alpha val="85098"/>
              </a:srgbClr>
            </a:solidFill>
          </p:spPr>
          <p:txBody>
            <a:bodyPr/>
            <a:lstStyle/>
            <a:p/>
          </p:txBody>
        </p:sp>
        <p:sp>
          <p:nvSpPr>
            <p:cNvPr id="36" name="rc36"/>
            <p:cNvSpPr/>
            <p:nvPr/>
          </p:nvSpPr>
          <p:spPr>
            <a:xfrm>
              <a:off x="4228248" y="3998847"/>
              <a:ext cx="239888" cy="117150"/>
            </a:xfrm>
            <a:prstGeom prst="rect">
              <a:avLst/>
            </a:prstGeom>
            <a:solidFill>
              <a:srgbClr val="1CABE2">
                <a:alpha val="85098"/>
              </a:srgbClr>
            </a:solidFill>
          </p:spPr>
          <p:txBody>
            <a:bodyPr/>
            <a:lstStyle/>
            <a:p/>
          </p:txBody>
        </p:sp>
        <p:sp>
          <p:nvSpPr>
            <p:cNvPr id="37" name="rc37"/>
            <p:cNvSpPr/>
            <p:nvPr/>
          </p:nvSpPr>
          <p:spPr>
            <a:xfrm>
              <a:off x="4494791" y="3770160"/>
              <a:ext cx="239888" cy="345837"/>
            </a:xfrm>
            <a:prstGeom prst="rect">
              <a:avLst/>
            </a:prstGeom>
            <a:solidFill>
              <a:srgbClr val="1CABE2">
                <a:alpha val="85098"/>
              </a:srgbClr>
            </a:solidFill>
          </p:spPr>
          <p:txBody>
            <a:bodyPr/>
            <a:lstStyle/>
            <a:p/>
          </p:txBody>
        </p:sp>
        <p:sp>
          <p:nvSpPr>
            <p:cNvPr id="38" name="rc38"/>
            <p:cNvSpPr/>
            <p:nvPr/>
          </p:nvSpPr>
          <p:spPr>
            <a:xfrm>
              <a:off x="4761334" y="4057932"/>
              <a:ext cx="239888" cy="58064"/>
            </a:xfrm>
            <a:prstGeom prst="rect">
              <a:avLst/>
            </a:prstGeom>
            <a:solidFill>
              <a:srgbClr val="1CABE2">
                <a:alpha val="85098"/>
              </a:srgbClr>
            </a:solidFill>
          </p:spPr>
          <p:txBody>
            <a:bodyPr/>
            <a:lstStyle/>
            <a:p/>
          </p:txBody>
        </p:sp>
        <p:sp>
          <p:nvSpPr>
            <p:cNvPr id="39" name="rc39"/>
            <p:cNvSpPr/>
            <p:nvPr/>
          </p:nvSpPr>
          <p:spPr>
            <a:xfrm>
              <a:off x="5027877" y="4054259"/>
              <a:ext cx="239888" cy="61738"/>
            </a:xfrm>
            <a:prstGeom prst="rect">
              <a:avLst/>
            </a:prstGeom>
            <a:solidFill>
              <a:srgbClr val="1CABE2">
                <a:alpha val="85098"/>
              </a:srgbClr>
            </a:solidFill>
          </p:spPr>
          <p:txBody>
            <a:bodyPr/>
            <a:lstStyle/>
            <a:p/>
          </p:txBody>
        </p:sp>
        <p:sp>
          <p:nvSpPr>
            <p:cNvPr id="40" name="rc40"/>
            <p:cNvSpPr/>
            <p:nvPr/>
          </p:nvSpPr>
          <p:spPr>
            <a:xfrm>
              <a:off x="5294420" y="3931598"/>
              <a:ext cx="239888" cy="184399"/>
            </a:xfrm>
            <a:prstGeom prst="rect">
              <a:avLst/>
            </a:prstGeom>
            <a:solidFill>
              <a:srgbClr val="1CABE2">
                <a:alpha val="85098"/>
              </a:srgbClr>
            </a:solidFill>
          </p:spPr>
          <p:txBody>
            <a:bodyPr/>
            <a:lstStyle/>
            <a:p/>
          </p:txBody>
        </p:sp>
        <p:sp>
          <p:nvSpPr>
            <p:cNvPr id="41" name="rc41"/>
            <p:cNvSpPr/>
            <p:nvPr/>
          </p:nvSpPr>
          <p:spPr>
            <a:xfrm>
              <a:off x="5560963" y="3933843"/>
              <a:ext cx="239888" cy="182154"/>
            </a:xfrm>
            <a:prstGeom prst="rect">
              <a:avLst/>
            </a:prstGeom>
            <a:solidFill>
              <a:srgbClr val="1CABE2">
                <a:alpha val="85098"/>
              </a:srgbClr>
            </a:solidFill>
          </p:spPr>
          <p:txBody>
            <a:bodyPr/>
            <a:lstStyle/>
            <a:p/>
          </p:txBody>
        </p:sp>
        <p:sp>
          <p:nvSpPr>
            <p:cNvPr id="42" name="rc42"/>
            <p:cNvSpPr/>
            <p:nvPr/>
          </p:nvSpPr>
          <p:spPr>
            <a:xfrm>
              <a:off x="5827506" y="4001500"/>
              <a:ext cx="239888" cy="114496"/>
            </a:xfrm>
            <a:prstGeom prst="rect">
              <a:avLst/>
            </a:prstGeom>
            <a:solidFill>
              <a:srgbClr val="1CABE2">
                <a:alpha val="85098"/>
              </a:srgbClr>
            </a:solidFill>
          </p:spPr>
          <p:txBody>
            <a:bodyPr/>
            <a:lstStyle/>
            <a:p/>
          </p:txBody>
        </p:sp>
        <p:sp>
          <p:nvSpPr>
            <p:cNvPr id="43" name="rc43"/>
            <p:cNvSpPr/>
            <p:nvPr/>
          </p:nvSpPr>
          <p:spPr>
            <a:xfrm>
              <a:off x="6094049" y="4060892"/>
              <a:ext cx="239888" cy="55105"/>
            </a:xfrm>
            <a:prstGeom prst="rect">
              <a:avLst/>
            </a:prstGeom>
            <a:solidFill>
              <a:srgbClr val="1CABE2">
                <a:alpha val="85098"/>
              </a:srgbClr>
            </a:solidFill>
          </p:spPr>
          <p:txBody>
            <a:bodyPr/>
            <a:lstStyle/>
            <a:p/>
          </p:txBody>
        </p:sp>
        <p:sp>
          <p:nvSpPr>
            <p:cNvPr id="44" name="rc44"/>
            <p:cNvSpPr/>
            <p:nvPr/>
          </p:nvSpPr>
          <p:spPr>
            <a:xfrm>
              <a:off x="6360593" y="4063749"/>
              <a:ext cx="239888" cy="52248"/>
            </a:xfrm>
            <a:prstGeom prst="rect">
              <a:avLst/>
            </a:prstGeom>
            <a:solidFill>
              <a:srgbClr val="1CABE2">
                <a:alpha val="85098"/>
              </a:srgbClr>
            </a:solidFill>
          </p:spPr>
          <p:txBody>
            <a:bodyPr/>
            <a:lstStyle/>
            <a:p/>
          </p:txBody>
        </p:sp>
        <p:sp>
          <p:nvSpPr>
            <p:cNvPr id="45" name="rc45"/>
            <p:cNvSpPr/>
            <p:nvPr/>
          </p:nvSpPr>
          <p:spPr>
            <a:xfrm>
              <a:off x="6627136" y="3865063"/>
              <a:ext cx="239888" cy="250933"/>
            </a:xfrm>
            <a:prstGeom prst="rect">
              <a:avLst/>
            </a:prstGeom>
            <a:solidFill>
              <a:srgbClr val="1CABE2">
                <a:alpha val="85098"/>
              </a:srgbClr>
            </a:solidFill>
          </p:spPr>
          <p:txBody>
            <a:bodyPr/>
            <a:lstStyle/>
            <a:p/>
          </p:txBody>
        </p:sp>
        <p:sp>
          <p:nvSpPr>
            <p:cNvPr id="46" name="rc46"/>
            <p:cNvSpPr/>
            <p:nvPr/>
          </p:nvSpPr>
          <p:spPr>
            <a:xfrm>
              <a:off x="6893679" y="3967723"/>
              <a:ext cx="239888" cy="148274"/>
            </a:xfrm>
            <a:prstGeom prst="rect">
              <a:avLst/>
            </a:prstGeom>
            <a:solidFill>
              <a:srgbClr val="1CABE2">
                <a:alpha val="85098"/>
              </a:srgbClr>
            </a:solidFill>
          </p:spPr>
          <p:txBody>
            <a:bodyPr/>
            <a:lstStyle/>
            <a:p/>
          </p:txBody>
        </p:sp>
        <p:sp>
          <p:nvSpPr>
            <p:cNvPr id="47" name="rc47"/>
            <p:cNvSpPr/>
            <p:nvPr/>
          </p:nvSpPr>
          <p:spPr>
            <a:xfrm>
              <a:off x="7160222" y="3892820"/>
              <a:ext cx="239888" cy="223176"/>
            </a:xfrm>
            <a:prstGeom prst="rect">
              <a:avLst/>
            </a:prstGeom>
            <a:solidFill>
              <a:srgbClr val="1CABE2">
                <a:alpha val="85098"/>
              </a:srgbClr>
            </a:solidFill>
          </p:spPr>
          <p:txBody>
            <a:bodyPr/>
            <a:lstStyle/>
            <a:p/>
          </p:txBody>
        </p:sp>
        <p:sp>
          <p:nvSpPr>
            <p:cNvPr id="48" name="rc48"/>
            <p:cNvSpPr/>
            <p:nvPr/>
          </p:nvSpPr>
          <p:spPr>
            <a:xfrm>
              <a:off x="7426765" y="3938639"/>
              <a:ext cx="239888" cy="177357"/>
            </a:xfrm>
            <a:prstGeom prst="rect">
              <a:avLst/>
            </a:prstGeom>
            <a:solidFill>
              <a:srgbClr val="1CABE2">
                <a:alpha val="85098"/>
              </a:srgbClr>
            </a:solidFill>
          </p:spPr>
          <p:txBody>
            <a:bodyPr/>
            <a:lstStyle/>
            <a:p/>
          </p:txBody>
        </p:sp>
        <p:sp>
          <p:nvSpPr>
            <p:cNvPr id="49" name="rc49"/>
            <p:cNvSpPr/>
            <p:nvPr/>
          </p:nvSpPr>
          <p:spPr>
            <a:xfrm>
              <a:off x="7693308" y="3897923"/>
              <a:ext cx="239888" cy="218074"/>
            </a:xfrm>
            <a:prstGeom prst="rect">
              <a:avLst/>
            </a:prstGeom>
            <a:solidFill>
              <a:srgbClr val="1CABE2">
                <a:alpha val="85098"/>
              </a:srgbClr>
            </a:solidFill>
          </p:spPr>
          <p:txBody>
            <a:bodyPr/>
            <a:lstStyle/>
            <a:p/>
          </p:txBody>
        </p:sp>
        <p:sp>
          <p:nvSpPr>
            <p:cNvPr id="50" name="rc50"/>
            <p:cNvSpPr/>
            <p:nvPr/>
          </p:nvSpPr>
          <p:spPr>
            <a:xfrm>
              <a:off x="7959851" y="3987826"/>
              <a:ext cx="239888" cy="128171"/>
            </a:xfrm>
            <a:prstGeom prst="rect">
              <a:avLst/>
            </a:prstGeom>
            <a:solidFill>
              <a:srgbClr val="1CABE2">
                <a:alpha val="85098"/>
              </a:srgbClr>
            </a:solidFill>
          </p:spPr>
          <p:txBody>
            <a:bodyPr/>
            <a:lstStyle/>
            <a:p/>
          </p:txBody>
        </p:sp>
        <p:sp>
          <p:nvSpPr>
            <p:cNvPr id="51" name="rc51"/>
            <p:cNvSpPr/>
            <p:nvPr/>
          </p:nvSpPr>
          <p:spPr>
            <a:xfrm>
              <a:off x="1296273" y="3045626"/>
              <a:ext cx="239888" cy="481662"/>
            </a:xfrm>
            <a:prstGeom prst="rect">
              <a:avLst/>
            </a:prstGeom>
            <a:solidFill>
              <a:srgbClr val="B3B3B3">
                <a:alpha val="85098"/>
              </a:srgbClr>
            </a:solidFill>
          </p:spPr>
          <p:txBody>
            <a:bodyPr/>
            <a:lstStyle/>
            <a:p/>
          </p:txBody>
        </p:sp>
        <p:sp>
          <p:nvSpPr>
            <p:cNvPr id="52" name="rc52"/>
            <p:cNvSpPr/>
            <p:nvPr/>
          </p:nvSpPr>
          <p:spPr>
            <a:xfrm>
              <a:off x="1562816" y="3449324"/>
              <a:ext cx="239888" cy="512786"/>
            </a:xfrm>
            <a:prstGeom prst="rect">
              <a:avLst/>
            </a:prstGeom>
            <a:solidFill>
              <a:srgbClr val="B3B3B3">
                <a:alpha val="85098"/>
              </a:srgbClr>
            </a:solidFill>
          </p:spPr>
          <p:txBody>
            <a:bodyPr/>
            <a:lstStyle/>
            <a:p/>
          </p:txBody>
        </p:sp>
        <p:sp>
          <p:nvSpPr>
            <p:cNvPr id="53" name="rc53"/>
            <p:cNvSpPr/>
            <p:nvPr/>
          </p:nvSpPr>
          <p:spPr>
            <a:xfrm>
              <a:off x="1829360" y="3312887"/>
              <a:ext cx="239888" cy="602281"/>
            </a:xfrm>
            <a:prstGeom prst="rect">
              <a:avLst/>
            </a:prstGeom>
            <a:solidFill>
              <a:srgbClr val="B3B3B3">
                <a:alpha val="85098"/>
              </a:srgbClr>
            </a:solidFill>
          </p:spPr>
          <p:txBody>
            <a:bodyPr/>
            <a:lstStyle/>
            <a:p/>
          </p:txBody>
        </p:sp>
        <p:sp>
          <p:nvSpPr>
            <p:cNvPr id="54" name="rc54"/>
            <p:cNvSpPr/>
            <p:nvPr/>
          </p:nvSpPr>
          <p:spPr>
            <a:xfrm>
              <a:off x="2095903" y="2879289"/>
              <a:ext cx="239888" cy="989346"/>
            </a:xfrm>
            <a:prstGeom prst="rect">
              <a:avLst/>
            </a:prstGeom>
            <a:solidFill>
              <a:srgbClr val="B3B3B3">
                <a:alpha val="85098"/>
              </a:srgbClr>
            </a:solidFill>
          </p:spPr>
          <p:txBody>
            <a:bodyPr/>
            <a:lstStyle/>
            <a:p/>
          </p:txBody>
        </p:sp>
        <p:sp>
          <p:nvSpPr>
            <p:cNvPr id="55" name="rc55"/>
            <p:cNvSpPr/>
            <p:nvPr/>
          </p:nvSpPr>
          <p:spPr>
            <a:xfrm>
              <a:off x="2362446" y="3016338"/>
              <a:ext cx="239888" cy="499826"/>
            </a:xfrm>
            <a:prstGeom prst="rect">
              <a:avLst/>
            </a:prstGeom>
            <a:solidFill>
              <a:srgbClr val="B3B3B3">
                <a:alpha val="85098"/>
              </a:srgbClr>
            </a:solidFill>
          </p:spPr>
          <p:txBody>
            <a:bodyPr/>
            <a:lstStyle/>
            <a:p/>
          </p:txBody>
        </p:sp>
        <p:sp>
          <p:nvSpPr>
            <p:cNvPr id="56" name="rc56"/>
            <p:cNvSpPr/>
            <p:nvPr/>
          </p:nvSpPr>
          <p:spPr>
            <a:xfrm>
              <a:off x="2628989" y="3203901"/>
              <a:ext cx="239888" cy="456048"/>
            </a:xfrm>
            <a:prstGeom prst="rect">
              <a:avLst/>
            </a:prstGeom>
            <a:solidFill>
              <a:srgbClr val="B3B3B3">
                <a:alpha val="85098"/>
              </a:srgbClr>
            </a:solidFill>
          </p:spPr>
          <p:txBody>
            <a:bodyPr/>
            <a:lstStyle/>
            <a:p/>
          </p:txBody>
        </p:sp>
        <p:sp>
          <p:nvSpPr>
            <p:cNvPr id="57" name="rc57"/>
            <p:cNvSpPr/>
            <p:nvPr/>
          </p:nvSpPr>
          <p:spPr>
            <a:xfrm>
              <a:off x="2895532" y="3494837"/>
              <a:ext cx="239888" cy="569422"/>
            </a:xfrm>
            <a:prstGeom prst="rect">
              <a:avLst/>
            </a:prstGeom>
            <a:solidFill>
              <a:srgbClr val="B3B3B3">
                <a:alpha val="85098"/>
              </a:srgbClr>
            </a:solidFill>
          </p:spPr>
          <p:txBody>
            <a:bodyPr/>
            <a:lstStyle/>
            <a:p/>
          </p:txBody>
        </p:sp>
        <p:sp>
          <p:nvSpPr>
            <p:cNvPr id="58" name="rc58"/>
            <p:cNvSpPr/>
            <p:nvPr/>
          </p:nvSpPr>
          <p:spPr>
            <a:xfrm>
              <a:off x="3162075" y="4007623"/>
              <a:ext cx="239888" cy="54186"/>
            </a:xfrm>
            <a:prstGeom prst="rect">
              <a:avLst/>
            </a:prstGeom>
            <a:solidFill>
              <a:srgbClr val="B3B3B3">
                <a:alpha val="85098"/>
              </a:srgbClr>
            </a:solidFill>
          </p:spPr>
          <p:txBody>
            <a:bodyPr/>
            <a:lstStyle/>
            <a:p/>
          </p:txBody>
        </p:sp>
        <p:sp>
          <p:nvSpPr>
            <p:cNvPr id="59" name="rc59"/>
            <p:cNvSpPr/>
            <p:nvPr/>
          </p:nvSpPr>
          <p:spPr>
            <a:xfrm>
              <a:off x="3428618" y="3649438"/>
              <a:ext cx="239888" cy="408290"/>
            </a:xfrm>
            <a:prstGeom prst="rect">
              <a:avLst/>
            </a:prstGeom>
            <a:solidFill>
              <a:srgbClr val="B3B3B3">
                <a:alpha val="85098"/>
              </a:srgbClr>
            </a:solidFill>
          </p:spPr>
          <p:txBody>
            <a:bodyPr/>
            <a:lstStyle/>
            <a:p/>
          </p:txBody>
        </p:sp>
        <p:sp>
          <p:nvSpPr>
            <p:cNvPr id="60" name="rc60"/>
            <p:cNvSpPr/>
            <p:nvPr/>
          </p:nvSpPr>
          <p:spPr>
            <a:xfrm>
              <a:off x="3695161" y="3360441"/>
              <a:ext cx="239888" cy="692593"/>
            </a:xfrm>
            <a:prstGeom prst="rect">
              <a:avLst/>
            </a:prstGeom>
            <a:solidFill>
              <a:srgbClr val="B3B3B3">
                <a:alpha val="85098"/>
              </a:srgbClr>
            </a:solidFill>
          </p:spPr>
          <p:txBody>
            <a:bodyPr/>
            <a:lstStyle/>
            <a:p/>
          </p:txBody>
        </p:sp>
        <p:sp>
          <p:nvSpPr>
            <p:cNvPr id="61" name="rc61"/>
            <p:cNvSpPr/>
            <p:nvPr/>
          </p:nvSpPr>
          <p:spPr>
            <a:xfrm>
              <a:off x="3961705" y="3624232"/>
              <a:ext cx="239888" cy="430332"/>
            </a:xfrm>
            <a:prstGeom prst="rect">
              <a:avLst/>
            </a:prstGeom>
            <a:solidFill>
              <a:srgbClr val="B3B3B3">
                <a:alpha val="85098"/>
              </a:srgbClr>
            </a:solidFill>
          </p:spPr>
          <p:txBody>
            <a:bodyPr/>
            <a:lstStyle/>
            <a:p/>
          </p:txBody>
        </p:sp>
        <p:sp>
          <p:nvSpPr>
            <p:cNvPr id="62" name="rc62"/>
            <p:cNvSpPr/>
            <p:nvPr/>
          </p:nvSpPr>
          <p:spPr>
            <a:xfrm>
              <a:off x="4228248" y="3764649"/>
              <a:ext cx="239888" cy="234198"/>
            </a:xfrm>
            <a:prstGeom prst="rect">
              <a:avLst/>
            </a:prstGeom>
            <a:solidFill>
              <a:srgbClr val="B3B3B3">
                <a:alpha val="85098"/>
              </a:srgbClr>
            </a:solidFill>
          </p:spPr>
          <p:txBody>
            <a:bodyPr/>
            <a:lstStyle/>
            <a:p/>
          </p:txBody>
        </p:sp>
        <p:sp>
          <p:nvSpPr>
            <p:cNvPr id="63" name="rc63"/>
            <p:cNvSpPr/>
            <p:nvPr/>
          </p:nvSpPr>
          <p:spPr>
            <a:xfrm>
              <a:off x="4494791" y="3654847"/>
              <a:ext cx="239888" cy="115313"/>
            </a:xfrm>
            <a:prstGeom prst="rect">
              <a:avLst/>
            </a:prstGeom>
            <a:solidFill>
              <a:srgbClr val="B3B3B3">
                <a:alpha val="85098"/>
              </a:srgbClr>
            </a:solidFill>
          </p:spPr>
          <p:txBody>
            <a:bodyPr/>
            <a:lstStyle/>
            <a:p/>
          </p:txBody>
        </p:sp>
        <p:sp>
          <p:nvSpPr>
            <p:cNvPr id="64" name="rc64"/>
            <p:cNvSpPr/>
            <p:nvPr/>
          </p:nvSpPr>
          <p:spPr>
            <a:xfrm>
              <a:off x="4761334" y="3709748"/>
              <a:ext cx="239888" cy="348184"/>
            </a:xfrm>
            <a:prstGeom prst="rect">
              <a:avLst/>
            </a:prstGeom>
            <a:solidFill>
              <a:srgbClr val="B3B3B3">
                <a:alpha val="85098"/>
              </a:srgbClr>
            </a:solidFill>
          </p:spPr>
          <p:txBody>
            <a:bodyPr/>
            <a:lstStyle/>
            <a:p/>
          </p:txBody>
        </p:sp>
        <p:sp>
          <p:nvSpPr>
            <p:cNvPr id="65" name="rc65"/>
            <p:cNvSpPr/>
            <p:nvPr/>
          </p:nvSpPr>
          <p:spPr>
            <a:xfrm>
              <a:off x="5027877" y="3560351"/>
              <a:ext cx="239888" cy="493907"/>
            </a:xfrm>
            <a:prstGeom prst="rect">
              <a:avLst/>
            </a:prstGeom>
            <a:solidFill>
              <a:srgbClr val="B3B3B3">
                <a:alpha val="85098"/>
              </a:srgbClr>
            </a:solidFill>
          </p:spPr>
          <p:txBody>
            <a:bodyPr/>
            <a:lstStyle/>
            <a:p/>
          </p:txBody>
        </p:sp>
        <p:sp>
          <p:nvSpPr>
            <p:cNvPr id="66" name="rc66"/>
            <p:cNvSpPr/>
            <p:nvPr/>
          </p:nvSpPr>
          <p:spPr>
            <a:xfrm>
              <a:off x="5294420" y="3747097"/>
              <a:ext cx="239888" cy="184501"/>
            </a:xfrm>
            <a:prstGeom prst="rect">
              <a:avLst/>
            </a:prstGeom>
            <a:solidFill>
              <a:srgbClr val="B3B3B3">
                <a:alpha val="85098"/>
              </a:srgbClr>
            </a:solidFill>
          </p:spPr>
          <p:txBody>
            <a:bodyPr/>
            <a:lstStyle/>
            <a:p/>
          </p:txBody>
        </p:sp>
        <p:sp>
          <p:nvSpPr>
            <p:cNvPr id="67" name="rc67"/>
            <p:cNvSpPr/>
            <p:nvPr/>
          </p:nvSpPr>
          <p:spPr>
            <a:xfrm>
              <a:off x="5560963" y="3630253"/>
              <a:ext cx="239888" cy="303590"/>
            </a:xfrm>
            <a:prstGeom prst="rect">
              <a:avLst/>
            </a:prstGeom>
            <a:solidFill>
              <a:srgbClr val="B3B3B3">
                <a:alpha val="85098"/>
              </a:srgbClr>
            </a:solidFill>
          </p:spPr>
          <p:txBody>
            <a:bodyPr/>
            <a:lstStyle/>
            <a:p/>
          </p:txBody>
        </p:sp>
        <p:sp>
          <p:nvSpPr>
            <p:cNvPr id="68" name="rc68"/>
            <p:cNvSpPr/>
            <p:nvPr/>
          </p:nvSpPr>
          <p:spPr>
            <a:xfrm>
              <a:off x="5827506" y="3600864"/>
              <a:ext cx="239888" cy="400636"/>
            </a:xfrm>
            <a:prstGeom prst="rect">
              <a:avLst/>
            </a:prstGeom>
            <a:solidFill>
              <a:srgbClr val="B3B3B3">
                <a:alpha val="85098"/>
              </a:srgbClr>
            </a:solidFill>
          </p:spPr>
          <p:txBody>
            <a:bodyPr/>
            <a:lstStyle/>
            <a:p/>
          </p:txBody>
        </p:sp>
        <p:sp>
          <p:nvSpPr>
            <p:cNvPr id="69" name="rc69"/>
            <p:cNvSpPr/>
            <p:nvPr/>
          </p:nvSpPr>
          <p:spPr>
            <a:xfrm>
              <a:off x="6094049" y="3730361"/>
              <a:ext cx="239888" cy="330530"/>
            </a:xfrm>
            <a:prstGeom prst="rect">
              <a:avLst/>
            </a:prstGeom>
            <a:solidFill>
              <a:srgbClr val="B3B3B3">
                <a:alpha val="85098"/>
              </a:srgbClr>
            </a:solidFill>
          </p:spPr>
          <p:txBody>
            <a:bodyPr/>
            <a:lstStyle/>
            <a:p/>
          </p:txBody>
        </p:sp>
        <p:sp>
          <p:nvSpPr>
            <p:cNvPr id="70" name="rc70"/>
            <p:cNvSpPr/>
            <p:nvPr/>
          </p:nvSpPr>
          <p:spPr>
            <a:xfrm>
              <a:off x="6360593" y="3802509"/>
              <a:ext cx="239888" cy="261240"/>
            </a:xfrm>
            <a:prstGeom prst="rect">
              <a:avLst/>
            </a:prstGeom>
            <a:solidFill>
              <a:srgbClr val="B3B3B3">
                <a:alpha val="85098"/>
              </a:srgbClr>
            </a:solidFill>
          </p:spPr>
          <p:txBody>
            <a:bodyPr/>
            <a:lstStyle/>
            <a:p/>
          </p:txBody>
        </p:sp>
        <p:sp>
          <p:nvSpPr>
            <p:cNvPr id="71" name="rc71"/>
            <p:cNvSpPr/>
            <p:nvPr/>
          </p:nvSpPr>
          <p:spPr>
            <a:xfrm>
              <a:off x="6627136" y="3513715"/>
              <a:ext cx="239888" cy="351348"/>
            </a:xfrm>
            <a:prstGeom prst="rect">
              <a:avLst/>
            </a:prstGeom>
            <a:solidFill>
              <a:srgbClr val="B3B3B3">
                <a:alpha val="85098"/>
              </a:srgbClr>
            </a:solidFill>
          </p:spPr>
          <p:txBody>
            <a:bodyPr/>
            <a:lstStyle/>
            <a:p/>
          </p:txBody>
        </p:sp>
        <p:sp>
          <p:nvSpPr>
            <p:cNvPr id="72" name="rc72"/>
            <p:cNvSpPr/>
            <p:nvPr/>
          </p:nvSpPr>
          <p:spPr>
            <a:xfrm>
              <a:off x="6893679" y="3374523"/>
              <a:ext cx="239888" cy="593199"/>
            </a:xfrm>
            <a:prstGeom prst="rect">
              <a:avLst/>
            </a:prstGeom>
            <a:solidFill>
              <a:srgbClr val="B3B3B3">
                <a:alpha val="85098"/>
              </a:srgbClr>
            </a:solidFill>
          </p:spPr>
          <p:txBody>
            <a:bodyPr/>
            <a:lstStyle/>
            <a:p/>
          </p:txBody>
        </p:sp>
        <p:sp>
          <p:nvSpPr>
            <p:cNvPr id="73" name="rc73"/>
            <p:cNvSpPr/>
            <p:nvPr/>
          </p:nvSpPr>
          <p:spPr>
            <a:xfrm>
              <a:off x="7160222" y="3446364"/>
              <a:ext cx="239888" cy="446455"/>
            </a:xfrm>
            <a:prstGeom prst="rect">
              <a:avLst/>
            </a:prstGeom>
            <a:solidFill>
              <a:srgbClr val="B3B3B3">
                <a:alpha val="85098"/>
              </a:srgbClr>
            </a:solidFill>
          </p:spPr>
          <p:txBody>
            <a:bodyPr/>
            <a:lstStyle/>
            <a:p/>
          </p:txBody>
        </p:sp>
        <p:sp>
          <p:nvSpPr>
            <p:cNvPr id="74" name="rc74"/>
            <p:cNvSpPr/>
            <p:nvPr/>
          </p:nvSpPr>
          <p:spPr>
            <a:xfrm>
              <a:off x="7426765" y="3583822"/>
              <a:ext cx="239888" cy="354817"/>
            </a:xfrm>
            <a:prstGeom prst="rect">
              <a:avLst/>
            </a:prstGeom>
            <a:solidFill>
              <a:srgbClr val="B3B3B3">
                <a:alpha val="85098"/>
              </a:srgbClr>
            </a:solidFill>
          </p:spPr>
          <p:txBody>
            <a:bodyPr/>
            <a:lstStyle/>
            <a:p/>
          </p:txBody>
        </p:sp>
        <p:sp>
          <p:nvSpPr>
            <p:cNvPr id="75" name="rc75"/>
            <p:cNvSpPr/>
            <p:nvPr/>
          </p:nvSpPr>
          <p:spPr>
            <a:xfrm>
              <a:off x="7693308" y="3505450"/>
              <a:ext cx="239888" cy="392472"/>
            </a:xfrm>
            <a:prstGeom prst="rect">
              <a:avLst/>
            </a:prstGeom>
            <a:solidFill>
              <a:srgbClr val="B3B3B3">
                <a:alpha val="85098"/>
              </a:srgbClr>
            </a:solidFill>
          </p:spPr>
          <p:txBody>
            <a:bodyPr/>
            <a:lstStyle/>
            <a:p/>
          </p:txBody>
        </p:sp>
        <p:sp>
          <p:nvSpPr>
            <p:cNvPr id="76" name="rc76"/>
            <p:cNvSpPr/>
            <p:nvPr/>
          </p:nvSpPr>
          <p:spPr>
            <a:xfrm>
              <a:off x="7959851" y="3475346"/>
              <a:ext cx="239888" cy="512480"/>
            </a:xfrm>
            <a:prstGeom prst="rect">
              <a:avLst/>
            </a:prstGeom>
            <a:solidFill>
              <a:srgbClr val="B3B3B3">
                <a:alpha val="85098"/>
              </a:srgbClr>
            </a:solidFill>
          </p:spPr>
          <p:txBody>
            <a:bodyPr/>
            <a:lstStyle/>
            <a:p/>
          </p:txBody>
        </p:sp>
        <p:sp>
          <p:nvSpPr>
            <p:cNvPr id="77" name="pl77"/>
            <p:cNvSpPr/>
            <p:nvPr/>
          </p:nvSpPr>
          <p:spPr>
            <a:xfrm>
              <a:off x="1416218" y="2075428"/>
              <a:ext cx="6663577" cy="226729"/>
            </a:xfrm>
            <a:custGeom>
              <a:avLst/>
              <a:pathLst>
                <a:path w="6663577" h="226729">
                  <a:moveTo>
                    <a:pt x="0" y="206118"/>
                  </a:moveTo>
                  <a:lnTo>
                    <a:pt x="266543" y="41223"/>
                  </a:lnTo>
                  <a:lnTo>
                    <a:pt x="533086" y="61835"/>
                  </a:lnTo>
                  <a:lnTo>
                    <a:pt x="799629" y="82447"/>
                  </a:lnTo>
                  <a:lnTo>
                    <a:pt x="1066172" y="226729"/>
                  </a:lnTo>
                  <a:lnTo>
                    <a:pt x="1332715" y="164894"/>
                  </a:lnTo>
                  <a:lnTo>
                    <a:pt x="1599258" y="0"/>
                  </a:lnTo>
                  <a:lnTo>
                    <a:pt x="1865801" y="0"/>
                  </a:lnTo>
                  <a:lnTo>
                    <a:pt x="2132344" y="0"/>
                  </a:lnTo>
                  <a:lnTo>
                    <a:pt x="2398888" y="0"/>
                  </a:lnTo>
                  <a:lnTo>
                    <a:pt x="2665431" y="0"/>
                  </a:lnTo>
                  <a:lnTo>
                    <a:pt x="2931974" y="20611"/>
                  </a:lnTo>
                  <a:lnTo>
                    <a:pt x="3198517" y="103059"/>
                  </a:lnTo>
                  <a:lnTo>
                    <a:pt x="3465060" y="0"/>
                  </a:lnTo>
                  <a:lnTo>
                    <a:pt x="3731603" y="0"/>
                  </a:lnTo>
                  <a:lnTo>
                    <a:pt x="3998146" y="41223"/>
                  </a:lnTo>
                  <a:lnTo>
                    <a:pt x="4264689" y="41223"/>
                  </a:lnTo>
                  <a:lnTo>
                    <a:pt x="4531233" y="20611"/>
                  </a:lnTo>
                  <a:lnTo>
                    <a:pt x="4797776" y="0"/>
                  </a:lnTo>
                  <a:lnTo>
                    <a:pt x="5064319" y="0"/>
                  </a:lnTo>
                  <a:lnTo>
                    <a:pt x="5330862" y="82447"/>
                  </a:lnTo>
                  <a:lnTo>
                    <a:pt x="5597405" y="41223"/>
                  </a:lnTo>
                  <a:lnTo>
                    <a:pt x="5863948" y="82447"/>
                  </a:lnTo>
                  <a:lnTo>
                    <a:pt x="6130491" y="61835"/>
                  </a:lnTo>
                  <a:lnTo>
                    <a:pt x="6397034" y="82447"/>
                  </a:lnTo>
                  <a:lnTo>
                    <a:pt x="6663577" y="41223"/>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96040"/>
              <a:ext cx="6663577" cy="474071"/>
            </a:xfrm>
            <a:custGeom>
              <a:avLst/>
              <a:pathLst>
                <a:path w="6663577" h="474071">
                  <a:moveTo>
                    <a:pt x="0" y="371012"/>
                  </a:moveTo>
                  <a:lnTo>
                    <a:pt x="266543" y="226729"/>
                  </a:lnTo>
                  <a:lnTo>
                    <a:pt x="533086" y="288565"/>
                  </a:lnTo>
                  <a:lnTo>
                    <a:pt x="799629" y="474071"/>
                  </a:lnTo>
                  <a:lnTo>
                    <a:pt x="1066172" y="412236"/>
                  </a:lnTo>
                  <a:lnTo>
                    <a:pt x="1332715" y="329788"/>
                  </a:lnTo>
                  <a:lnTo>
                    <a:pt x="1599258" y="206118"/>
                  </a:lnTo>
                  <a:lnTo>
                    <a:pt x="1865801" y="0"/>
                  </a:lnTo>
                  <a:lnTo>
                    <a:pt x="2132344" y="123670"/>
                  </a:lnTo>
                  <a:lnTo>
                    <a:pt x="2398888" y="206118"/>
                  </a:lnTo>
                  <a:lnTo>
                    <a:pt x="2665431" y="123670"/>
                  </a:lnTo>
                  <a:lnTo>
                    <a:pt x="2931974" y="82447"/>
                  </a:lnTo>
                  <a:lnTo>
                    <a:pt x="3198517" y="123670"/>
                  </a:lnTo>
                  <a:lnTo>
                    <a:pt x="3465060" y="103059"/>
                  </a:lnTo>
                  <a:lnTo>
                    <a:pt x="3731603" y="144282"/>
                  </a:lnTo>
                  <a:lnTo>
                    <a:pt x="3998146" y="82447"/>
                  </a:lnTo>
                  <a:lnTo>
                    <a:pt x="4264689" y="123670"/>
                  </a:lnTo>
                  <a:lnTo>
                    <a:pt x="4531233" y="144282"/>
                  </a:lnTo>
                  <a:lnTo>
                    <a:pt x="4797776" y="103059"/>
                  </a:lnTo>
                  <a:lnTo>
                    <a:pt x="5064319" y="82447"/>
                  </a:lnTo>
                  <a:lnTo>
                    <a:pt x="5330862" y="206118"/>
                  </a:lnTo>
                  <a:lnTo>
                    <a:pt x="5597405" y="267953"/>
                  </a:lnTo>
                  <a:lnTo>
                    <a:pt x="5863948" y="267953"/>
                  </a:lnTo>
                  <a:lnTo>
                    <a:pt x="6130491" y="206118"/>
                  </a:lnTo>
                  <a:lnTo>
                    <a:pt x="6397034" y="247341"/>
                  </a:lnTo>
                  <a:lnTo>
                    <a:pt x="6663577" y="267953"/>
                  </a:lnTo>
                </a:path>
              </a:pathLst>
            </a:custGeom>
            <a:ln w="27101" cap="flat">
              <a:solidFill>
                <a:srgbClr val="F26A21">
                  <a:alpha val="100000"/>
                </a:srgbClr>
              </a:solidFill>
              <a:prstDash val="solid"/>
              <a:round/>
            </a:ln>
          </p:spPr>
          <p:txBody>
            <a:bodyPr/>
            <a:lstStyle/>
            <a:p/>
          </p:txBody>
        </p:sp>
        <p:sp>
          <p:nvSpPr>
            <p:cNvPr id="79" name="tx79"/>
            <p:cNvSpPr/>
            <p:nvPr/>
          </p:nvSpPr>
          <p:spPr>
            <a:xfrm>
              <a:off x="1355928"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268864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21987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5592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1" name="tx91"/>
            <p:cNvSpPr/>
            <p:nvPr/>
          </p:nvSpPr>
          <p:spPr>
            <a:xfrm>
              <a:off x="2688644"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2" name="tx92"/>
            <p:cNvSpPr/>
            <p:nvPr/>
          </p:nvSpPr>
          <p:spPr>
            <a:xfrm>
              <a:off x="4021359"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68679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6" name="tx96"/>
            <p:cNvSpPr/>
            <p:nvPr/>
          </p:nvSpPr>
          <p:spPr>
            <a:xfrm>
              <a:off x="695333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7" name="tx97"/>
            <p:cNvSpPr/>
            <p:nvPr/>
          </p:nvSpPr>
          <p:spPr>
            <a:xfrm>
              <a:off x="721987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748642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9" name="tx99"/>
            <p:cNvSpPr/>
            <p:nvPr/>
          </p:nvSpPr>
          <p:spPr>
            <a:xfrm>
              <a:off x="7752963"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100" name="tx100"/>
            <p:cNvSpPr/>
            <p:nvPr/>
          </p:nvSpPr>
          <p:spPr>
            <a:xfrm>
              <a:off x="801950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101" name="tx101"/>
            <p:cNvSpPr/>
            <p:nvPr/>
          </p:nvSpPr>
          <p:spPr>
            <a:xfrm>
              <a:off x="1340869" y="37812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2" name="tx102"/>
            <p:cNvSpPr/>
            <p:nvPr/>
          </p:nvSpPr>
          <p:spPr>
            <a:xfrm>
              <a:off x="2673584" y="384785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 name="tx103"/>
            <p:cNvSpPr/>
            <p:nvPr/>
          </p:nvSpPr>
          <p:spPr>
            <a:xfrm>
              <a:off x="5339016" y="39833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4" name="tx104"/>
            <p:cNvSpPr/>
            <p:nvPr/>
          </p:nvSpPr>
          <p:spPr>
            <a:xfrm>
              <a:off x="6671731" y="3950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6938274" y="40027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7204817" y="39652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7" name="tx107"/>
            <p:cNvSpPr/>
            <p:nvPr/>
          </p:nvSpPr>
          <p:spPr>
            <a:xfrm>
              <a:off x="7471361" y="39882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7737904" y="39678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8004447" y="40114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0" name="tx110"/>
            <p:cNvSpPr/>
            <p:nvPr/>
          </p:nvSpPr>
          <p:spPr>
            <a:xfrm>
              <a:off x="1340869" y="324765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 name="tx111"/>
            <p:cNvSpPr/>
            <p:nvPr/>
          </p:nvSpPr>
          <p:spPr>
            <a:xfrm>
              <a:off x="2673584" y="339180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2" name="tx112"/>
            <p:cNvSpPr/>
            <p:nvPr/>
          </p:nvSpPr>
          <p:spPr>
            <a:xfrm>
              <a:off x="4006300" y="38617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3" name="tx113"/>
            <p:cNvSpPr/>
            <p:nvPr/>
          </p:nvSpPr>
          <p:spPr>
            <a:xfrm>
              <a:off x="5339016" y="37989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6405188" y="39449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5" name="tx115"/>
            <p:cNvSpPr/>
            <p:nvPr/>
          </p:nvSpPr>
          <p:spPr>
            <a:xfrm>
              <a:off x="6671731" y="36488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6938274" y="36306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7" name="tx117"/>
            <p:cNvSpPr/>
            <p:nvPr/>
          </p:nvSpPr>
          <p:spPr>
            <a:xfrm>
              <a:off x="7204817" y="363079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8" name="tx118"/>
            <p:cNvSpPr/>
            <p:nvPr/>
          </p:nvSpPr>
          <p:spPr>
            <a:xfrm>
              <a:off x="7471361" y="37207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9" name="tx119"/>
            <p:cNvSpPr/>
            <p:nvPr/>
          </p:nvSpPr>
          <p:spPr>
            <a:xfrm>
              <a:off x="7737904" y="36611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0" name="tx120"/>
            <p:cNvSpPr/>
            <p:nvPr/>
          </p:nvSpPr>
          <p:spPr>
            <a:xfrm>
              <a:off x="8049651" y="369252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21" name="tx121"/>
            <p:cNvSpPr/>
            <p:nvPr/>
          </p:nvSpPr>
          <p:spPr>
            <a:xfrm>
              <a:off x="1310724" y="29275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22" name="tx122"/>
            <p:cNvSpPr/>
            <p:nvPr/>
          </p:nvSpPr>
          <p:spPr>
            <a:xfrm>
              <a:off x="2673584" y="30858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3" name="tx123"/>
            <p:cNvSpPr/>
            <p:nvPr/>
          </p:nvSpPr>
          <p:spPr>
            <a:xfrm>
              <a:off x="4006300" y="35061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4" name="tx124"/>
            <p:cNvSpPr/>
            <p:nvPr/>
          </p:nvSpPr>
          <p:spPr>
            <a:xfrm>
              <a:off x="5339016" y="362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5" name="tx125"/>
            <p:cNvSpPr/>
            <p:nvPr/>
          </p:nvSpPr>
          <p:spPr>
            <a:xfrm>
              <a:off x="6405188" y="36844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6" name="tx126"/>
            <p:cNvSpPr/>
            <p:nvPr/>
          </p:nvSpPr>
          <p:spPr>
            <a:xfrm>
              <a:off x="6671731" y="33956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7" name="tx127"/>
            <p:cNvSpPr/>
            <p:nvPr/>
          </p:nvSpPr>
          <p:spPr>
            <a:xfrm>
              <a:off x="6938274" y="32564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28" name="tx128"/>
            <p:cNvSpPr/>
            <p:nvPr/>
          </p:nvSpPr>
          <p:spPr>
            <a:xfrm>
              <a:off x="7204817" y="33283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29" name="tx129"/>
            <p:cNvSpPr/>
            <p:nvPr/>
          </p:nvSpPr>
          <p:spPr>
            <a:xfrm>
              <a:off x="7471361" y="34657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30" name="tx130"/>
            <p:cNvSpPr/>
            <p:nvPr/>
          </p:nvSpPr>
          <p:spPr>
            <a:xfrm>
              <a:off x="7783108" y="33874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1" name="tx131"/>
            <p:cNvSpPr/>
            <p:nvPr/>
          </p:nvSpPr>
          <p:spPr>
            <a:xfrm>
              <a:off x="8004447" y="33572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2" name="tx13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717597" y="355405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4" name="tx134"/>
            <p:cNvSpPr/>
            <p:nvPr/>
          </p:nvSpPr>
          <p:spPr>
            <a:xfrm>
              <a:off x="639902" y="30434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5" name="tx135"/>
            <p:cNvSpPr/>
            <p:nvPr/>
          </p:nvSpPr>
          <p:spPr>
            <a:xfrm>
              <a:off x="639902" y="25331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36" name="tx136"/>
            <p:cNvSpPr/>
            <p:nvPr/>
          </p:nvSpPr>
          <p:spPr>
            <a:xfrm>
              <a:off x="639902" y="20229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63170" y="4979579"/>
              <a:ext cx="201456" cy="201456"/>
            </a:xfrm>
            <a:prstGeom prst="rect">
              <a:avLst/>
            </a:prstGeom>
            <a:solidFill>
              <a:srgbClr val="B3B3B3">
                <a:alpha val="85098"/>
              </a:srgbClr>
            </a:solidFill>
          </p:spPr>
          <p:txBody>
            <a:bodyPr/>
            <a:lstStyle/>
            <a:p/>
          </p:txBody>
        </p:sp>
        <p:sp>
          <p:nvSpPr>
            <p:cNvPr id="160" name="rc160"/>
            <p:cNvSpPr/>
            <p:nvPr/>
          </p:nvSpPr>
          <p:spPr>
            <a:xfrm>
              <a:off x="5565324" y="4979579"/>
              <a:ext cx="201456" cy="201456"/>
            </a:xfrm>
            <a:prstGeom prst="rect">
              <a:avLst/>
            </a:prstGeom>
            <a:solidFill>
              <a:srgbClr val="1CABE2">
                <a:alpha val="85098"/>
              </a:srgbClr>
            </a:solidFill>
          </p:spPr>
          <p:txBody>
            <a:bodyPr/>
            <a:lstStyle/>
            <a:p/>
          </p:txBody>
        </p:sp>
        <p:sp>
          <p:nvSpPr>
            <p:cNvPr id="161" name="tx16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51100" y="1581351"/>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2000-2025</a:t>
              </a:r>
            </a:p>
          </p:txBody>
        </p:sp>
        <p:sp>
          <p:nvSpPr>
            <p:cNvPr id="165" name="pl165"/>
            <p:cNvSpPr/>
            <p:nvPr/>
          </p:nvSpPr>
          <p:spPr>
            <a:xfrm>
              <a:off x="239590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5951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9441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49553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6947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8940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563009" cy="119033"/>
            </a:xfrm>
            <a:prstGeom prst="rect">
              <a:avLst/>
            </a:prstGeom>
            <a:solidFill>
              <a:srgbClr val="1CABE2">
                <a:alpha val="85098"/>
              </a:srgbClr>
            </a:solidFill>
          </p:spPr>
          <p:txBody>
            <a:bodyPr/>
            <a:lstStyle/>
            <a:p/>
          </p:txBody>
        </p:sp>
        <p:sp>
          <p:nvSpPr>
            <p:cNvPr id="176" name="rc176"/>
            <p:cNvSpPr/>
            <p:nvPr/>
          </p:nvSpPr>
          <p:spPr>
            <a:xfrm>
              <a:off x="1296273" y="5577352"/>
              <a:ext cx="2349905" cy="119033"/>
            </a:xfrm>
            <a:prstGeom prst="rect">
              <a:avLst/>
            </a:prstGeom>
            <a:solidFill>
              <a:srgbClr val="1CABE2">
                <a:alpha val="85098"/>
              </a:srgbClr>
            </a:solidFill>
          </p:spPr>
          <p:txBody>
            <a:bodyPr/>
            <a:lstStyle/>
            <a:p/>
          </p:txBody>
        </p:sp>
        <p:sp>
          <p:nvSpPr>
            <p:cNvPr id="177" name="rc177"/>
            <p:cNvSpPr/>
            <p:nvPr/>
          </p:nvSpPr>
          <p:spPr>
            <a:xfrm>
              <a:off x="1296273" y="5428560"/>
              <a:ext cx="1381133" cy="119033"/>
            </a:xfrm>
            <a:prstGeom prst="rect">
              <a:avLst/>
            </a:prstGeom>
            <a:solidFill>
              <a:srgbClr val="1CABE2">
                <a:alpha val="85098"/>
              </a:srgbClr>
            </a:solidFill>
          </p:spPr>
          <p:txBody>
            <a:bodyPr/>
            <a:lstStyle/>
            <a:p/>
          </p:txBody>
        </p:sp>
        <p:sp>
          <p:nvSpPr>
            <p:cNvPr id="178" name="rc178"/>
            <p:cNvSpPr/>
            <p:nvPr/>
          </p:nvSpPr>
          <p:spPr>
            <a:xfrm>
              <a:off x="1859283" y="5726143"/>
              <a:ext cx="2815048" cy="119033"/>
            </a:xfrm>
            <a:prstGeom prst="rect">
              <a:avLst/>
            </a:prstGeom>
            <a:solidFill>
              <a:srgbClr val="B3B3B3">
                <a:alpha val="85098"/>
              </a:srgbClr>
            </a:solidFill>
          </p:spPr>
          <p:txBody>
            <a:bodyPr/>
            <a:lstStyle/>
            <a:p/>
          </p:txBody>
        </p:sp>
        <p:sp>
          <p:nvSpPr>
            <p:cNvPr id="179" name="rc179"/>
            <p:cNvSpPr/>
            <p:nvPr/>
          </p:nvSpPr>
          <p:spPr>
            <a:xfrm>
              <a:off x="3646179" y="5577352"/>
              <a:ext cx="4229170" cy="119033"/>
            </a:xfrm>
            <a:prstGeom prst="rect">
              <a:avLst/>
            </a:prstGeom>
            <a:solidFill>
              <a:srgbClr val="B3B3B3">
                <a:alpha val="85098"/>
              </a:srgbClr>
            </a:solidFill>
          </p:spPr>
          <p:txBody>
            <a:bodyPr/>
            <a:lstStyle/>
            <a:p/>
          </p:txBody>
        </p:sp>
        <p:sp>
          <p:nvSpPr>
            <p:cNvPr id="180" name="rc180"/>
            <p:cNvSpPr/>
            <p:nvPr/>
          </p:nvSpPr>
          <p:spPr>
            <a:xfrm>
              <a:off x="2677407" y="5428560"/>
              <a:ext cx="5522333" cy="119033"/>
            </a:xfrm>
            <a:prstGeom prst="rect">
              <a:avLst/>
            </a:prstGeom>
            <a:solidFill>
              <a:srgbClr val="B3B3B3">
                <a:alpha val="85098"/>
              </a:srgbClr>
            </a:solidFill>
          </p:spPr>
          <p:txBody>
            <a:bodyPr/>
            <a:lstStyle/>
            <a:p/>
          </p:txBody>
        </p:sp>
        <p:sp>
          <p:nvSpPr>
            <p:cNvPr id="181" name="tx181"/>
            <p:cNvSpPr/>
            <p:nvPr/>
          </p:nvSpPr>
          <p:spPr>
            <a:xfrm>
              <a:off x="4754704"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82" name="tx182"/>
            <p:cNvSpPr/>
            <p:nvPr/>
          </p:nvSpPr>
          <p:spPr>
            <a:xfrm>
              <a:off x="7907504" y="559373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a:t>
              </a:r>
            </a:p>
          </p:txBody>
        </p:sp>
        <p:sp>
          <p:nvSpPr>
            <p:cNvPr id="183" name="tx183"/>
            <p:cNvSpPr/>
            <p:nvPr/>
          </p:nvSpPr>
          <p:spPr>
            <a:xfrm>
              <a:off x="828011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4" name="tx184"/>
            <p:cNvSpPr/>
            <p:nvPr/>
          </p:nvSpPr>
          <p:spPr>
            <a:xfrm>
              <a:off x="1511860"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5" name="tx185"/>
            <p:cNvSpPr/>
            <p:nvPr/>
          </p:nvSpPr>
          <p:spPr>
            <a:xfrm>
              <a:off x="2390854"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86" name="tx186"/>
            <p:cNvSpPr/>
            <p:nvPr/>
          </p:nvSpPr>
          <p:spPr>
            <a:xfrm>
              <a:off x="1906468"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7" name="tx187"/>
            <p:cNvSpPr/>
            <p:nvPr/>
          </p:nvSpPr>
          <p:spPr>
            <a:xfrm>
              <a:off x="318643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88" name="tx188"/>
            <p:cNvSpPr/>
            <p:nvPr/>
          </p:nvSpPr>
          <p:spPr>
            <a:xfrm>
              <a:off x="5680392"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89" name="tx189"/>
            <p:cNvSpPr/>
            <p:nvPr/>
          </p:nvSpPr>
          <p:spPr>
            <a:xfrm>
              <a:off x="5406419" y="5446409"/>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41009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5" name="tx195"/>
            <p:cNvSpPr/>
            <p:nvPr/>
          </p:nvSpPr>
          <p:spPr>
            <a:xfrm>
              <a:off x="5609350"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6" name="tx196"/>
            <p:cNvSpPr/>
            <p:nvPr/>
          </p:nvSpPr>
          <p:spPr>
            <a:xfrm>
              <a:off x="780860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7" name="tx197"/>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Georgia.
In 2025, DTP1 coverage in Georgia increased to 97%. The number of children missing out on any DTP vaccination (zero-dose children) improved from 2,000 in 2024 to 1,000 in 2025.
DTP3 coverage remained relatively constant within 1% at 85% in 2025, leaving 6,000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85%, leaving 6,000 children un- or under-vaccinated, including 1,000 zero-dose and 5,000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218713"/>
                  </a:moveTo>
                  <a:lnTo>
                    <a:pt x="135891" y="43742"/>
                  </a:lnTo>
                  <a:lnTo>
                    <a:pt x="271783" y="65614"/>
                  </a:lnTo>
                  <a:lnTo>
                    <a:pt x="407675" y="87485"/>
                  </a:lnTo>
                  <a:lnTo>
                    <a:pt x="543566" y="240584"/>
                  </a:lnTo>
                  <a:lnTo>
                    <a:pt x="679458" y="174970"/>
                  </a:lnTo>
                  <a:lnTo>
                    <a:pt x="815350" y="0"/>
                  </a:lnTo>
                  <a:lnTo>
                    <a:pt x="951242" y="0"/>
                  </a:lnTo>
                  <a:lnTo>
                    <a:pt x="1087133" y="0"/>
                  </a:lnTo>
                  <a:lnTo>
                    <a:pt x="1223025" y="0"/>
                  </a:lnTo>
                  <a:lnTo>
                    <a:pt x="1358917" y="0"/>
                  </a:lnTo>
                  <a:lnTo>
                    <a:pt x="1494809" y="21871"/>
                  </a:lnTo>
                  <a:lnTo>
                    <a:pt x="1630700" y="109356"/>
                  </a:lnTo>
                  <a:lnTo>
                    <a:pt x="1766592" y="0"/>
                  </a:lnTo>
                  <a:lnTo>
                    <a:pt x="1902484" y="0"/>
                  </a:lnTo>
                  <a:lnTo>
                    <a:pt x="2038375" y="43742"/>
                  </a:lnTo>
                  <a:lnTo>
                    <a:pt x="2174267" y="43742"/>
                  </a:lnTo>
                  <a:lnTo>
                    <a:pt x="2310159" y="21871"/>
                  </a:lnTo>
                  <a:lnTo>
                    <a:pt x="2446051" y="0"/>
                  </a:lnTo>
                  <a:lnTo>
                    <a:pt x="2581942" y="0"/>
                  </a:lnTo>
                  <a:lnTo>
                    <a:pt x="2717834" y="87485"/>
                  </a:lnTo>
                  <a:lnTo>
                    <a:pt x="2853726" y="43742"/>
                  </a:lnTo>
                  <a:lnTo>
                    <a:pt x="2989618" y="87485"/>
                  </a:lnTo>
                  <a:lnTo>
                    <a:pt x="3125509" y="65614"/>
                  </a:lnTo>
                  <a:lnTo>
                    <a:pt x="3261401" y="87485"/>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218713"/>
                  </a:moveTo>
                  <a:lnTo>
                    <a:pt x="135891" y="43742"/>
                  </a:lnTo>
                  <a:lnTo>
                    <a:pt x="271783" y="65614"/>
                  </a:lnTo>
                  <a:lnTo>
                    <a:pt x="407675" y="87485"/>
                  </a:lnTo>
                  <a:lnTo>
                    <a:pt x="543566" y="240584"/>
                  </a:lnTo>
                  <a:lnTo>
                    <a:pt x="679458" y="174970"/>
                  </a:lnTo>
                  <a:lnTo>
                    <a:pt x="815350" y="0"/>
                  </a:lnTo>
                  <a:lnTo>
                    <a:pt x="951242" y="0"/>
                  </a:lnTo>
                  <a:lnTo>
                    <a:pt x="1087133" y="0"/>
                  </a:lnTo>
                  <a:lnTo>
                    <a:pt x="1223025" y="0"/>
                  </a:lnTo>
                  <a:lnTo>
                    <a:pt x="1358917" y="0"/>
                  </a:lnTo>
                  <a:lnTo>
                    <a:pt x="1494809" y="21871"/>
                  </a:lnTo>
                  <a:lnTo>
                    <a:pt x="1630700" y="109356"/>
                  </a:lnTo>
                  <a:lnTo>
                    <a:pt x="1766592" y="0"/>
                  </a:lnTo>
                  <a:lnTo>
                    <a:pt x="1902484" y="0"/>
                  </a:lnTo>
                  <a:lnTo>
                    <a:pt x="2038375" y="43742"/>
                  </a:lnTo>
                  <a:lnTo>
                    <a:pt x="2174267" y="43742"/>
                  </a:lnTo>
                  <a:lnTo>
                    <a:pt x="2310159" y="21871"/>
                  </a:lnTo>
                  <a:lnTo>
                    <a:pt x="2446051" y="0"/>
                  </a:lnTo>
                  <a:lnTo>
                    <a:pt x="2581942" y="0"/>
                  </a:lnTo>
                  <a:lnTo>
                    <a:pt x="2717834" y="87485"/>
                  </a:lnTo>
                  <a:lnTo>
                    <a:pt x="2853726" y="43742"/>
                  </a:lnTo>
                  <a:lnTo>
                    <a:pt x="2989618" y="87485"/>
                  </a:lnTo>
                  <a:lnTo>
                    <a:pt x="3125509" y="65614"/>
                  </a:lnTo>
                  <a:lnTo>
                    <a:pt x="3261401" y="87485"/>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218713"/>
                  </a:moveTo>
                  <a:lnTo>
                    <a:pt x="135891" y="43742"/>
                  </a:lnTo>
                  <a:lnTo>
                    <a:pt x="271783" y="65614"/>
                  </a:lnTo>
                  <a:lnTo>
                    <a:pt x="407675" y="87485"/>
                  </a:lnTo>
                  <a:lnTo>
                    <a:pt x="543566" y="240584"/>
                  </a:lnTo>
                  <a:lnTo>
                    <a:pt x="679458" y="174970"/>
                  </a:lnTo>
                  <a:lnTo>
                    <a:pt x="815350" y="0"/>
                  </a:lnTo>
                  <a:lnTo>
                    <a:pt x="951242" y="0"/>
                  </a:lnTo>
                  <a:lnTo>
                    <a:pt x="1087133" y="0"/>
                  </a:lnTo>
                  <a:lnTo>
                    <a:pt x="1223025" y="0"/>
                  </a:lnTo>
                  <a:lnTo>
                    <a:pt x="1358917" y="0"/>
                  </a:lnTo>
                  <a:lnTo>
                    <a:pt x="1494809" y="21871"/>
                  </a:lnTo>
                  <a:lnTo>
                    <a:pt x="1630700" y="109356"/>
                  </a:lnTo>
                  <a:lnTo>
                    <a:pt x="1766592" y="0"/>
                  </a:lnTo>
                  <a:lnTo>
                    <a:pt x="1902484" y="0"/>
                  </a:lnTo>
                  <a:lnTo>
                    <a:pt x="2038375" y="43742"/>
                  </a:lnTo>
                  <a:lnTo>
                    <a:pt x="2174267" y="43742"/>
                  </a:lnTo>
                  <a:lnTo>
                    <a:pt x="2310159" y="21871"/>
                  </a:lnTo>
                  <a:lnTo>
                    <a:pt x="2446051" y="0"/>
                  </a:lnTo>
                  <a:lnTo>
                    <a:pt x="2581942" y="0"/>
                  </a:lnTo>
                  <a:lnTo>
                    <a:pt x="2717834" y="87485"/>
                  </a:lnTo>
                  <a:lnTo>
                    <a:pt x="2853726" y="43742"/>
                  </a:lnTo>
                  <a:lnTo>
                    <a:pt x="2989618" y="87485"/>
                  </a:lnTo>
                  <a:lnTo>
                    <a:pt x="3125509" y="65614"/>
                  </a:lnTo>
                  <a:lnTo>
                    <a:pt x="3261401" y="87485"/>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6127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0" name="tx60"/>
            <p:cNvSpPr/>
            <p:nvPr/>
          </p:nvSpPr>
          <p:spPr>
            <a:xfrm>
              <a:off x="28166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1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0013" y="1403693"/>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Georgia, 2000-2025</a:t>
              </a:r>
            </a:p>
          </p:txBody>
        </p:sp>
        <p:sp>
          <p:nvSpPr>
            <p:cNvPr id="63" name="pl63"/>
            <p:cNvSpPr/>
            <p:nvPr/>
          </p:nvSpPr>
          <p:spPr>
            <a:xfrm>
              <a:off x="5267799" y="37247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63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7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9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1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4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071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50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07136"/>
              <a:ext cx="3397293" cy="1052558"/>
            </a:xfrm>
            <a:custGeom>
              <a:avLst/>
              <a:pathLst>
                <a:path w="3397293" h="1052558">
                  <a:moveTo>
                    <a:pt x="0" y="956871"/>
                  </a:moveTo>
                  <a:lnTo>
                    <a:pt x="135891" y="191374"/>
                  </a:lnTo>
                  <a:lnTo>
                    <a:pt x="271783" y="287061"/>
                  </a:lnTo>
                  <a:lnTo>
                    <a:pt x="407675" y="382748"/>
                  </a:lnTo>
                  <a:lnTo>
                    <a:pt x="543566" y="1052558"/>
                  </a:lnTo>
                  <a:lnTo>
                    <a:pt x="679458" y="765497"/>
                  </a:lnTo>
                  <a:lnTo>
                    <a:pt x="815350" y="0"/>
                  </a:lnTo>
                  <a:lnTo>
                    <a:pt x="951242" y="0"/>
                  </a:lnTo>
                  <a:lnTo>
                    <a:pt x="1087133" y="0"/>
                  </a:lnTo>
                  <a:lnTo>
                    <a:pt x="1223025" y="0"/>
                  </a:lnTo>
                  <a:lnTo>
                    <a:pt x="1358917" y="0"/>
                  </a:lnTo>
                  <a:lnTo>
                    <a:pt x="1494809" y="95687"/>
                  </a:lnTo>
                  <a:lnTo>
                    <a:pt x="1630700" y="478435"/>
                  </a:lnTo>
                  <a:lnTo>
                    <a:pt x="1766592" y="0"/>
                  </a:lnTo>
                  <a:lnTo>
                    <a:pt x="1902484" y="0"/>
                  </a:lnTo>
                  <a:lnTo>
                    <a:pt x="2038375" y="191374"/>
                  </a:lnTo>
                  <a:lnTo>
                    <a:pt x="2174267" y="191374"/>
                  </a:lnTo>
                  <a:lnTo>
                    <a:pt x="2310159" y="95687"/>
                  </a:lnTo>
                  <a:lnTo>
                    <a:pt x="2446051" y="0"/>
                  </a:lnTo>
                  <a:lnTo>
                    <a:pt x="2581942" y="0"/>
                  </a:lnTo>
                  <a:lnTo>
                    <a:pt x="2717834" y="382748"/>
                  </a:lnTo>
                  <a:lnTo>
                    <a:pt x="2853726" y="191374"/>
                  </a:lnTo>
                  <a:lnTo>
                    <a:pt x="2989618" y="382748"/>
                  </a:lnTo>
                  <a:lnTo>
                    <a:pt x="3125509" y="287061"/>
                  </a:lnTo>
                  <a:lnTo>
                    <a:pt x="3261401" y="382748"/>
                  </a:lnTo>
                  <a:lnTo>
                    <a:pt x="3397293" y="191374"/>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07136"/>
              <a:ext cx="3397293" cy="861184"/>
            </a:xfrm>
            <a:custGeom>
              <a:avLst/>
              <a:pathLst>
                <a:path w="3397293" h="861184">
                  <a:moveTo>
                    <a:pt x="0" y="861184"/>
                  </a:moveTo>
                  <a:lnTo>
                    <a:pt x="135891" y="765497"/>
                  </a:lnTo>
                  <a:lnTo>
                    <a:pt x="271783" y="765497"/>
                  </a:lnTo>
                  <a:lnTo>
                    <a:pt x="407675" y="669810"/>
                  </a:lnTo>
                  <a:lnTo>
                    <a:pt x="543566" y="574122"/>
                  </a:lnTo>
                  <a:lnTo>
                    <a:pt x="679458" y="478435"/>
                  </a:lnTo>
                  <a:lnTo>
                    <a:pt x="815350" y="382748"/>
                  </a:lnTo>
                  <a:lnTo>
                    <a:pt x="951242" y="382748"/>
                  </a:lnTo>
                  <a:lnTo>
                    <a:pt x="1087133" y="287061"/>
                  </a:lnTo>
                  <a:lnTo>
                    <a:pt x="1223025" y="191374"/>
                  </a:lnTo>
                  <a:lnTo>
                    <a:pt x="1358917" y="191374"/>
                  </a:lnTo>
                  <a:lnTo>
                    <a:pt x="1494809" y="95687"/>
                  </a:lnTo>
                  <a:lnTo>
                    <a:pt x="1630700" y="191374"/>
                  </a:lnTo>
                  <a:lnTo>
                    <a:pt x="1766592" y="191374"/>
                  </a:lnTo>
                  <a:lnTo>
                    <a:pt x="1902484" y="191374"/>
                  </a:lnTo>
                  <a:lnTo>
                    <a:pt x="2038375" y="191374"/>
                  </a:lnTo>
                  <a:lnTo>
                    <a:pt x="2174267" y="95687"/>
                  </a:lnTo>
                  <a:lnTo>
                    <a:pt x="2310159" y="95687"/>
                  </a:lnTo>
                  <a:lnTo>
                    <a:pt x="2446051" y="95687"/>
                  </a:lnTo>
                  <a:lnTo>
                    <a:pt x="2581942" y="0"/>
                  </a:lnTo>
                  <a:lnTo>
                    <a:pt x="2717834" y="287061"/>
                  </a:lnTo>
                  <a:lnTo>
                    <a:pt x="2853726" y="478435"/>
                  </a:lnTo>
                  <a:lnTo>
                    <a:pt x="2989618" y="191374"/>
                  </a:lnTo>
                  <a:lnTo>
                    <a:pt x="3125509" y="191374"/>
                  </a:lnTo>
                  <a:lnTo>
                    <a:pt x="3261401" y="191374"/>
                  </a:lnTo>
                  <a:lnTo>
                    <a:pt x="3397293" y="9568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20074"/>
              <a:ext cx="3397293" cy="765497"/>
            </a:xfrm>
            <a:custGeom>
              <a:avLst/>
              <a:pathLst>
                <a:path w="3397293" h="765497">
                  <a:moveTo>
                    <a:pt x="0" y="191374"/>
                  </a:moveTo>
                  <a:lnTo>
                    <a:pt x="135891" y="95687"/>
                  </a:lnTo>
                  <a:lnTo>
                    <a:pt x="271783" y="478435"/>
                  </a:lnTo>
                  <a:lnTo>
                    <a:pt x="407675" y="765497"/>
                  </a:lnTo>
                  <a:lnTo>
                    <a:pt x="543566" y="478435"/>
                  </a:lnTo>
                  <a:lnTo>
                    <a:pt x="679458" y="191374"/>
                  </a:lnTo>
                  <a:lnTo>
                    <a:pt x="815350" y="191374"/>
                  </a:lnTo>
                  <a:lnTo>
                    <a:pt x="951242" y="0"/>
                  </a:lnTo>
                  <a:lnTo>
                    <a:pt x="1087133" y="95687"/>
                  </a:lnTo>
                  <a:lnTo>
                    <a:pt x="1223025" y="287061"/>
                  </a:lnTo>
                  <a:lnTo>
                    <a:pt x="1358917" y="478435"/>
                  </a:lnTo>
                  <a:lnTo>
                    <a:pt x="1494809" y="478435"/>
                  </a:lnTo>
                  <a:lnTo>
                    <a:pt x="1630700" y="287061"/>
                  </a:lnTo>
                  <a:lnTo>
                    <a:pt x="1766592" y="191374"/>
                  </a:lnTo>
                  <a:lnTo>
                    <a:pt x="1902484" y="478435"/>
                  </a:lnTo>
                  <a:lnTo>
                    <a:pt x="2038375" y="382748"/>
                  </a:lnTo>
                  <a:lnTo>
                    <a:pt x="2174267" y="574122"/>
                  </a:lnTo>
                  <a:lnTo>
                    <a:pt x="2310159" y="382748"/>
                  </a:lnTo>
                  <a:lnTo>
                    <a:pt x="2446051" y="191374"/>
                  </a:lnTo>
                  <a:lnTo>
                    <a:pt x="2581942" y="287061"/>
                  </a:lnTo>
                  <a:lnTo>
                    <a:pt x="2717834" y="478435"/>
                  </a:lnTo>
                  <a:lnTo>
                    <a:pt x="2853726" y="574122"/>
                  </a:lnTo>
                  <a:lnTo>
                    <a:pt x="2989618" y="478435"/>
                  </a:lnTo>
                  <a:lnTo>
                    <a:pt x="3125509" y="478435"/>
                  </a:lnTo>
                  <a:lnTo>
                    <a:pt x="3261401" y="669810"/>
                  </a:lnTo>
                  <a:lnTo>
                    <a:pt x="3397293" y="66981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071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07136"/>
              <a:ext cx="3397293" cy="1052558"/>
            </a:xfrm>
            <a:custGeom>
              <a:avLst/>
              <a:pathLst>
                <a:path w="3397293" h="1052558">
                  <a:moveTo>
                    <a:pt x="0" y="956871"/>
                  </a:moveTo>
                  <a:lnTo>
                    <a:pt x="135891" y="191374"/>
                  </a:lnTo>
                  <a:lnTo>
                    <a:pt x="271783" y="287061"/>
                  </a:lnTo>
                  <a:lnTo>
                    <a:pt x="407675" y="382748"/>
                  </a:lnTo>
                  <a:lnTo>
                    <a:pt x="543566" y="1052558"/>
                  </a:lnTo>
                  <a:lnTo>
                    <a:pt x="679458" y="765497"/>
                  </a:lnTo>
                  <a:lnTo>
                    <a:pt x="815350" y="0"/>
                  </a:lnTo>
                  <a:lnTo>
                    <a:pt x="951242" y="0"/>
                  </a:lnTo>
                  <a:lnTo>
                    <a:pt x="1087133" y="0"/>
                  </a:lnTo>
                  <a:lnTo>
                    <a:pt x="1223025" y="0"/>
                  </a:lnTo>
                  <a:lnTo>
                    <a:pt x="1358917" y="0"/>
                  </a:lnTo>
                  <a:lnTo>
                    <a:pt x="1494809" y="95687"/>
                  </a:lnTo>
                  <a:lnTo>
                    <a:pt x="1630700" y="478435"/>
                  </a:lnTo>
                  <a:lnTo>
                    <a:pt x="1766592" y="0"/>
                  </a:lnTo>
                  <a:lnTo>
                    <a:pt x="1902484" y="0"/>
                  </a:lnTo>
                  <a:lnTo>
                    <a:pt x="2038375" y="191374"/>
                  </a:lnTo>
                  <a:lnTo>
                    <a:pt x="2174267" y="191374"/>
                  </a:lnTo>
                  <a:lnTo>
                    <a:pt x="2310159" y="95687"/>
                  </a:lnTo>
                  <a:lnTo>
                    <a:pt x="2446051" y="0"/>
                  </a:lnTo>
                  <a:lnTo>
                    <a:pt x="2581942" y="0"/>
                  </a:lnTo>
                  <a:lnTo>
                    <a:pt x="2717834" y="382748"/>
                  </a:lnTo>
                  <a:lnTo>
                    <a:pt x="2853726" y="191374"/>
                  </a:lnTo>
                  <a:lnTo>
                    <a:pt x="2989618" y="382748"/>
                  </a:lnTo>
                  <a:lnTo>
                    <a:pt x="3125509" y="287061"/>
                  </a:lnTo>
                  <a:lnTo>
                    <a:pt x="3261401" y="382748"/>
                  </a:lnTo>
                  <a:lnTo>
                    <a:pt x="3397293" y="191374"/>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66975"/>
              <a:ext cx="0" cy="1397032"/>
            </a:xfrm>
            <a:custGeom>
              <a:avLst/>
              <a:pathLst>
                <a:path w="0" h="1397032">
                  <a:moveTo>
                    <a:pt x="0" y="13970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66975"/>
              <a:ext cx="0" cy="1205658"/>
            </a:xfrm>
            <a:custGeom>
              <a:avLst/>
              <a:pathLst>
                <a:path w="0" h="1205658">
                  <a:moveTo>
                    <a:pt x="0" y="120565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66975"/>
              <a:ext cx="0" cy="440160"/>
            </a:xfrm>
            <a:custGeom>
              <a:avLst/>
              <a:pathLst>
                <a:path w="0" h="440160">
                  <a:moveTo>
                    <a:pt x="0" y="4401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66975"/>
              <a:ext cx="0" cy="631535"/>
            </a:xfrm>
            <a:custGeom>
              <a:avLst/>
              <a:pathLst>
                <a:path w="0" h="631535">
                  <a:moveTo>
                    <a:pt x="0" y="6315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66975"/>
              <a:ext cx="0" cy="440160"/>
            </a:xfrm>
            <a:custGeom>
              <a:avLst/>
              <a:pathLst>
                <a:path w="0" h="440160">
                  <a:moveTo>
                    <a:pt x="0" y="4401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66975"/>
              <a:ext cx="0" cy="822909"/>
            </a:xfrm>
            <a:custGeom>
              <a:avLst/>
              <a:pathLst>
                <a:path w="0" h="822909">
                  <a:moveTo>
                    <a:pt x="0" y="82290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66975"/>
              <a:ext cx="0" cy="631535"/>
            </a:xfrm>
            <a:custGeom>
              <a:avLst/>
              <a:pathLst>
                <a:path w="0" h="631535">
                  <a:moveTo>
                    <a:pt x="0" y="63153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07136"/>
              <a:ext cx="3397293" cy="1052558"/>
            </a:xfrm>
            <a:custGeom>
              <a:avLst/>
              <a:pathLst>
                <a:path w="3397293" h="1052558">
                  <a:moveTo>
                    <a:pt x="0" y="956871"/>
                  </a:moveTo>
                  <a:lnTo>
                    <a:pt x="135891" y="191374"/>
                  </a:lnTo>
                  <a:lnTo>
                    <a:pt x="271783" y="287061"/>
                  </a:lnTo>
                  <a:lnTo>
                    <a:pt x="407675" y="382748"/>
                  </a:lnTo>
                  <a:lnTo>
                    <a:pt x="543566" y="1052558"/>
                  </a:lnTo>
                  <a:lnTo>
                    <a:pt x="679458" y="765497"/>
                  </a:lnTo>
                  <a:lnTo>
                    <a:pt x="815350" y="0"/>
                  </a:lnTo>
                  <a:lnTo>
                    <a:pt x="951242" y="0"/>
                  </a:lnTo>
                  <a:lnTo>
                    <a:pt x="1087133" y="0"/>
                  </a:lnTo>
                  <a:lnTo>
                    <a:pt x="1223025" y="0"/>
                  </a:lnTo>
                  <a:lnTo>
                    <a:pt x="1358917" y="0"/>
                  </a:lnTo>
                  <a:lnTo>
                    <a:pt x="1494809" y="95687"/>
                  </a:lnTo>
                  <a:lnTo>
                    <a:pt x="1630700" y="478435"/>
                  </a:lnTo>
                  <a:lnTo>
                    <a:pt x="1766592" y="0"/>
                  </a:lnTo>
                  <a:lnTo>
                    <a:pt x="1902484" y="0"/>
                  </a:lnTo>
                  <a:lnTo>
                    <a:pt x="2038375" y="191374"/>
                  </a:lnTo>
                  <a:lnTo>
                    <a:pt x="2174267" y="191374"/>
                  </a:lnTo>
                  <a:lnTo>
                    <a:pt x="2310159" y="95687"/>
                  </a:lnTo>
                  <a:lnTo>
                    <a:pt x="2446051" y="0"/>
                  </a:lnTo>
                  <a:lnTo>
                    <a:pt x="2581942" y="0"/>
                  </a:lnTo>
                  <a:lnTo>
                    <a:pt x="2717834" y="382748"/>
                  </a:lnTo>
                  <a:lnTo>
                    <a:pt x="2853726" y="191374"/>
                  </a:lnTo>
                  <a:lnTo>
                    <a:pt x="2989618" y="382748"/>
                  </a:lnTo>
                  <a:lnTo>
                    <a:pt x="3125509" y="287061"/>
                  </a:lnTo>
                  <a:lnTo>
                    <a:pt x="3261401" y="382748"/>
                  </a:lnTo>
                  <a:lnTo>
                    <a:pt x="3397293" y="191374"/>
                  </a:lnTo>
                </a:path>
              </a:pathLst>
            </a:custGeom>
            <a:ln w="27101" cap="flat">
              <a:solidFill>
                <a:srgbClr val="0058AB">
                  <a:alpha val="100000"/>
                </a:srgbClr>
              </a:solidFill>
              <a:prstDash val="solid"/>
              <a:round/>
            </a:ln>
          </p:spPr>
          <p:txBody>
            <a:bodyPr/>
            <a:lstStyle/>
            <a:p/>
          </p:txBody>
        </p:sp>
        <p:sp>
          <p:nvSpPr>
            <p:cNvPr id="93" name="tx93"/>
            <p:cNvSpPr/>
            <p:nvPr/>
          </p:nvSpPr>
          <p:spPr>
            <a:xfrm>
              <a:off x="5359324" y="24882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068928"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27845"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899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5108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39118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43523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9550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98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662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287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7723" y="496127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20" name="tx120"/>
            <p:cNvSpPr/>
            <p:nvPr/>
          </p:nvSpPr>
          <p:spPr>
            <a:xfrm>
              <a:off x="71333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9581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737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867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997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3128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302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432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563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693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1754160"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4303175"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9714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43936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610673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5" name="tx145"/>
            <p:cNvSpPr/>
            <p:nvPr/>
          </p:nvSpPr>
          <p:spPr>
            <a:xfrm>
              <a:off x="781977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Georgia (97%) was 7 percentage points higher than the global average (90%) and 7 percentage points higher than the average across all ECAR countries (90%).
National DTP1 coverage was 2 percentage points lower than in 2019 (99%).
This equates to 1,000 zero-dose children in 2025 - the same number of zero-dose children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DTP1 coverage was 97% - this is 2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Georgia ranked number 14 out of 21 countries for lowest DTP1 coverage (based on tied ranks).
Georgia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F26A21">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Georgia ranked number 17 out of 21 countries with 1,000 zero-dose children.
In 2025, Georgia ranked number 17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39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1104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2814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4525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623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24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1959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3669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5380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707147"/>
              <a:ext cx="203168" cy="978239"/>
            </a:xfrm>
            <a:prstGeom prst="rect">
              <a:avLst/>
            </a:prstGeom>
            <a:solidFill>
              <a:srgbClr val="80BD41">
                <a:alpha val="100000"/>
              </a:srgbClr>
            </a:solidFill>
          </p:spPr>
          <p:txBody>
            <a:bodyPr/>
            <a:lstStyle/>
            <a:p/>
          </p:txBody>
        </p:sp>
        <p:sp>
          <p:nvSpPr>
            <p:cNvPr id="29" name="rc29"/>
            <p:cNvSpPr/>
            <p:nvPr/>
          </p:nvSpPr>
          <p:spPr>
            <a:xfrm>
              <a:off x="1332670" y="3462587"/>
              <a:ext cx="203168" cy="134509"/>
            </a:xfrm>
            <a:prstGeom prst="rect">
              <a:avLst/>
            </a:prstGeom>
            <a:solidFill>
              <a:srgbClr val="0058AB">
                <a:alpha val="100000"/>
              </a:srgbClr>
            </a:solidFill>
          </p:spPr>
          <p:txBody>
            <a:bodyPr/>
            <a:lstStyle/>
            <a:p/>
          </p:txBody>
        </p:sp>
        <p:sp>
          <p:nvSpPr>
            <p:cNvPr id="30" name="rc30"/>
            <p:cNvSpPr/>
            <p:nvPr/>
          </p:nvSpPr>
          <p:spPr>
            <a:xfrm>
              <a:off x="1332670" y="3597096"/>
              <a:ext cx="203168" cy="110050"/>
            </a:xfrm>
            <a:prstGeom prst="rect">
              <a:avLst/>
            </a:prstGeom>
            <a:solidFill>
              <a:srgbClr val="1CABE2">
                <a:alpha val="100000"/>
              </a:srgbClr>
            </a:solidFill>
          </p:spPr>
          <p:txBody>
            <a:bodyPr/>
            <a:lstStyle/>
            <a:p/>
          </p:txBody>
        </p:sp>
        <p:sp>
          <p:nvSpPr>
            <p:cNvPr id="31" name="rc31"/>
            <p:cNvSpPr/>
            <p:nvPr/>
          </p:nvSpPr>
          <p:spPr>
            <a:xfrm>
              <a:off x="1558413" y="3666064"/>
              <a:ext cx="203168" cy="1019322"/>
            </a:xfrm>
            <a:prstGeom prst="rect">
              <a:avLst/>
            </a:prstGeom>
            <a:solidFill>
              <a:srgbClr val="80BD41">
                <a:alpha val="100000"/>
              </a:srgbClr>
            </a:solidFill>
          </p:spPr>
          <p:txBody>
            <a:bodyPr/>
            <a:lstStyle/>
            <a:p/>
          </p:txBody>
        </p:sp>
        <p:sp>
          <p:nvSpPr>
            <p:cNvPr id="32" name="rc32"/>
            <p:cNvSpPr/>
            <p:nvPr/>
          </p:nvSpPr>
          <p:spPr>
            <a:xfrm>
              <a:off x="1558413" y="3513742"/>
              <a:ext cx="203168" cy="35160"/>
            </a:xfrm>
            <a:prstGeom prst="rect">
              <a:avLst/>
            </a:prstGeom>
            <a:solidFill>
              <a:srgbClr val="0058AB">
                <a:alpha val="100000"/>
              </a:srgbClr>
            </a:solidFill>
          </p:spPr>
          <p:txBody>
            <a:bodyPr/>
            <a:lstStyle/>
            <a:p/>
          </p:txBody>
        </p:sp>
        <p:sp>
          <p:nvSpPr>
            <p:cNvPr id="33" name="rc33"/>
            <p:cNvSpPr/>
            <p:nvPr/>
          </p:nvSpPr>
          <p:spPr>
            <a:xfrm>
              <a:off x="1558413" y="3548902"/>
              <a:ext cx="203168" cy="117162"/>
            </a:xfrm>
            <a:prstGeom prst="rect">
              <a:avLst/>
            </a:prstGeom>
            <a:solidFill>
              <a:srgbClr val="1CABE2">
                <a:alpha val="100000"/>
              </a:srgbClr>
            </a:solidFill>
          </p:spPr>
          <p:txBody>
            <a:bodyPr/>
            <a:lstStyle/>
            <a:p/>
          </p:txBody>
        </p:sp>
        <p:sp>
          <p:nvSpPr>
            <p:cNvPr id="34" name="rc34"/>
            <p:cNvSpPr/>
            <p:nvPr/>
          </p:nvSpPr>
          <p:spPr>
            <a:xfrm>
              <a:off x="1784155" y="3721976"/>
              <a:ext cx="203168" cy="963410"/>
            </a:xfrm>
            <a:prstGeom prst="rect">
              <a:avLst/>
            </a:prstGeom>
            <a:solidFill>
              <a:srgbClr val="80BD41">
                <a:alpha val="100000"/>
              </a:srgbClr>
            </a:solidFill>
          </p:spPr>
          <p:txBody>
            <a:bodyPr/>
            <a:lstStyle/>
            <a:p/>
          </p:txBody>
        </p:sp>
        <p:sp>
          <p:nvSpPr>
            <p:cNvPr id="35" name="rc35"/>
            <p:cNvSpPr/>
            <p:nvPr/>
          </p:nvSpPr>
          <p:spPr>
            <a:xfrm>
              <a:off x="1784155" y="3538480"/>
              <a:ext cx="203168" cy="45885"/>
            </a:xfrm>
            <a:prstGeom prst="rect">
              <a:avLst/>
            </a:prstGeom>
            <a:solidFill>
              <a:srgbClr val="0058AB">
                <a:alpha val="100000"/>
              </a:srgbClr>
            </a:solidFill>
          </p:spPr>
          <p:txBody>
            <a:bodyPr/>
            <a:lstStyle/>
            <a:p/>
          </p:txBody>
        </p:sp>
        <p:sp>
          <p:nvSpPr>
            <p:cNvPr id="36" name="rc36"/>
            <p:cNvSpPr/>
            <p:nvPr/>
          </p:nvSpPr>
          <p:spPr>
            <a:xfrm>
              <a:off x="1784155" y="3584366"/>
              <a:ext cx="203168" cy="137610"/>
            </a:xfrm>
            <a:prstGeom prst="rect">
              <a:avLst/>
            </a:prstGeom>
            <a:solidFill>
              <a:srgbClr val="1CABE2">
                <a:alpha val="100000"/>
              </a:srgbClr>
            </a:solidFill>
          </p:spPr>
          <p:txBody>
            <a:bodyPr/>
            <a:lstStyle/>
            <a:p/>
          </p:txBody>
        </p:sp>
        <p:sp>
          <p:nvSpPr>
            <p:cNvPr id="37" name="rc37"/>
            <p:cNvSpPr/>
            <p:nvPr/>
          </p:nvSpPr>
          <p:spPr>
            <a:xfrm>
              <a:off x="2009898" y="3837692"/>
              <a:ext cx="203168" cy="847694"/>
            </a:xfrm>
            <a:prstGeom prst="rect">
              <a:avLst/>
            </a:prstGeom>
            <a:solidFill>
              <a:srgbClr val="80BD41">
                <a:alpha val="100000"/>
              </a:srgbClr>
            </a:solidFill>
          </p:spPr>
          <p:txBody>
            <a:bodyPr/>
            <a:lstStyle/>
            <a:p/>
          </p:txBody>
        </p:sp>
        <p:sp>
          <p:nvSpPr>
            <p:cNvPr id="38" name="rc38"/>
            <p:cNvSpPr/>
            <p:nvPr/>
          </p:nvSpPr>
          <p:spPr>
            <a:xfrm>
              <a:off x="2009898" y="3555128"/>
              <a:ext cx="203168" cy="56517"/>
            </a:xfrm>
            <a:prstGeom prst="rect">
              <a:avLst/>
            </a:prstGeom>
            <a:solidFill>
              <a:srgbClr val="0058AB">
                <a:alpha val="100000"/>
              </a:srgbClr>
            </a:solidFill>
          </p:spPr>
          <p:txBody>
            <a:bodyPr/>
            <a:lstStyle/>
            <a:p/>
          </p:txBody>
        </p:sp>
        <p:sp>
          <p:nvSpPr>
            <p:cNvPr id="39" name="rc39"/>
            <p:cNvSpPr/>
            <p:nvPr/>
          </p:nvSpPr>
          <p:spPr>
            <a:xfrm>
              <a:off x="2009898" y="3611645"/>
              <a:ext cx="203168" cy="226047"/>
            </a:xfrm>
            <a:prstGeom prst="rect">
              <a:avLst/>
            </a:prstGeom>
            <a:solidFill>
              <a:srgbClr val="1CABE2">
                <a:alpha val="100000"/>
              </a:srgbClr>
            </a:solidFill>
          </p:spPr>
          <p:txBody>
            <a:bodyPr/>
            <a:lstStyle/>
            <a:p/>
          </p:txBody>
        </p:sp>
        <p:sp>
          <p:nvSpPr>
            <p:cNvPr id="40" name="rc40"/>
            <p:cNvSpPr/>
            <p:nvPr/>
          </p:nvSpPr>
          <p:spPr>
            <a:xfrm>
              <a:off x="2235640" y="3794581"/>
              <a:ext cx="203168" cy="890805"/>
            </a:xfrm>
            <a:prstGeom prst="rect">
              <a:avLst/>
            </a:prstGeom>
            <a:solidFill>
              <a:srgbClr val="80BD41">
                <a:alpha val="100000"/>
              </a:srgbClr>
            </a:solidFill>
          </p:spPr>
          <p:txBody>
            <a:bodyPr/>
            <a:lstStyle/>
            <a:p/>
          </p:txBody>
        </p:sp>
        <p:sp>
          <p:nvSpPr>
            <p:cNvPr id="41" name="rc41"/>
            <p:cNvSpPr/>
            <p:nvPr/>
          </p:nvSpPr>
          <p:spPr>
            <a:xfrm>
              <a:off x="2235640" y="3543330"/>
              <a:ext cx="203168" cy="137050"/>
            </a:xfrm>
            <a:prstGeom prst="rect">
              <a:avLst/>
            </a:prstGeom>
            <a:solidFill>
              <a:srgbClr val="0058AB">
                <a:alpha val="100000"/>
              </a:srgbClr>
            </a:solidFill>
          </p:spPr>
          <p:txBody>
            <a:bodyPr/>
            <a:lstStyle/>
            <a:p/>
          </p:txBody>
        </p:sp>
        <p:sp>
          <p:nvSpPr>
            <p:cNvPr id="42" name="rc42"/>
            <p:cNvSpPr/>
            <p:nvPr/>
          </p:nvSpPr>
          <p:spPr>
            <a:xfrm>
              <a:off x="2235640" y="3680380"/>
              <a:ext cx="203168" cy="114201"/>
            </a:xfrm>
            <a:prstGeom prst="rect">
              <a:avLst/>
            </a:prstGeom>
            <a:solidFill>
              <a:srgbClr val="1CABE2">
                <a:alpha val="100000"/>
              </a:srgbClr>
            </a:solidFill>
          </p:spPr>
          <p:txBody>
            <a:bodyPr/>
            <a:lstStyle/>
            <a:p/>
          </p:txBody>
        </p:sp>
        <p:sp>
          <p:nvSpPr>
            <p:cNvPr id="43" name="rc43"/>
            <p:cNvSpPr/>
            <p:nvPr/>
          </p:nvSpPr>
          <p:spPr>
            <a:xfrm>
              <a:off x="2461382" y="3736035"/>
              <a:ext cx="203168" cy="949351"/>
            </a:xfrm>
            <a:prstGeom prst="rect">
              <a:avLst/>
            </a:prstGeom>
            <a:solidFill>
              <a:srgbClr val="80BD41">
                <a:alpha val="100000"/>
              </a:srgbClr>
            </a:solidFill>
          </p:spPr>
          <p:txBody>
            <a:bodyPr/>
            <a:lstStyle/>
            <a:p/>
          </p:txBody>
        </p:sp>
        <p:sp>
          <p:nvSpPr>
            <p:cNvPr id="44" name="rc44"/>
            <p:cNvSpPr/>
            <p:nvPr/>
          </p:nvSpPr>
          <p:spPr>
            <a:xfrm>
              <a:off x="2461382" y="3527638"/>
              <a:ext cx="203168" cy="104198"/>
            </a:xfrm>
            <a:prstGeom prst="rect">
              <a:avLst/>
            </a:prstGeom>
            <a:solidFill>
              <a:srgbClr val="0058AB">
                <a:alpha val="100000"/>
              </a:srgbClr>
            </a:solidFill>
          </p:spPr>
          <p:txBody>
            <a:bodyPr/>
            <a:lstStyle/>
            <a:p/>
          </p:txBody>
        </p:sp>
        <p:sp>
          <p:nvSpPr>
            <p:cNvPr id="45" name="rc45"/>
            <p:cNvSpPr/>
            <p:nvPr/>
          </p:nvSpPr>
          <p:spPr>
            <a:xfrm>
              <a:off x="2461382" y="3631837"/>
              <a:ext cx="203168" cy="104198"/>
            </a:xfrm>
            <a:prstGeom prst="rect">
              <a:avLst/>
            </a:prstGeom>
            <a:solidFill>
              <a:srgbClr val="1CABE2">
                <a:alpha val="100000"/>
              </a:srgbClr>
            </a:solidFill>
          </p:spPr>
          <p:txBody>
            <a:bodyPr/>
            <a:lstStyle/>
            <a:p/>
          </p:txBody>
        </p:sp>
        <p:sp>
          <p:nvSpPr>
            <p:cNvPr id="46" name="rc46"/>
            <p:cNvSpPr/>
            <p:nvPr/>
          </p:nvSpPr>
          <p:spPr>
            <a:xfrm>
              <a:off x="2687125" y="3644544"/>
              <a:ext cx="203168" cy="1040842"/>
            </a:xfrm>
            <a:prstGeom prst="rect">
              <a:avLst/>
            </a:prstGeom>
            <a:solidFill>
              <a:srgbClr val="80BD41">
                <a:alpha val="100000"/>
              </a:srgbClr>
            </a:solidFill>
          </p:spPr>
          <p:txBody>
            <a:bodyPr/>
            <a:lstStyle/>
            <a:p/>
          </p:txBody>
        </p:sp>
        <p:sp>
          <p:nvSpPr>
            <p:cNvPr id="47" name="rc47"/>
            <p:cNvSpPr/>
            <p:nvPr/>
          </p:nvSpPr>
          <p:spPr>
            <a:xfrm>
              <a:off x="2687125" y="3502620"/>
              <a:ext cx="203168" cy="11821"/>
            </a:xfrm>
            <a:prstGeom prst="rect">
              <a:avLst/>
            </a:prstGeom>
            <a:solidFill>
              <a:srgbClr val="0058AB">
                <a:alpha val="100000"/>
              </a:srgbClr>
            </a:solidFill>
          </p:spPr>
          <p:txBody>
            <a:bodyPr/>
            <a:lstStyle/>
            <a:p/>
          </p:txBody>
        </p:sp>
        <p:sp>
          <p:nvSpPr>
            <p:cNvPr id="48" name="rc48"/>
            <p:cNvSpPr/>
            <p:nvPr/>
          </p:nvSpPr>
          <p:spPr>
            <a:xfrm>
              <a:off x="2687125" y="3514442"/>
              <a:ext cx="203168" cy="130102"/>
            </a:xfrm>
            <a:prstGeom prst="rect">
              <a:avLst/>
            </a:prstGeom>
            <a:solidFill>
              <a:srgbClr val="1CABE2">
                <a:alpha val="100000"/>
              </a:srgbClr>
            </a:solidFill>
          </p:spPr>
          <p:txBody>
            <a:bodyPr/>
            <a:lstStyle/>
            <a:p/>
          </p:txBody>
        </p:sp>
        <p:sp>
          <p:nvSpPr>
            <p:cNvPr id="49" name="rc49"/>
            <p:cNvSpPr/>
            <p:nvPr/>
          </p:nvSpPr>
          <p:spPr>
            <a:xfrm>
              <a:off x="2912867" y="3471657"/>
              <a:ext cx="203168" cy="1213729"/>
            </a:xfrm>
            <a:prstGeom prst="rect">
              <a:avLst/>
            </a:prstGeom>
            <a:solidFill>
              <a:srgbClr val="80BD41">
                <a:alpha val="100000"/>
              </a:srgbClr>
            </a:solidFill>
          </p:spPr>
          <p:txBody>
            <a:bodyPr/>
            <a:lstStyle/>
            <a:p/>
          </p:txBody>
        </p:sp>
        <p:sp>
          <p:nvSpPr>
            <p:cNvPr id="50" name="rc50"/>
            <p:cNvSpPr/>
            <p:nvPr/>
          </p:nvSpPr>
          <p:spPr>
            <a:xfrm>
              <a:off x="2912867" y="3446896"/>
              <a:ext cx="203168" cy="12380"/>
            </a:xfrm>
            <a:prstGeom prst="rect">
              <a:avLst/>
            </a:prstGeom>
            <a:solidFill>
              <a:srgbClr val="0058AB">
                <a:alpha val="100000"/>
              </a:srgbClr>
            </a:solidFill>
          </p:spPr>
          <p:txBody>
            <a:bodyPr/>
            <a:lstStyle/>
            <a:p/>
          </p:txBody>
        </p:sp>
        <p:sp>
          <p:nvSpPr>
            <p:cNvPr id="51" name="rc51"/>
            <p:cNvSpPr/>
            <p:nvPr/>
          </p:nvSpPr>
          <p:spPr>
            <a:xfrm>
              <a:off x="2912867" y="3459276"/>
              <a:ext cx="203168" cy="12380"/>
            </a:xfrm>
            <a:prstGeom prst="rect">
              <a:avLst/>
            </a:prstGeom>
            <a:solidFill>
              <a:srgbClr val="1CABE2">
                <a:alpha val="100000"/>
              </a:srgbClr>
            </a:solidFill>
          </p:spPr>
          <p:txBody>
            <a:bodyPr/>
            <a:lstStyle/>
            <a:p/>
          </p:txBody>
        </p:sp>
        <p:sp>
          <p:nvSpPr>
            <p:cNvPr id="52" name="rc52"/>
            <p:cNvSpPr/>
            <p:nvPr/>
          </p:nvSpPr>
          <p:spPr>
            <a:xfrm>
              <a:off x="3138609" y="3459603"/>
              <a:ext cx="203168" cy="1225784"/>
            </a:xfrm>
            <a:prstGeom prst="rect">
              <a:avLst/>
            </a:prstGeom>
            <a:solidFill>
              <a:srgbClr val="80BD41">
                <a:alpha val="100000"/>
              </a:srgbClr>
            </a:solidFill>
          </p:spPr>
          <p:txBody>
            <a:bodyPr/>
            <a:lstStyle/>
            <a:p/>
          </p:txBody>
        </p:sp>
        <p:sp>
          <p:nvSpPr>
            <p:cNvPr id="53" name="rc53"/>
            <p:cNvSpPr/>
            <p:nvPr/>
          </p:nvSpPr>
          <p:spPr>
            <a:xfrm>
              <a:off x="3138609" y="3353003"/>
              <a:ext cx="203168" cy="13313"/>
            </a:xfrm>
            <a:prstGeom prst="rect">
              <a:avLst/>
            </a:prstGeom>
            <a:solidFill>
              <a:srgbClr val="0058AB">
                <a:alpha val="100000"/>
              </a:srgbClr>
            </a:solidFill>
          </p:spPr>
          <p:txBody>
            <a:bodyPr/>
            <a:lstStyle/>
            <a:p/>
          </p:txBody>
        </p:sp>
        <p:sp>
          <p:nvSpPr>
            <p:cNvPr id="54" name="rc54"/>
            <p:cNvSpPr/>
            <p:nvPr/>
          </p:nvSpPr>
          <p:spPr>
            <a:xfrm>
              <a:off x="3138609" y="3366316"/>
              <a:ext cx="203168" cy="93286"/>
            </a:xfrm>
            <a:prstGeom prst="rect">
              <a:avLst/>
            </a:prstGeom>
            <a:solidFill>
              <a:srgbClr val="1CABE2">
                <a:alpha val="100000"/>
              </a:srgbClr>
            </a:solidFill>
          </p:spPr>
          <p:txBody>
            <a:bodyPr/>
            <a:lstStyle/>
            <a:p/>
          </p:txBody>
        </p:sp>
        <p:sp>
          <p:nvSpPr>
            <p:cNvPr id="55" name="rc55"/>
            <p:cNvSpPr/>
            <p:nvPr/>
          </p:nvSpPr>
          <p:spPr>
            <a:xfrm>
              <a:off x="3364352" y="3419429"/>
              <a:ext cx="203168" cy="1265957"/>
            </a:xfrm>
            <a:prstGeom prst="rect">
              <a:avLst/>
            </a:prstGeom>
            <a:solidFill>
              <a:srgbClr val="80BD41">
                <a:alpha val="100000"/>
              </a:srgbClr>
            </a:solidFill>
          </p:spPr>
          <p:txBody>
            <a:bodyPr/>
            <a:lstStyle/>
            <a:p/>
          </p:txBody>
        </p:sp>
        <p:sp>
          <p:nvSpPr>
            <p:cNvPr id="56" name="rc56"/>
            <p:cNvSpPr/>
            <p:nvPr/>
          </p:nvSpPr>
          <p:spPr>
            <a:xfrm>
              <a:off x="3364352" y="3246799"/>
              <a:ext cx="203168" cy="14385"/>
            </a:xfrm>
            <a:prstGeom prst="rect">
              <a:avLst/>
            </a:prstGeom>
            <a:solidFill>
              <a:srgbClr val="0058AB">
                <a:alpha val="100000"/>
              </a:srgbClr>
            </a:solidFill>
          </p:spPr>
          <p:txBody>
            <a:bodyPr/>
            <a:lstStyle/>
            <a:p/>
          </p:txBody>
        </p:sp>
        <p:sp>
          <p:nvSpPr>
            <p:cNvPr id="57" name="rc57"/>
            <p:cNvSpPr/>
            <p:nvPr/>
          </p:nvSpPr>
          <p:spPr>
            <a:xfrm>
              <a:off x="3364352" y="3261185"/>
              <a:ext cx="203168" cy="158244"/>
            </a:xfrm>
            <a:prstGeom prst="rect">
              <a:avLst/>
            </a:prstGeom>
            <a:solidFill>
              <a:srgbClr val="1CABE2">
                <a:alpha val="100000"/>
              </a:srgbClr>
            </a:solidFill>
          </p:spPr>
          <p:txBody>
            <a:bodyPr/>
            <a:lstStyle/>
            <a:p/>
          </p:txBody>
        </p:sp>
        <p:sp>
          <p:nvSpPr>
            <p:cNvPr id="58" name="rc58"/>
            <p:cNvSpPr/>
            <p:nvPr/>
          </p:nvSpPr>
          <p:spPr>
            <a:xfrm>
              <a:off x="3590094" y="3393152"/>
              <a:ext cx="203168" cy="1292234"/>
            </a:xfrm>
            <a:prstGeom prst="rect">
              <a:avLst/>
            </a:prstGeom>
            <a:solidFill>
              <a:srgbClr val="80BD41">
                <a:alpha val="100000"/>
              </a:srgbClr>
            </a:solidFill>
          </p:spPr>
          <p:txBody>
            <a:bodyPr/>
            <a:lstStyle/>
            <a:p/>
          </p:txBody>
        </p:sp>
        <p:sp>
          <p:nvSpPr>
            <p:cNvPr id="59" name="rc59"/>
            <p:cNvSpPr/>
            <p:nvPr/>
          </p:nvSpPr>
          <p:spPr>
            <a:xfrm>
              <a:off x="3590094" y="3280793"/>
              <a:ext cx="203168" cy="14036"/>
            </a:xfrm>
            <a:prstGeom prst="rect">
              <a:avLst/>
            </a:prstGeom>
            <a:solidFill>
              <a:srgbClr val="0058AB">
                <a:alpha val="100000"/>
              </a:srgbClr>
            </a:solidFill>
          </p:spPr>
          <p:txBody>
            <a:bodyPr/>
            <a:lstStyle/>
            <a:p/>
          </p:txBody>
        </p:sp>
        <p:sp>
          <p:nvSpPr>
            <p:cNvPr id="60" name="rc60"/>
            <p:cNvSpPr/>
            <p:nvPr/>
          </p:nvSpPr>
          <p:spPr>
            <a:xfrm>
              <a:off x="3590094" y="3294830"/>
              <a:ext cx="203168" cy="98322"/>
            </a:xfrm>
            <a:prstGeom prst="rect">
              <a:avLst/>
            </a:prstGeom>
            <a:solidFill>
              <a:srgbClr val="1CABE2">
                <a:alpha val="100000"/>
              </a:srgbClr>
            </a:solidFill>
          </p:spPr>
          <p:txBody>
            <a:bodyPr/>
            <a:lstStyle/>
            <a:p/>
          </p:txBody>
        </p:sp>
        <p:sp>
          <p:nvSpPr>
            <p:cNvPr id="61" name="rc61"/>
            <p:cNvSpPr/>
            <p:nvPr/>
          </p:nvSpPr>
          <p:spPr>
            <a:xfrm>
              <a:off x="3815836" y="3427707"/>
              <a:ext cx="203168" cy="1257680"/>
            </a:xfrm>
            <a:prstGeom prst="rect">
              <a:avLst/>
            </a:prstGeom>
            <a:solidFill>
              <a:srgbClr val="80BD41">
                <a:alpha val="100000"/>
              </a:srgbClr>
            </a:solidFill>
          </p:spPr>
          <p:txBody>
            <a:bodyPr/>
            <a:lstStyle/>
            <a:p/>
          </p:txBody>
        </p:sp>
        <p:sp>
          <p:nvSpPr>
            <p:cNvPr id="62" name="rc62"/>
            <p:cNvSpPr/>
            <p:nvPr/>
          </p:nvSpPr>
          <p:spPr>
            <a:xfrm>
              <a:off x="3815836" y="3347430"/>
              <a:ext cx="203168" cy="26766"/>
            </a:xfrm>
            <a:prstGeom prst="rect">
              <a:avLst/>
            </a:prstGeom>
            <a:solidFill>
              <a:srgbClr val="0058AB">
                <a:alpha val="100000"/>
              </a:srgbClr>
            </a:solidFill>
          </p:spPr>
          <p:txBody>
            <a:bodyPr/>
            <a:lstStyle/>
            <a:p/>
          </p:txBody>
        </p:sp>
        <p:sp>
          <p:nvSpPr>
            <p:cNvPr id="63" name="rc63"/>
            <p:cNvSpPr/>
            <p:nvPr/>
          </p:nvSpPr>
          <p:spPr>
            <a:xfrm>
              <a:off x="3815836" y="3374197"/>
              <a:ext cx="203168" cy="53509"/>
            </a:xfrm>
            <a:prstGeom prst="rect">
              <a:avLst/>
            </a:prstGeom>
            <a:solidFill>
              <a:srgbClr val="1CABE2">
                <a:alpha val="100000"/>
              </a:srgbClr>
            </a:solidFill>
          </p:spPr>
          <p:txBody>
            <a:bodyPr/>
            <a:lstStyle/>
            <a:p/>
          </p:txBody>
        </p:sp>
        <p:sp>
          <p:nvSpPr>
            <p:cNvPr id="64" name="rc64"/>
            <p:cNvSpPr/>
            <p:nvPr/>
          </p:nvSpPr>
          <p:spPr>
            <a:xfrm>
              <a:off x="4041579" y="3473639"/>
              <a:ext cx="203168" cy="1211747"/>
            </a:xfrm>
            <a:prstGeom prst="rect">
              <a:avLst/>
            </a:prstGeom>
            <a:solidFill>
              <a:srgbClr val="80BD41">
                <a:alpha val="100000"/>
              </a:srgbClr>
            </a:solidFill>
          </p:spPr>
          <p:txBody>
            <a:bodyPr/>
            <a:lstStyle/>
            <a:p/>
          </p:txBody>
        </p:sp>
        <p:sp>
          <p:nvSpPr>
            <p:cNvPr id="65" name="rc65"/>
            <p:cNvSpPr/>
            <p:nvPr/>
          </p:nvSpPr>
          <p:spPr>
            <a:xfrm>
              <a:off x="4041579" y="3368274"/>
              <a:ext cx="203168" cy="79017"/>
            </a:xfrm>
            <a:prstGeom prst="rect">
              <a:avLst/>
            </a:prstGeom>
            <a:solidFill>
              <a:srgbClr val="0058AB">
                <a:alpha val="100000"/>
              </a:srgbClr>
            </a:solidFill>
          </p:spPr>
          <p:txBody>
            <a:bodyPr/>
            <a:lstStyle/>
            <a:p/>
          </p:txBody>
        </p:sp>
        <p:sp>
          <p:nvSpPr>
            <p:cNvPr id="66" name="rc66"/>
            <p:cNvSpPr/>
            <p:nvPr/>
          </p:nvSpPr>
          <p:spPr>
            <a:xfrm>
              <a:off x="4041579" y="3447292"/>
              <a:ext cx="203168" cy="26346"/>
            </a:xfrm>
            <a:prstGeom prst="rect">
              <a:avLst/>
            </a:prstGeom>
            <a:solidFill>
              <a:srgbClr val="1CABE2">
                <a:alpha val="100000"/>
              </a:srgbClr>
            </a:solidFill>
          </p:spPr>
          <p:txBody>
            <a:bodyPr/>
            <a:lstStyle/>
            <a:p/>
          </p:txBody>
        </p:sp>
        <p:sp>
          <p:nvSpPr>
            <p:cNvPr id="67" name="rc67"/>
            <p:cNvSpPr/>
            <p:nvPr/>
          </p:nvSpPr>
          <p:spPr>
            <a:xfrm>
              <a:off x="4267321" y="3452281"/>
              <a:ext cx="203168" cy="1233105"/>
            </a:xfrm>
            <a:prstGeom prst="rect">
              <a:avLst/>
            </a:prstGeom>
            <a:solidFill>
              <a:srgbClr val="80BD41">
                <a:alpha val="100000"/>
              </a:srgbClr>
            </a:solidFill>
          </p:spPr>
          <p:txBody>
            <a:bodyPr/>
            <a:lstStyle/>
            <a:p/>
          </p:txBody>
        </p:sp>
        <p:sp>
          <p:nvSpPr>
            <p:cNvPr id="68" name="rc68"/>
            <p:cNvSpPr/>
            <p:nvPr/>
          </p:nvSpPr>
          <p:spPr>
            <a:xfrm>
              <a:off x="4267321" y="3359461"/>
              <a:ext cx="203168" cy="13266"/>
            </a:xfrm>
            <a:prstGeom prst="rect">
              <a:avLst/>
            </a:prstGeom>
            <a:solidFill>
              <a:srgbClr val="0058AB">
                <a:alpha val="100000"/>
              </a:srgbClr>
            </a:solidFill>
          </p:spPr>
          <p:txBody>
            <a:bodyPr/>
            <a:lstStyle/>
            <a:p/>
          </p:txBody>
        </p:sp>
        <p:sp>
          <p:nvSpPr>
            <p:cNvPr id="69" name="rc69"/>
            <p:cNvSpPr/>
            <p:nvPr/>
          </p:nvSpPr>
          <p:spPr>
            <a:xfrm>
              <a:off x="4267321" y="3372728"/>
              <a:ext cx="203168" cy="79553"/>
            </a:xfrm>
            <a:prstGeom prst="rect">
              <a:avLst/>
            </a:prstGeom>
            <a:solidFill>
              <a:srgbClr val="1CABE2">
                <a:alpha val="100000"/>
              </a:srgbClr>
            </a:solidFill>
          </p:spPr>
          <p:txBody>
            <a:bodyPr/>
            <a:lstStyle/>
            <a:p/>
          </p:txBody>
        </p:sp>
        <p:sp>
          <p:nvSpPr>
            <p:cNvPr id="70" name="rc70"/>
            <p:cNvSpPr/>
            <p:nvPr/>
          </p:nvSpPr>
          <p:spPr>
            <a:xfrm>
              <a:off x="4493063" y="3401639"/>
              <a:ext cx="203168" cy="1283747"/>
            </a:xfrm>
            <a:prstGeom prst="rect">
              <a:avLst/>
            </a:prstGeom>
            <a:solidFill>
              <a:srgbClr val="80BD41">
                <a:alpha val="100000"/>
              </a:srgbClr>
            </a:solidFill>
          </p:spPr>
          <p:txBody>
            <a:bodyPr/>
            <a:lstStyle/>
            <a:p/>
          </p:txBody>
        </p:sp>
        <p:sp>
          <p:nvSpPr>
            <p:cNvPr id="71" name="rc71"/>
            <p:cNvSpPr/>
            <p:nvPr/>
          </p:nvSpPr>
          <p:spPr>
            <a:xfrm>
              <a:off x="4493063" y="3274685"/>
              <a:ext cx="203168" cy="14106"/>
            </a:xfrm>
            <a:prstGeom prst="rect">
              <a:avLst/>
            </a:prstGeom>
            <a:solidFill>
              <a:srgbClr val="0058AB">
                <a:alpha val="100000"/>
              </a:srgbClr>
            </a:solidFill>
          </p:spPr>
          <p:txBody>
            <a:bodyPr/>
            <a:lstStyle/>
            <a:p/>
          </p:txBody>
        </p:sp>
        <p:sp>
          <p:nvSpPr>
            <p:cNvPr id="72" name="rc72"/>
            <p:cNvSpPr/>
            <p:nvPr/>
          </p:nvSpPr>
          <p:spPr>
            <a:xfrm>
              <a:off x="4493063" y="3288791"/>
              <a:ext cx="203168" cy="112848"/>
            </a:xfrm>
            <a:prstGeom prst="rect">
              <a:avLst/>
            </a:prstGeom>
            <a:solidFill>
              <a:srgbClr val="1CABE2">
                <a:alpha val="100000"/>
              </a:srgbClr>
            </a:solidFill>
          </p:spPr>
          <p:txBody>
            <a:bodyPr/>
            <a:lstStyle/>
            <a:p/>
          </p:txBody>
        </p:sp>
        <p:sp>
          <p:nvSpPr>
            <p:cNvPr id="73" name="rc73"/>
            <p:cNvSpPr/>
            <p:nvPr/>
          </p:nvSpPr>
          <p:spPr>
            <a:xfrm>
              <a:off x="4718806" y="3365010"/>
              <a:ext cx="203168" cy="1320376"/>
            </a:xfrm>
            <a:prstGeom prst="rect">
              <a:avLst/>
            </a:prstGeom>
            <a:solidFill>
              <a:srgbClr val="80BD41">
                <a:alpha val="100000"/>
              </a:srgbClr>
            </a:solidFill>
          </p:spPr>
          <p:txBody>
            <a:bodyPr/>
            <a:lstStyle/>
            <a:p/>
          </p:txBody>
        </p:sp>
        <p:sp>
          <p:nvSpPr>
            <p:cNvPr id="74" name="rc74"/>
            <p:cNvSpPr/>
            <p:nvPr/>
          </p:nvSpPr>
          <p:spPr>
            <a:xfrm>
              <a:off x="4718806" y="3280723"/>
              <a:ext cx="203168" cy="42131"/>
            </a:xfrm>
            <a:prstGeom prst="rect">
              <a:avLst/>
            </a:prstGeom>
            <a:solidFill>
              <a:srgbClr val="0058AB">
                <a:alpha val="100000"/>
              </a:srgbClr>
            </a:solidFill>
          </p:spPr>
          <p:txBody>
            <a:bodyPr/>
            <a:lstStyle/>
            <a:p/>
          </p:txBody>
        </p:sp>
        <p:sp>
          <p:nvSpPr>
            <p:cNvPr id="75" name="rc75"/>
            <p:cNvSpPr/>
            <p:nvPr/>
          </p:nvSpPr>
          <p:spPr>
            <a:xfrm>
              <a:off x="4718806" y="3322855"/>
              <a:ext cx="203168" cy="42155"/>
            </a:xfrm>
            <a:prstGeom prst="rect">
              <a:avLst/>
            </a:prstGeom>
            <a:solidFill>
              <a:srgbClr val="1CABE2">
                <a:alpha val="100000"/>
              </a:srgbClr>
            </a:solidFill>
          </p:spPr>
          <p:txBody>
            <a:bodyPr/>
            <a:lstStyle/>
            <a:p/>
          </p:txBody>
        </p:sp>
        <p:sp>
          <p:nvSpPr>
            <p:cNvPr id="76" name="rc76"/>
            <p:cNvSpPr/>
            <p:nvPr/>
          </p:nvSpPr>
          <p:spPr>
            <a:xfrm>
              <a:off x="4944548" y="3409007"/>
              <a:ext cx="203168" cy="1276379"/>
            </a:xfrm>
            <a:prstGeom prst="rect">
              <a:avLst/>
            </a:prstGeom>
            <a:solidFill>
              <a:srgbClr val="80BD41">
                <a:alpha val="100000"/>
              </a:srgbClr>
            </a:solidFill>
          </p:spPr>
          <p:txBody>
            <a:bodyPr/>
            <a:lstStyle/>
            <a:p/>
          </p:txBody>
        </p:sp>
        <p:sp>
          <p:nvSpPr>
            <p:cNvPr id="77" name="rc77"/>
            <p:cNvSpPr/>
            <p:nvPr/>
          </p:nvSpPr>
          <p:spPr>
            <a:xfrm>
              <a:off x="4944548" y="3298024"/>
              <a:ext cx="203168" cy="41618"/>
            </a:xfrm>
            <a:prstGeom prst="rect">
              <a:avLst/>
            </a:prstGeom>
            <a:solidFill>
              <a:srgbClr val="0058AB">
                <a:alpha val="100000"/>
              </a:srgbClr>
            </a:solidFill>
          </p:spPr>
          <p:txBody>
            <a:bodyPr/>
            <a:lstStyle/>
            <a:p/>
          </p:txBody>
        </p:sp>
        <p:sp>
          <p:nvSpPr>
            <p:cNvPr id="78" name="rc78"/>
            <p:cNvSpPr/>
            <p:nvPr/>
          </p:nvSpPr>
          <p:spPr>
            <a:xfrm>
              <a:off x="4944548" y="3339643"/>
              <a:ext cx="203168" cy="69364"/>
            </a:xfrm>
            <a:prstGeom prst="rect">
              <a:avLst/>
            </a:prstGeom>
            <a:solidFill>
              <a:srgbClr val="1CABE2">
                <a:alpha val="100000"/>
              </a:srgbClr>
            </a:solidFill>
          </p:spPr>
          <p:txBody>
            <a:bodyPr/>
            <a:lstStyle/>
            <a:p/>
          </p:txBody>
        </p:sp>
        <p:sp>
          <p:nvSpPr>
            <p:cNvPr id="79" name="rc79"/>
            <p:cNvSpPr/>
            <p:nvPr/>
          </p:nvSpPr>
          <p:spPr>
            <a:xfrm>
              <a:off x="5170291" y="3495253"/>
              <a:ext cx="203168" cy="1190134"/>
            </a:xfrm>
            <a:prstGeom prst="rect">
              <a:avLst/>
            </a:prstGeom>
            <a:solidFill>
              <a:srgbClr val="80BD41">
                <a:alpha val="100000"/>
              </a:srgbClr>
            </a:solidFill>
          </p:spPr>
          <p:txBody>
            <a:bodyPr/>
            <a:lstStyle/>
            <a:p/>
          </p:txBody>
        </p:sp>
        <p:sp>
          <p:nvSpPr>
            <p:cNvPr id="80" name="rc80"/>
            <p:cNvSpPr/>
            <p:nvPr/>
          </p:nvSpPr>
          <p:spPr>
            <a:xfrm>
              <a:off x="5170291" y="3377554"/>
              <a:ext cx="203168" cy="26160"/>
            </a:xfrm>
            <a:prstGeom prst="rect">
              <a:avLst/>
            </a:prstGeom>
            <a:solidFill>
              <a:srgbClr val="0058AB">
                <a:alpha val="100000"/>
              </a:srgbClr>
            </a:solidFill>
          </p:spPr>
          <p:txBody>
            <a:bodyPr/>
            <a:lstStyle/>
            <a:p/>
          </p:txBody>
        </p:sp>
        <p:sp>
          <p:nvSpPr>
            <p:cNvPr id="81" name="rc81"/>
            <p:cNvSpPr/>
            <p:nvPr/>
          </p:nvSpPr>
          <p:spPr>
            <a:xfrm>
              <a:off x="5170291" y="3403715"/>
              <a:ext cx="203168" cy="91538"/>
            </a:xfrm>
            <a:prstGeom prst="rect">
              <a:avLst/>
            </a:prstGeom>
            <a:solidFill>
              <a:srgbClr val="1CABE2">
                <a:alpha val="100000"/>
              </a:srgbClr>
            </a:solidFill>
          </p:spPr>
          <p:txBody>
            <a:bodyPr/>
            <a:lstStyle/>
            <a:p/>
          </p:txBody>
        </p:sp>
        <p:sp>
          <p:nvSpPr>
            <p:cNvPr id="82" name="rc82"/>
            <p:cNvSpPr/>
            <p:nvPr/>
          </p:nvSpPr>
          <p:spPr>
            <a:xfrm>
              <a:off x="5396033" y="3514861"/>
              <a:ext cx="203168" cy="1170525"/>
            </a:xfrm>
            <a:prstGeom prst="rect">
              <a:avLst/>
            </a:prstGeom>
            <a:solidFill>
              <a:srgbClr val="80BD41">
                <a:alpha val="100000"/>
              </a:srgbClr>
            </a:solidFill>
          </p:spPr>
          <p:txBody>
            <a:bodyPr/>
            <a:lstStyle/>
            <a:p/>
          </p:txBody>
        </p:sp>
        <p:sp>
          <p:nvSpPr>
            <p:cNvPr id="83" name="rc83"/>
            <p:cNvSpPr/>
            <p:nvPr/>
          </p:nvSpPr>
          <p:spPr>
            <a:xfrm>
              <a:off x="5396033" y="3426751"/>
              <a:ext cx="203168" cy="12590"/>
            </a:xfrm>
            <a:prstGeom prst="rect">
              <a:avLst/>
            </a:prstGeom>
            <a:solidFill>
              <a:srgbClr val="0058AB">
                <a:alpha val="100000"/>
              </a:srgbClr>
            </a:solidFill>
          </p:spPr>
          <p:txBody>
            <a:bodyPr/>
            <a:lstStyle/>
            <a:p/>
          </p:txBody>
        </p:sp>
        <p:sp>
          <p:nvSpPr>
            <p:cNvPr id="84" name="rc84"/>
            <p:cNvSpPr/>
            <p:nvPr/>
          </p:nvSpPr>
          <p:spPr>
            <a:xfrm>
              <a:off x="5396033" y="3439341"/>
              <a:ext cx="203168" cy="75520"/>
            </a:xfrm>
            <a:prstGeom prst="rect">
              <a:avLst/>
            </a:prstGeom>
            <a:solidFill>
              <a:srgbClr val="1CABE2">
                <a:alpha val="100000"/>
              </a:srgbClr>
            </a:solidFill>
          </p:spPr>
          <p:txBody>
            <a:bodyPr/>
            <a:lstStyle/>
            <a:p/>
          </p:txBody>
        </p:sp>
        <p:sp>
          <p:nvSpPr>
            <p:cNvPr id="85" name="rc85"/>
            <p:cNvSpPr/>
            <p:nvPr/>
          </p:nvSpPr>
          <p:spPr>
            <a:xfrm>
              <a:off x="5621775" y="3563102"/>
              <a:ext cx="203168" cy="1122285"/>
            </a:xfrm>
            <a:prstGeom prst="rect">
              <a:avLst/>
            </a:prstGeom>
            <a:solidFill>
              <a:srgbClr val="80BD41">
                <a:alpha val="100000"/>
              </a:srgbClr>
            </a:solidFill>
          </p:spPr>
          <p:txBody>
            <a:bodyPr/>
            <a:lstStyle/>
            <a:p/>
          </p:txBody>
        </p:sp>
        <p:sp>
          <p:nvSpPr>
            <p:cNvPr id="86" name="rc86"/>
            <p:cNvSpPr/>
            <p:nvPr/>
          </p:nvSpPr>
          <p:spPr>
            <a:xfrm>
              <a:off x="5621775" y="3491475"/>
              <a:ext cx="203168" cy="11937"/>
            </a:xfrm>
            <a:prstGeom prst="rect">
              <a:avLst/>
            </a:prstGeom>
            <a:solidFill>
              <a:srgbClr val="0058AB">
                <a:alpha val="100000"/>
              </a:srgbClr>
            </a:solidFill>
          </p:spPr>
          <p:txBody>
            <a:bodyPr/>
            <a:lstStyle/>
            <a:p/>
          </p:txBody>
        </p:sp>
        <p:sp>
          <p:nvSpPr>
            <p:cNvPr id="87" name="rc87"/>
            <p:cNvSpPr/>
            <p:nvPr/>
          </p:nvSpPr>
          <p:spPr>
            <a:xfrm>
              <a:off x="5621775" y="3503413"/>
              <a:ext cx="203168" cy="59688"/>
            </a:xfrm>
            <a:prstGeom prst="rect">
              <a:avLst/>
            </a:prstGeom>
            <a:solidFill>
              <a:srgbClr val="1CABE2">
                <a:alpha val="100000"/>
              </a:srgbClr>
            </a:solidFill>
          </p:spPr>
          <p:txBody>
            <a:bodyPr/>
            <a:lstStyle/>
            <a:p/>
          </p:txBody>
        </p:sp>
        <p:sp>
          <p:nvSpPr>
            <p:cNvPr id="88" name="rc88"/>
            <p:cNvSpPr/>
            <p:nvPr/>
          </p:nvSpPr>
          <p:spPr>
            <a:xfrm>
              <a:off x="5847518" y="3676300"/>
              <a:ext cx="203168" cy="1009086"/>
            </a:xfrm>
            <a:prstGeom prst="rect">
              <a:avLst/>
            </a:prstGeom>
            <a:solidFill>
              <a:srgbClr val="80BD41">
                <a:alpha val="100000"/>
              </a:srgbClr>
            </a:solidFill>
          </p:spPr>
          <p:txBody>
            <a:bodyPr/>
            <a:lstStyle/>
            <a:p/>
          </p:txBody>
        </p:sp>
        <p:sp>
          <p:nvSpPr>
            <p:cNvPr id="89" name="rc89"/>
            <p:cNvSpPr/>
            <p:nvPr/>
          </p:nvSpPr>
          <p:spPr>
            <a:xfrm>
              <a:off x="5847518" y="3538690"/>
              <a:ext cx="203168" cy="57333"/>
            </a:xfrm>
            <a:prstGeom prst="rect">
              <a:avLst/>
            </a:prstGeom>
            <a:solidFill>
              <a:srgbClr val="0058AB">
                <a:alpha val="100000"/>
              </a:srgbClr>
            </a:solidFill>
          </p:spPr>
          <p:txBody>
            <a:bodyPr/>
            <a:lstStyle/>
            <a:p/>
          </p:txBody>
        </p:sp>
        <p:sp>
          <p:nvSpPr>
            <p:cNvPr id="90" name="rc90"/>
            <p:cNvSpPr/>
            <p:nvPr/>
          </p:nvSpPr>
          <p:spPr>
            <a:xfrm>
              <a:off x="5847518" y="3596024"/>
              <a:ext cx="203168" cy="80276"/>
            </a:xfrm>
            <a:prstGeom prst="rect">
              <a:avLst/>
            </a:prstGeom>
            <a:solidFill>
              <a:srgbClr val="1CABE2">
                <a:alpha val="100000"/>
              </a:srgbClr>
            </a:solidFill>
          </p:spPr>
          <p:txBody>
            <a:bodyPr/>
            <a:lstStyle/>
            <a:p/>
          </p:txBody>
        </p:sp>
        <p:sp>
          <p:nvSpPr>
            <p:cNvPr id="91" name="rc91"/>
            <p:cNvSpPr/>
            <p:nvPr/>
          </p:nvSpPr>
          <p:spPr>
            <a:xfrm>
              <a:off x="6073260" y="3725310"/>
              <a:ext cx="203168" cy="960076"/>
            </a:xfrm>
            <a:prstGeom prst="rect">
              <a:avLst/>
            </a:prstGeom>
            <a:solidFill>
              <a:srgbClr val="80BD41">
                <a:alpha val="100000"/>
              </a:srgbClr>
            </a:solidFill>
          </p:spPr>
          <p:txBody>
            <a:bodyPr/>
            <a:lstStyle/>
            <a:p/>
          </p:txBody>
        </p:sp>
        <p:sp>
          <p:nvSpPr>
            <p:cNvPr id="92" name="rc92"/>
            <p:cNvSpPr/>
            <p:nvPr/>
          </p:nvSpPr>
          <p:spPr>
            <a:xfrm>
              <a:off x="6073260" y="3555897"/>
              <a:ext cx="203168" cy="33877"/>
            </a:xfrm>
            <a:prstGeom prst="rect">
              <a:avLst/>
            </a:prstGeom>
            <a:solidFill>
              <a:srgbClr val="0058AB">
                <a:alpha val="100000"/>
              </a:srgbClr>
            </a:solidFill>
          </p:spPr>
          <p:txBody>
            <a:bodyPr/>
            <a:lstStyle/>
            <a:p/>
          </p:txBody>
        </p:sp>
        <p:sp>
          <p:nvSpPr>
            <p:cNvPr id="93" name="rc93"/>
            <p:cNvSpPr/>
            <p:nvPr/>
          </p:nvSpPr>
          <p:spPr>
            <a:xfrm>
              <a:off x="6073260" y="3589775"/>
              <a:ext cx="203168" cy="135535"/>
            </a:xfrm>
            <a:prstGeom prst="rect">
              <a:avLst/>
            </a:prstGeom>
            <a:solidFill>
              <a:srgbClr val="1CABE2">
                <a:alpha val="100000"/>
              </a:srgbClr>
            </a:solidFill>
          </p:spPr>
          <p:txBody>
            <a:bodyPr/>
            <a:lstStyle/>
            <a:p/>
          </p:txBody>
        </p:sp>
        <p:sp>
          <p:nvSpPr>
            <p:cNvPr id="94" name="rc94"/>
            <p:cNvSpPr/>
            <p:nvPr/>
          </p:nvSpPr>
          <p:spPr>
            <a:xfrm>
              <a:off x="6299002" y="3818317"/>
              <a:ext cx="203168" cy="867069"/>
            </a:xfrm>
            <a:prstGeom prst="rect">
              <a:avLst/>
            </a:prstGeom>
            <a:solidFill>
              <a:srgbClr val="80BD41">
                <a:alpha val="100000"/>
              </a:srgbClr>
            </a:solidFill>
          </p:spPr>
          <p:txBody>
            <a:bodyPr/>
            <a:lstStyle/>
            <a:p/>
          </p:txBody>
        </p:sp>
        <p:sp>
          <p:nvSpPr>
            <p:cNvPr id="95" name="rc95"/>
            <p:cNvSpPr/>
            <p:nvPr/>
          </p:nvSpPr>
          <p:spPr>
            <a:xfrm>
              <a:off x="6299002" y="3665318"/>
              <a:ext cx="203168" cy="50991"/>
            </a:xfrm>
            <a:prstGeom prst="rect">
              <a:avLst/>
            </a:prstGeom>
            <a:solidFill>
              <a:srgbClr val="0058AB">
                <a:alpha val="100000"/>
              </a:srgbClr>
            </a:solidFill>
          </p:spPr>
          <p:txBody>
            <a:bodyPr/>
            <a:lstStyle/>
            <a:p/>
          </p:txBody>
        </p:sp>
        <p:sp>
          <p:nvSpPr>
            <p:cNvPr id="96" name="rc96"/>
            <p:cNvSpPr/>
            <p:nvPr/>
          </p:nvSpPr>
          <p:spPr>
            <a:xfrm>
              <a:off x="6299002" y="3716310"/>
              <a:ext cx="203168" cy="102006"/>
            </a:xfrm>
            <a:prstGeom prst="rect">
              <a:avLst/>
            </a:prstGeom>
            <a:solidFill>
              <a:srgbClr val="1CABE2">
                <a:alpha val="100000"/>
              </a:srgbClr>
            </a:solidFill>
          </p:spPr>
          <p:txBody>
            <a:bodyPr/>
            <a:lstStyle/>
            <a:p/>
          </p:txBody>
        </p:sp>
        <p:sp>
          <p:nvSpPr>
            <p:cNvPr id="97" name="rc97"/>
            <p:cNvSpPr/>
            <p:nvPr/>
          </p:nvSpPr>
          <p:spPr>
            <a:xfrm>
              <a:off x="6524745" y="3793765"/>
              <a:ext cx="203168" cy="891621"/>
            </a:xfrm>
            <a:prstGeom prst="rect">
              <a:avLst/>
            </a:prstGeom>
            <a:solidFill>
              <a:srgbClr val="80BD41">
                <a:alpha val="100000"/>
              </a:srgbClr>
            </a:solidFill>
          </p:spPr>
          <p:txBody>
            <a:bodyPr/>
            <a:lstStyle/>
            <a:p/>
          </p:txBody>
        </p:sp>
        <p:sp>
          <p:nvSpPr>
            <p:cNvPr id="98" name="rc98"/>
            <p:cNvSpPr/>
            <p:nvPr/>
          </p:nvSpPr>
          <p:spPr>
            <a:xfrm>
              <a:off x="6524745" y="3672173"/>
              <a:ext cx="203168" cy="40522"/>
            </a:xfrm>
            <a:prstGeom prst="rect">
              <a:avLst/>
            </a:prstGeom>
            <a:solidFill>
              <a:srgbClr val="0058AB">
                <a:alpha val="100000"/>
              </a:srgbClr>
            </a:solidFill>
          </p:spPr>
          <p:txBody>
            <a:bodyPr/>
            <a:lstStyle/>
            <a:p/>
          </p:txBody>
        </p:sp>
        <p:sp>
          <p:nvSpPr>
            <p:cNvPr id="99" name="rc99"/>
            <p:cNvSpPr/>
            <p:nvPr/>
          </p:nvSpPr>
          <p:spPr>
            <a:xfrm>
              <a:off x="6524745" y="3712696"/>
              <a:ext cx="203168" cy="81069"/>
            </a:xfrm>
            <a:prstGeom prst="rect">
              <a:avLst/>
            </a:prstGeom>
            <a:solidFill>
              <a:srgbClr val="1CABE2">
                <a:alpha val="100000"/>
              </a:srgbClr>
            </a:solidFill>
          </p:spPr>
          <p:txBody>
            <a:bodyPr/>
            <a:lstStyle/>
            <a:p/>
          </p:txBody>
        </p:sp>
        <p:sp>
          <p:nvSpPr>
            <p:cNvPr id="100" name="rc100"/>
            <p:cNvSpPr/>
            <p:nvPr/>
          </p:nvSpPr>
          <p:spPr>
            <a:xfrm>
              <a:off x="6750487" y="3828529"/>
              <a:ext cx="203168" cy="856857"/>
            </a:xfrm>
            <a:prstGeom prst="rect">
              <a:avLst/>
            </a:prstGeom>
            <a:solidFill>
              <a:srgbClr val="80BD41">
                <a:alpha val="100000"/>
              </a:srgbClr>
            </a:solidFill>
          </p:spPr>
          <p:txBody>
            <a:bodyPr/>
            <a:lstStyle/>
            <a:p/>
          </p:txBody>
        </p:sp>
        <p:sp>
          <p:nvSpPr>
            <p:cNvPr id="101" name="rc101"/>
            <p:cNvSpPr/>
            <p:nvPr/>
          </p:nvSpPr>
          <p:spPr>
            <a:xfrm>
              <a:off x="6750487" y="3689031"/>
              <a:ext cx="203168" cy="49825"/>
            </a:xfrm>
            <a:prstGeom prst="rect">
              <a:avLst/>
            </a:prstGeom>
            <a:solidFill>
              <a:srgbClr val="0058AB">
                <a:alpha val="100000"/>
              </a:srgbClr>
            </a:solidFill>
          </p:spPr>
          <p:txBody>
            <a:bodyPr/>
            <a:lstStyle/>
            <a:p/>
          </p:txBody>
        </p:sp>
        <p:sp>
          <p:nvSpPr>
            <p:cNvPr id="102" name="rc102"/>
            <p:cNvSpPr/>
            <p:nvPr/>
          </p:nvSpPr>
          <p:spPr>
            <a:xfrm>
              <a:off x="6750487" y="3738857"/>
              <a:ext cx="203168" cy="89672"/>
            </a:xfrm>
            <a:prstGeom prst="rect">
              <a:avLst/>
            </a:prstGeom>
            <a:solidFill>
              <a:srgbClr val="1CABE2">
                <a:alpha val="100000"/>
              </a:srgbClr>
            </a:solidFill>
          </p:spPr>
          <p:txBody>
            <a:bodyPr/>
            <a:lstStyle/>
            <a:p/>
          </p:txBody>
        </p:sp>
        <p:sp>
          <p:nvSpPr>
            <p:cNvPr id="103" name="rc103"/>
            <p:cNvSpPr/>
            <p:nvPr/>
          </p:nvSpPr>
          <p:spPr>
            <a:xfrm>
              <a:off x="6976229" y="3855879"/>
              <a:ext cx="203168" cy="829507"/>
            </a:xfrm>
            <a:prstGeom prst="rect">
              <a:avLst/>
            </a:prstGeom>
            <a:solidFill>
              <a:srgbClr val="80BD41">
                <a:alpha val="100000"/>
              </a:srgbClr>
            </a:solidFill>
          </p:spPr>
          <p:txBody>
            <a:bodyPr/>
            <a:lstStyle/>
            <a:p/>
          </p:txBody>
        </p:sp>
        <p:sp>
          <p:nvSpPr>
            <p:cNvPr id="104" name="rc104"/>
            <p:cNvSpPr/>
            <p:nvPr/>
          </p:nvSpPr>
          <p:spPr>
            <a:xfrm>
              <a:off x="6976229" y="3709502"/>
              <a:ext cx="203168" cy="29284"/>
            </a:xfrm>
            <a:prstGeom prst="rect">
              <a:avLst/>
            </a:prstGeom>
            <a:solidFill>
              <a:srgbClr val="0058AB">
                <a:alpha val="100000"/>
              </a:srgbClr>
            </a:solidFill>
          </p:spPr>
          <p:txBody>
            <a:bodyPr/>
            <a:lstStyle/>
            <a:p/>
          </p:txBody>
        </p:sp>
        <p:sp>
          <p:nvSpPr>
            <p:cNvPr id="105" name="rc105"/>
            <p:cNvSpPr/>
            <p:nvPr/>
          </p:nvSpPr>
          <p:spPr>
            <a:xfrm>
              <a:off x="6976229" y="3738787"/>
              <a:ext cx="203168" cy="117092"/>
            </a:xfrm>
            <a:prstGeom prst="rect">
              <a:avLst/>
            </a:prstGeom>
            <a:solidFill>
              <a:srgbClr val="1CABE2">
                <a:alpha val="100000"/>
              </a:srgbClr>
            </a:solidFill>
          </p:spPr>
          <p:txBody>
            <a:bodyPr/>
            <a:lstStyle/>
            <a:p/>
          </p:txBody>
        </p:sp>
        <p:sp>
          <p:nvSpPr>
            <p:cNvPr id="106" name="rc106"/>
            <p:cNvSpPr/>
            <p:nvPr/>
          </p:nvSpPr>
          <p:spPr>
            <a:xfrm>
              <a:off x="7201972" y="3726406"/>
              <a:ext cx="203168" cy="21305"/>
            </a:xfrm>
            <a:prstGeom prst="rect">
              <a:avLst/>
            </a:prstGeom>
            <a:solidFill>
              <a:srgbClr val="F26A21">
                <a:alpha val="100000"/>
              </a:srgbClr>
            </a:solidFill>
          </p:spPr>
          <p:txBody>
            <a:bodyPr/>
            <a:lstStyle/>
            <a:p/>
          </p:txBody>
        </p:sp>
        <p:sp>
          <p:nvSpPr>
            <p:cNvPr id="107" name="rc107"/>
            <p:cNvSpPr/>
            <p:nvPr/>
          </p:nvSpPr>
          <p:spPr>
            <a:xfrm>
              <a:off x="7201972" y="3747711"/>
              <a:ext cx="203168" cy="937675"/>
            </a:xfrm>
            <a:prstGeom prst="rect">
              <a:avLst/>
            </a:prstGeom>
            <a:solidFill>
              <a:srgbClr val="FFC20E">
                <a:alpha val="100000"/>
              </a:srgbClr>
            </a:solidFill>
          </p:spPr>
          <p:txBody>
            <a:bodyPr/>
            <a:lstStyle/>
            <a:p/>
          </p:txBody>
        </p:sp>
        <p:sp>
          <p:nvSpPr>
            <p:cNvPr id="108" name="rc108"/>
            <p:cNvSpPr/>
            <p:nvPr/>
          </p:nvSpPr>
          <p:spPr>
            <a:xfrm>
              <a:off x="7427714" y="3740908"/>
              <a:ext cx="203168" cy="15500"/>
            </a:xfrm>
            <a:prstGeom prst="rect">
              <a:avLst/>
            </a:prstGeom>
            <a:solidFill>
              <a:srgbClr val="F26A21">
                <a:alpha val="100000"/>
              </a:srgbClr>
            </a:solidFill>
          </p:spPr>
          <p:txBody>
            <a:bodyPr/>
            <a:lstStyle/>
            <a:p/>
          </p:txBody>
        </p:sp>
        <p:sp>
          <p:nvSpPr>
            <p:cNvPr id="109" name="rc109"/>
            <p:cNvSpPr/>
            <p:nvPr/>
          </p:nvSpPr>
          <p:spPr>
            <a:xfrm>
              <a:off x="7427714" y="3756409"/>
              <a:ext cx="203168" cy="928978"/>
            </a:xfrm>
            <a:prstGeom prst="rect">
              <a:avLst/>
            </a:prstGeom>
            <a:solidFill>
              <a:srgbClr val="FFC20E">
                <a:alpha val="100000"/>
              </a:srgbClr>
            </a:solidFill>
          </p:spPr>
          <p:txBody>
            <a:bodyPr/>
            <a:lstStyle/>
            <a:p/>
          </p:txBody>
        </p:sp>
        <p:sp>
          <p:nvSpPr>
            <p:cNvPr id="110" name="rc110"/>
            <p:cNvSpPr/>
            <p:nvPr/>
          </p:nvSpPr>
          <p:spPr>
            <a:xfrm>
              <a:off x="7653457" y="3751727"/>
              <a:ext cx="203168" cy="11276"/>
            </a:xfrm>
            <a:prstGeom prst="rect">
              <a:avLst/>
            </a:prstGeom>
            <a:solidFill>
              <a:srgbClr val="F26A21">
                <a:alpha val="100000"/>
              </a:srgbClr>
            </a:solidFill>
          </p:spPr>
          <p:txBody>
            <a:bodyPr/>
            <a:lstStyle/>
            <a:p/>
          </p:txBody>
        </p:sp>
        <p:sp>
          <p:nvSpPr>
            <p:cNvPr id="111" name="rc111"/>
            <p:cNvSpPr/>
            <p:nvPr/>
          </p:nvSpPr>
          <p:spPr>
            <a:xfrm>
              <a:off x="7653457" y="3763004"/>
              <a:ext cx="203168" cy="922382"/>
            </a:xfrm>
            <a:prstGeom prst="rect">
              <a:avLst/>
            </a:prstGeom>
            <a:solidFill>
              <a:srgbClr val="FFC20E">
                <a:alpha val="100000"/>
              </a:srgbClr>
            </a:solidFill>
          </p:spPr>
          <p:txBody>
            <a:bodyPr/>
            <a:lstStyle/>
            <a:p/>
          </p:txBody>
        </p:sp>
        <p:sp>
          <p:nvSpPr>
            <p:cNvPr id="112" name="rc112"/>
            <p:cNvSpPr/>
            <p:nvPr/>
          </p:nvSpPr>
          <p:spPr>
            <a:xfrm>
              <a:off x="7879199" y="3758768"/>
              <a:ext cx="203168" cy="8204"/>
            </a:xfrm>
            <a:prstGeom prst="rect">
              <a:avLst/>
            </a:prstGeom>
            <a:solidFill>
              <a:srgbClr val="F26A21">
                <a:alpha val="100000"/>
              </a:srgbClr>
            </a:solidFill>
          </p:spPr>
          <p:txBody>
            <a:bodyPr/>
            <a:lstStyle/>
            <a:p/>
          </p:txBody>
        </p:sp>
        <p:sp>
          <p:nvSpPr>
            <p:cNvPr id="113" name="rc113"/>
            <p:cNvSpPr/>
            <p:nvPr/>
          </p:nvSpPr>
          <p:spPr>
            <a:xfrm>
              <a:off x="7879199" y="3766973"/>
              <a:ext cx="203168" cy="918414"/>
            </a:xfrm>
            <a:prstGeom prst="rect">
              <a:avLst/>
            </a:prstGeom>
            <a:solidFill>
              <a:srgbClr val="FFC20E">
                <a:alpha val="100000"/>
              </a:srgbClr>
            </a:solidFill>
          </p:spPr>
          <p:txBody>
            <a:bodyPr/>
            <a:lstStyle/>
            <a:p/>
          </p:txBody>
        </p:sp>
        <p:sp>
          <p:nvSpPr>
            <p:cNvPr id="114" name="rc114"/>
            <p:cNvSpPr/>
            <p:nvPr/>
          </p:nvSpPr>
          <p:spPr>
            <a:xfrm>
              <a:off x="8104941" y="3764108"/>
              <a:ext cx="203168" cy="5968"/>
            </a:xfrm>
            <a:prstGeom prst="rect">
              <a:avLst/>
            </a:prstGeom>
            <a:solidFill>
              <a:srgbClr val="F26A21">
                <a:alpha val="100000"/>
              </a:srgbClr>
            </a:solidFill>
          </p:spPr>
          <p:txBody>
            <a:bodyPr/>
            <a:lstStyle/>
            <a:p/>
          </p:txBody>
        </p:sp>
        <p:sp>
          <p:nvSpPr>
            <p:cNvPr id="115" name="rc115"/>
            <p:cNvSpPr/>
            <p:nvPr/>
          </p:nvSpPr>
          <p:spPr>
            <a:xfrm>
              <a:off x="8104941" y="3770076"/>
              <a:ext cx="203168" cy="915310"/>
            </a:xfrm>
            <a:prstGeom prst="rect">
              <a:avLst/>
            </a:prstGeom>
            <a:solidFill>
              <a:srgbClr val="FFC20E">
                <a:alpha val="100000"/>
              </a:srgbClr>
            </a:solidFill>
          </p:spPr>
          <p:txBody>
            <a:bodyPr/>
            <a:lstStyle/>
            <a:p/>
          </p:txBody>
        </p:sp>
        <p:sp>
          <p:nvSpPr>
            <p:cNvPr id="116" name="pl116"/>
            <p:cNvSpPr/>
            <p:nvPr/>
          </p:nvSpPr>
          <p:spPr>
            <a:xfrm>
              <a:off x="1434255" y="2071041"/>
              <a:ext cx="5643558" cy="290482"/>
            </a:xfrm>
            <a:custGeom>
              <a:avLst/>
              <a:pathLst>
                <a:path w="5643558" h="290482">
                  <a:moveTo>
                    <a:pt x="0" y="264075"/>
                  </a:moveTo>
                  <a:lnTo>
                    <a:pt x="225742" y="52815"/>
                  </a:lnTo>
                  <a:lnTo>
                    <a:pt x="451484" y="79222"/>
                  </a:lnTo>
                  <a:lnTo>
                    <a:pt x="677227" y="105630"/>
                  </a:lnTo>
                  <a:lnTo>
                    <a:pt x="902969" y="290482"/>
                  </a:lnTo>
                  <a:lnTo>
                    <a:pt x="1128711" y="211260"/>
                  </a:lnTo>
                  <a:lnTo>
                    <a:pt x="1354454" y="0"/>
                  </a:lnTo>
                  <a:lnTo>
                    <a:pt x="1580196" y="0"/>
                  </a:lnTo>
                  <a:lnTo>
                    <a:pt x="1805938" y="0"/>
                  </a:lnTo>
                  <a:lnTo>
                    <a:pt x="2031681" y="0"/>
                  </a:lnTo>
                  <a:lnTo>
                    <a:pt x="2257423" y="0"/>
                  </a:lnTo>
                  <a:lnTo>
                    <a:pt x="2483165" y="26407"/>
                  </a:lnTo>
                  <a:lnTo>
                    <a:pt x="2708908" y="132037"/>
                  </a:lnTo>
                  <a:lnTo>
                    <a:pt x="2934650" y="0"/>
                  </a:lnTo>
                  <a:lnTo>
                    <a:pt x="3160393" y="0"/>
                  </a:lnTo>
                  <a:lnTo>
                    <a:pt x="3386135" y="52815"/>
                  </a:lnTo>
                  <a:lnTo>
                    <a:pt x="3611877" y="52815"/>
                  </a:lnTo>
                  <a:lnTo>
                    <a:pt x="3837620" y="26407"/>
                  </a:lnTo>
                  <a:lnTo>
                    <a:pt x="4063362" y="0"/>
                  </a:lnTo>
                  <a:lnTo>
                    <a:pt x="4289104" y="0"/>
                  </a:lnTo>
                  <a:lnTo>
                    <a:pt x="4514847" y="105630"/>
                  </a:lnTo>
                  <a:lnTo>
                    <a:pt x="4740589" y="52815"/>
                  </a:lnTo>
                  <a:lnTo>
                    <a:pt x="4966331" y="105630"/>
                  </a:lnTo>
                  <a:lnTo>
                    <a:pt x="5192074" y="79222"/>
                  </a:lnTo>
                  <a:lnTo>
                    <a:pt x="5417816" y="105630"/>
                  </a:lnTo>
                  <a:lnTo>
                    <a:pt x="5643558" y="5281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97449"/>
              <a:ext cx="5643558" cy="607373"/>
            </a:xfrm>
            <a:custGeom>
              <a:avLst/>
              <a:pathLst>
                <a:path w="5643558" h="607373">
                  <a:moveTo>
                    <a:pt x="0" y="475335"/>
                  </a:moveTo>
                  <a:lnTo>
                    <a:pt x="225742" y="290482"/>
                  </a:lnTo>
                  <a:lnTo>
                    <a:pt x="451484" y="369705"/>
                  </a:lnTo>
                  <a:lnTo>
                    <a:pt x="677227" y="607373"/>
                  </a:lnTo>
                  <a:lnTo>
                    <a:pt x="902969" y="528150"/>
                  </a:lnTo>
                  <a:lnTo>
                    <a:pt x="1128711" y="422520"/>
                  </a:lnTo>
                  <a:lnTo>
                    <a:pt x="1354454" y="264075"/>
                  </a:lnTo>
                  <a:lnTo>
                    <a:pt x="1580196" y="0"/>
                  </a:lnTo>
                  <a:lnTo>
                    <a:pt x="1805938" y="158445"/>
                  </a:lnTo>
                  <a:lnTo>
                    <a:pt x="2031681" y="264075"/>
                  </a:lnTo>
                  <a:lnTo>
                    <a:pt x="2257423" y="158445"/>
                  </a:lnTo>
                  <a:lnTo>
                    <a:pt x="2483165" y="105630"/>
                  </a:lnTo>
                  <a:lnTo>
                    <a:pt x="2708908" y="158445"/>
                  </a:lnTo>
                  <a:lnTo>
                    <a:pt x="2934650" y="132037"/>
                  </a:lnTo>
                  <a:lnTo>
                    <a:pt x="3160393" y="184852"/>
                  </a:lnTo>
                  <a:lnTo>
                    <a:pt x="3386135" y="105630"/>
                  </a:lnTo>
                  <a:lnTo>
                    <a:pt x="3611877" y="158445"/>
                  </a:lnTo>
                  <a:lnTo>
                    <a:pt x="3837620" y="184852"/>
                  </a:lnTo>
                  <a:lnTo>
                    <a:pt x="4063362" y="132037"/>
                  </a:lnTo>
                  <a:lnTo>
                    <a:pt x="4289104" y="105630"/>
                  </a:lnTo>
                  <a:lnTo>
                    <a:pt x="4514847" y="264075"/>
                  </a:lnTo>
                  <a:lnTo>
                    <a:pt x="4740589" y="343297"/>
                  </a:lnTo>
                  <a:lnTo>
                    <a:pt x="4966331" y="343297"/>
                  </a:lnTo>
                  <a:lnTo>
                    <a:pt x="5192074" y="264075"/>
                  </a:lnTo>
                  <a:lnTo>
                    <a:pt x="5417816" y="316890"/>
                  </a:lnTo>
                  <a:lnTo>
                    <a:pt x="5643558" y="343297"/>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9" name="tx119"/>
            <p:cNvSpPr/>
            <p:nvPr/>
          </p:nvSpPr>
          <p:spPr>
            <a:xfrm>
              <a:off x="2494638"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88077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33225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6" name="tx126"/>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136592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2494638"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362335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475206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565503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5880773"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610651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6" name="tx136"/>
            <p:cNvSpPr/>
            <p:nvPr/>
          </p:nvSpPr>
          <p:spPr>
            <a:xfrm>
              <a:off x="633225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655800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8" name="tx138"/>
            <p:cNvSpPr/>
            <p:nvPr/>
          </p:nvSpPr>
          <p:spPr>
            <a:xfrm>
              <a:off x="678374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9" name="tx139"/>
            <p:cNvSpPr/>
            <p:nvPr/>
          </p:nvSpPr>
          <p:spPr>
            <a:xfrm>
              <a:off x="700948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40450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2" name="tx142"/>
            <p:cNvSpPr/>
            <p:nvPr/>
          </p:nvSpPr>
          <p:spPr>
            <a:xfrm>
              <a:off x="571671" y="34621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571671" y="28792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4" name="tx144"/>
            <p:cNvSpPr/>
            <p:nvPr/>
          </p:nvSpPr>
          <p:spPr>
            <a:xfrm>
              <a:off x="508103" y="229637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1762"/>
              <a:ext cx="426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Georgia</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Georgia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Georgia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9037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6991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24944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3014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80967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6892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818624"/>
              <a:ext cx="217589" cy="3231987"/>
            </a:xfrm>
            <a:prstGeom prst="rect">
              <a:avLst/>
            </a:prstGeom>
            <a:solidFill>
              <a:srgbClr val="0058AB">
                <a:alpha val="100000"/>
              </a:srgbClr>
            </a:solidFill>
          </p:spPr>
          <p:txBody>
            <a:bodyPr/>
            <a:lstStyle/>
            <a:p/>
          </p:txBody>
        </p:sp>
        <p:sp>
          <p:nvSpPr>
            <p:cNvPr id="40" name="rc40"/>
            <p:cNvSpPr/>
            <p:nvPr/>
          </p:nvSpPr>
          <p:spPr>
            <a:xfrm>
              <a:off x="1472058" y="4205779"/>
              <a:ext cx="217589" cy="844832"/>
            </a:xfrm>
            <a:prstGeom prst="rect">
              <a:avLst/>
            </a:prstGeom>
            <a:solidFill>
              <a:srgbClr val="0058AB">
                <a:alpha val="100000"/>
              </a:srgbClr>
            </a:solidFill>
          </p:spPr>
          <p:txBody>
            <a:bodyPr/>
            <a:lstStyle/>
            <a:p/>
          </p:txBody>
        </p:sp>
        <p:sp>
          <p:nvSpPr>
            <p:cNvPr id="41" name="rc41"/>
            <p:cNvSpPr/>
            <p:nvPr/>
          </p:nvSpPr>
          <p:spPr>
            <a:xfrm>
              <a:off x="1713825" y="3948071"/>
              <a:ext cx="217589" cy="1102539"/>
            </a:xfrm>
            <a:prstGeom prst="rect">
              <a:avLst/>
            </a:prstGeom>
            <a:solidFill>
              <a:srgbClr val="0058AB">
                <a:alpha val="100000"/>
              </a:srgbClr>
            </a:solidFill>
          </p:spPr>
          <p:txBody>
            <a:bodyPr/>
            <a:lstStyle/>
            <a:p/>
          </p:txBody>
        </p:sp>
        <p:sp>
          <p:nvSpPr>
            <p:cNvPr id="42" name="rc42"/>
            <p:cNvSpPr/>
            <p:nvPr/>
          </p:nvSpPr>
          <p:spPr>
            <a:xfrm>
              <a:off x="1955592" y="3692605"/>
              <a:ext cx="217589" cy="1358006"/>
            </a:xfrm>
            <a:prstGeom prst="rect">
              <a:avLst/>
            </a:prstGeom>
            <a:solidFill>
              <a:srgbClr val="0058AB">
                <a:alpha val="100000"/>
              </a:srgbClr>
            </a:solidFill>
          </p:spPr>
          <p:txBody>
            <a:bodyPr/>
            <a:lstStyle/>
            <a:p/>
          </p:txBody>
        </p:sp>
        <p:sp>
          <p:nvSpPr>
            <p:cNvPr id="43" name="rc43"/>
            <p:cNvSpPr/>
            <p:nvPr/>
          </p:nvSpPr>
          <p:spPr>
            <a:xfrm>
              <a:off x="2197358" y="1757558"/>
              <a:ext cx="217589" cy="3293053"/>
            </a:xfrm>
            <a:prstGeom prst="rect">
              <a:avLst/>
            </a:prstGeom>
            <a:solidFill>
              <a:srgbClr val="0058AB">
                <a:alpha val="100000"/>
              </a:srgbClr>
            </a:solidFill>
          </p:spPr>
          <p:txBody>
            <a:bodyPr/>
            <a:lstStyle/>
            <a:p/>
          </p:txBody>
        </p:sp>
        <p:sp>
          <p:nvSpPr>
            <p:cNvPr id="44" name="rc44"/>
            <p:cNvSpPr/>
            <p:nvPr/>
          </p:nvSpPr>
          <p:spPr>
            <a:xfrm>
              <a:off x="2439125" y="2546927"/>
              <a:ext cx="217589" cy="2503684"/>
            </a:xfrm>
            <a:prstGeom prst="rect">
              <a:avLst/>
            </a:prstGeom>
            <a:solidFill>
              <a:srgbClr val="0058AB">
                <a:alpha val="100000"/>
              </a:srgbClr>
            </a:solidFill>
          </p:spPr>
          <p:txBody>
            <a:bodyPr/>
            <a:lstStyle/>
            <a:p/>
          </p:txBody>
        </p:sp>
        <p:sp>
          <p:nvSpPr>
            <p:cNvPr id="45" name="rc45"/>
            <p:cNvSpPr/>
            <p:nvPr/>
          </p:nvSpPr>
          <p:spPr>
            <a:xfrm>
              <a:off x="2680891" y="4766573"/>
              <a:ext cx="217589" cy="284038"/>
            </a:xfrm>
            <a:prstGeom prst="rect">
              <a:avLst/>
            </a:prstGeom>
            <a:solidFill>
              <a:srgbClr val="0058AB">
                <a:alpha val="100000"/>
              </a:srgbClr>
            </a:solidFill>
          </p:spPr>
          <p:txBody>
            <a:bodyPr/>
            <a:lstStyle/>
            <a:p/>
          </p:txBody>
        </p:sp>
        <p:sp>
          <p:nvSpPr>
            <p:cNvPr id="46" name="rc46"/>
            <p:cNvSpPr/>
            <p:nvPr/>
          </p:nvSpPr>
          <p:spPr>
            <a:xfrm>
              <a:off x="2922658" y="4753127"/>
              <a:ext cx="217589" cy="297484"/>
            </a:xfrm>
            <a:prstGeom prst="rect">
              <a:avLst/>
            </a:prstGeom>
            <a:solidFill>
              <a:srgbClr val="0058AB">
                <a:alpha val="100000"/>
              </a:srgbClr>
            </a:solidFill>
          </p:spPr>
          <p:txBody>
            <a:bodyPr/>
            <a:lstStyle/>
            <a:p/>
          </p:txBody>
        </p:sp>
        <p:sp>
          <p:nvSpPr>
            <p:cNvPr id="47" name="rc47"/>
            <p:cNvSpPr/>
            <p:nvPr/>
          </p:nvSpPr>
          <p:spPr>
            <a:xfrm>
              <a:off x="3164425" y="4730718"/>
              <a:ext cx="217589" cy="319893"/>
            </a:xfrm>
            <a:prstGeom prst="rect">
              <a:avLst/>
            </a:prstGeom>
            <a:solidFill>
              <a:srgbClr val="0058AB">
                <a:alpha val="100000"/>
              </a:srgbClr>
            </a:solidFill>
          </p:spPr>
          <p:txBody>
            <a:bodyPr/>
            <a:lstStyle/>
            <a:p/>
          </p:txBody>
        </p:sp>
        <p:sp>
          <p:nvSpPr>
            <p:cNvPr id="48" name="rc48"/>
            <p:cNvSpPr/>
            <p:nvPr/>
          </p:nvSpPr>
          <p:spPr>
            <a:xfrm>
              <a:off x="3406191" y="4704947"/>
              <a:ext cx="217589" cy="345664"/>
            </a:xfrm>
            <a:prstGeom prst="rect">
              <a:avLst/>
            </a:prstGeom>
            <a:solidFill>
              <a:srgbClr val="0058AB">
                <a:alpha val="100000"/>
              </a:srgbClr>
            </a:solidFill>
          </p:spPr>
          <p:txBody>
            <a:bodyPr/>
            <a:lstStyle/>
            <a:p/>
          </p:txBody>
        </p:sp>
        <p:sp>
          <p:nvSpPr>
            <p:cNvPr id="49" name="rc49"/>
            <p:cNvSpPr/>
            <p:nvPr/>
          </p:nvSpPr>
          <p:spPr>
            <a:xfrm>
              <a:off x="3647958" y="4713351"/>
              <a:ext cx="217589" cy="337260"/>
            </a:xfrm>
            <a:prstGeom prst="rect">
              <a:avLst/>
            </a:prstGeom>
            <a:solidFill>
              <a:srgbClr val="0058AB">
                <a:alpha val="100000"/>
              </a:srgbClr>
            </a:solidFill>
          </p:spPr>
          <p:txBody>
            <a:bodyPr/>
            <a:lstStyle/>
            <a:p/>
          </p:txBody>
        </p:sp>
        <p:sp>
          <p:nvSpPr>
            <p:cNvPr id="50" name="rc50"/>
            <p:cNvSpPr/>
            <p:nvPr/>
          </p:nvSpPr>
          <p:spPr>
            <a:xfrm>
              <a:off x="3889725" y="4407463"/>
              <a:ext cx="217589" cy="643148"/>
            </a:xfrm>
            <a:prstGeom prst="rect">
              <a:avLst/>
            </a:prstGeom>
            <a:solidFill>
              <a:srgbClr val="0058AB">
                <a:alpha val="100000"/>
              </a:srgbClr>
            </a:solidFill>
          </p:spPr>
          <p:txBody>
            <a:bodyPr/>
            <a:lstStyle/>
            <a:p/>
          </p:txBody>
        </p:sp>
        <p:sp>
          <p:nvSpPr>
            <p:cNvPr id="51" name="rc51"/>
            <p:cNvSpPr/>
            <p:nvPr/>
          </p:nvSpPr>
          <p:spPr>
            <a:xfrm>
              <a:off x="4131491" y="3151980"/>
              <a:ext cx="217589" cy="1898631"/>
            </a:xfrm>
            <a:prstGeom prst="rect">
              <a:avLst/>
            </a:prstGeom>
            <a:solidFill>
              <a:srgbClr val="0058AB">
                <a:alpha val="100000"/>
              </a:srgbClr>
            </a:solidFill>
          </p:spPr>
          <p:txBody>
            <a:bodyPr/>
            <a:lstStyle/>
            <a:p/>
          </p:txBody>
        </p:sp>
        <p:sp>
          <p:nvSpPr>
            <p:cNvPr id="52" name="rc52"/>
            <p:cNvSpPr/>
            <p:nvPr/>
          </p:nvSpPr>
          <p:spPr>
            <a:xfrm>
              <a:off x="4373258" y="4731838"/>
              <a:ext cx="217589" cy="318772"/>
            </a:xfrm>
            <a:prstGeom prst="rect">
              <a:avLst/>
            </a:prstGeom>
            <a:solidFill>
              <a:srgbClr val="0058AB">
                <a:alpha val="100000"/>
              </a:srgbClr>
            </a:solidFill>
          </p:spPr>
          <p:txBody>
            <a:bodyPr/>
            <a:lstStyle/>
            <a:p/>
          </p:txBody>
        </p:sp>
        <p:sp>
          <p:nvSpPr>
            <p:cNvPr id="53" name="rc53"/>
            <p:cNvSpPr/>
            <p:nvPr/>
          </p:nvSpPr>
          <p:spPr>
            <a:xfrm>
              <a:off x="4615025" y="4711670"/>
              <a:ext cx="217589" cy="338941"/>
            </a:xfrm>
            <a:prstGeom prst="rect">
              <a:avLst/>
            </a:prstGeom>
            <a:solidFill>
              <a:srgbClr val="0058AB">
                <a:alpha val="100000"/>
              </a:srgbClr>
            </a:solidFill>
          </p:spPr>
          <p:txBody>
            <a:bodyPr/>
            <a:lstStyle/>
            <a:p/>
          </p:txBody>
        </p:sp>
        <p:sp>
          <p:nvSpPr>
            <p:cNvPr id="54" name="rc54"/>
            <p:cNvSpPr/>
            <p:nvPr/>
          </p:nvSpPr>
          <p:spPr>
            <a:xfrm>
              <a:off x="4856791" y="4038269"/>
              <a:ext cx="217589" cy="1012342"/>
            </a:xfrm>
            <a:prstGeom prst="rect">
              <a:avLst/>
            </a:prstGeom>
            <a:solidFill>
              <a:srgbClr val="0058AB">
                <a:alpha val="100000"/>
              </a:srgbClr>
            </a:solidFill>
          </p:spPr>
          <p:txBody>
            <a:bodyPr/>
            <a:lstStyle/>
            <a:p/>
          </p:txBody>
        </p:sp>
        <p:sp>
          <p:nvSpPr>
            <p:cNvPr id="55" name="rc55"/>
            <p:cNvSpPr/>
            <p:nvPr/>
          </p:nvSpPr>
          <p:spPr>
            <a:xfrm>
              <a:off x="5098558" y="4050594"/>
              <a:ext cx="217589" cy="1000016"/>
            </a:xfrm>
            <a:prstGeom prst="rect">
              <a:avLst/>
            </a:prstGeom>
            <a:solidFill>
              <a:srgbClr val="0058AB">
                <a:alpha val="100000"/>
              </a:srgbClr>
            </a:solidFill>
          </p:spPr>
          <p:txBody>
            <a:bodyPr/>
            <a:lstStyle/>
            <a:p/>
          </p:txBody>
        </p:sp>
        <p:sp>
          <p:nvSpPr>
            <p:cNvPr id="56" name="rc56"/>
            <p:cNvSpPr/>
            <p:nvPr/>
          </p:nvSpPr>
          <p:spPr>
            <a:xfrm>
              <a:off x="5340325" y="4422029"/>
              <a:ext cx="217589" cy="628582"/>
            </a:xfrm>
            <a:prstGeom prst="rect">
              <a:avLst/>
            </a:prstGeom>
            <a:solidFill>
              <a:srgbClr val="0058AB">
                <a:alpha val="100000"/>
              </a:srgbClr>
            </a:solidFill>
          </p:spPr>
          <p:txBody>
            <a:bodyPr/>
            <a:lstStyle/>
            <a:p/>
          </p:txBody>
        </p:sp>
        <p:sp>
          <p:nvSpPr>
            <p:cNvPr id="57" name="rc57"/>
            <p:cNvSpPr/>
            <p:nvPr/>
          </p:nvSpPr>
          <p:spPr>
            <a:xfrm>
              <a:off x="5582091" y="4748085"/>
              <a:ext cx="217589" cy="302526"/>
            </a:xfrm>
            <a:prstGeom prst="rect">
              <a:avLst/>
            </a:prstGeom>
            <a:solidFill>
              <a:srgbClr val="0058AB">
                <a:alpha val="100000"/>
              </a:srgbClr>
            </a:solidFill>
          </p:spPr>
          <p:txBody>
            <a:bodyPr/>
            <a:lstStyle/>
            <a:p/>
          </p:txBody>
        </p:sp>
        <p:sp>
          <p:nvSpPr>
            <p:cNvPr id="58" name="rc58"/>
            <p:cNvSpPr/>
            <p:nvPr/>
          </p:nvSpPr>
          <p:spPr>
            <a:xfrm>
              <a:off x="5823858" y="4763772"/>
              <a:ext cx="217589" cy="286839"/>
            </a:xfrm>
            <a:prstGeom prst="rect">
              <a:avLst/>
            </a:prstGeom>
            <a:solidFill>
              <a:srgbClr val="0058AB">
                <a:alpha val="100000"/>
              </a:srgbClr>
            </a:solidFill>
          </p:spPr>
          <p:txBody>
            <a:bodyPr/>
            <a:lstStyle/>
            <a:p/>
          </p:txBody>
        </p:sp>
        <p:sp>
          <p:nvSpPr>
            <p:cNvPr id="59" name="rc59"/>
            <p:cNvSpPr/>
            <p:nvPr/>
          </p:nvSpPr>
          <p:spPr>
            <a:xfrm>
              <a:off x="6065625" y="3672997"/>
              <a:ext cx="217589" cy="1377614"/>
            </a:xfrm>
            <a:prstGeom prst="rect">
              <a:avLst/>
            </a:prstGeom>
            <a:solidFill>
              <a:srgbClr val="0058AB">
                <a:alpha val="100000"/>
              </a:srgbClr>
            </a:solidFill>
          </p:spPr>
          <p:txBody>
            <a:bodyPr/>
            <a:lstStyle/>
            <a:p/>
          </p:txBody>
        </p:sp>
        <p:sp>
          <p:nvSpPr>
            <p:cNvPr id="60" name="rc60"/>
            <p:cNvSpPr/>
            <p:nvPr/>
          </p:nvSpPr>
          <p:spPr>
            <a:xfrm>
              <a:off x="6307391" y="4236592"/>
              <a:ext cx="217589" cy="814019"/>
            </a:xfrm>
            <a:prstGeom prst="rect">
              <a:avLst/>
            </a:prstGeom>
            <a:solidFill>
              <a:srgbClr val="0058AB">
                <a:alpha val="100000"/>
              </a:srgbClr>
            </a:solidFill>
          </p:spPr>
          <p:txBody>
            <a:bodyPr/>
            <a:lstStyle/>
            <a:p/>
          </p:txBody>
        </p:sp>
        <p:sp>
          <p:nvSpPr>
            <p:cNvPr id="61" name="rc61"/>
            <p:cNvSpPr/>
            <p:nvPr/>
          </p:nvSpPr>
          <p:spPr>
            <a:xfrm>
              <a:off x="6549158" y="3825380"/>
              <a:ext cx="217589" cy="1225230"/>
            </a:xfrm>
            <a:prstGeom prst="rect">
              <a:avLst/>
            </a:prstGeom>
            <a:solidFill>
              <a:srgbClr val="0058AB">
                <a:alpha val="100000"/>
              </a:srgbClr>
            </a:solidFill>
          </p:spPr>
          <p:txBody>
            <a:bodyPr/>
            <a:lstStyle/>
            <a:p/>
          </p:txBody>
        </p:sp>
        <p:sp>
          <p:nvSpPr>
            <p:cNvPr id="62" name="rc62"/>
            <p:cNvSpPr/>
            <p:nvPr/>
          </p:nvSpPr>
          <p:spPr>
            <a:xfrm>
              <a:off x="6790924" y="4076925"/>
              <a:ext cx="217589" cy="973686"/>
            </a:xfrm>
            <a:prstGeom prst="rect">
              <a:avLst/>
            </a:prstGeom>
            <a:solidFill>
              <a:srgbClr val="0058AB">
                <a:alpha val="100000"/>
              </a:srgbClr>
            </a:solidFill>
          </p:spPr>
          <p:txBody>
            <a:bodyPr/>
            <a:lstStyle/>
            <a:p/>
          </p:txBody>
        </p:sp>
        <p:sp>
          <p:nvSpPr>
            <p:cNvPr id="63" name="rc63"/>
            <p:cNvSpPr/>
            <p:nvPr/>
          </p:nvSpPr>
          <p:spPr>
            <a:xfrm>
              <a:off x="7032691" y="3853392"/>
              <a:ext cx="217589" cy="1197219"/>
            </a:xfrm>
            <a:prstGeom prst="rect">
              <a:avLst/>
            </a:prstGeom>
            <a:solidFill>
              <a:srgbClr val="0058AB">
                <a:alpha val="100000"/>
              </a:srgbClr>
            </a:solidFill>
          </p:spPr>
          <p:txBody>
            <a:bodyPr/>
            <a:lstStyle/>
            <a:p/>
          </p:txBody>
        </p:sp>
        <p:sp>
          <p:nvSpPr>
            <p:cNvPr id="64" name="rc64"/>
            <p:cNvSpPr/>
            <p:nvPr/>
          </p:nvSpPr>
          <p:spPr>
            <a:xfrm>
              <a:off x="7274458" y="4346958"/>
              <a:ext cx="217589" cy="703653"/>
            </a:xfrm>
            <a:prstGeom prst="rect">
              <a:avLst/>
            </a:prstGeom>
            <a:solidFill>
              <a:srgbClr val="0058AB">
                <a:alpha val="100000"/>
              </a:srgbClr>
            </a:solidFill>
          </p:spPr>
          <p:txBody>
            <a:bodyPr/>
            <a:lstStyle/>
            <a:p/>
          </p:txBody>
        </p:sp>
        <p:sp>
          <p:nvSpPr>
            <p:cNvPr id="65" name="rc65"/>
            <p:cNvSpPr/>
            <p:nvPr/>
          </p:nvSpPr>
          <p:spPr>
            <a:xfrm>
              <a:off x="8483291" y="4907191"/>
              <a:ext cx="217589" cy="143419"/>
            </a:xfrm>
            <a:prstGeom prst="rect">
              <a:avLst/>
            </a:prstGeom>
            <a:solidFill>
              <a:srgbClr val="69DBFF">
                <a:alpha val="100000"/>
              </a:srgbClr>
            </a:solidFill>
          </p:spPr>
          <p:txBody>
            <a:bodyPr/>
            <a:lstStyle/>
            <a:p/>
          </p:txBody>
        </p:sp>
        <p:sp>
          <p:nvSpPr>
            <p:cNvPr id="66" name="pl66"/>
            <p:cNvSpPr/>
            <p:nvPr/>
          </p:nvSpPr>
          <p:spPr>
            <a:xfrm>
              <a:off x="6174420" y="4763772"/>
              <a:ext cx="2417666" cy="143419"/>
            </a:xfrm>
            <a:custGeom>
              <a:avLst/>
              <a:pathLst>
                <a:path w="2417666" h="143419">
                  <a:moveTo>
                    <a:pt x="0" y="0"/>
                  </a:moveTo>
                  <a:lnTo>
                    <a:pt x="241766" y="14341"/>
                  </a:lnTo>
                  <a:lnTo>
                    <a:pt x="483533" y="28683"/>
                  </a:lnTo>
                  <a:lnTo>
                    <a:pt x="725299" y="43025"/>
                  </a:lnTo>
                  <a:lnTo>
                    <a:pt x="967066" y="57367"/>
                  </a:lnTo>
                  <a:lnTo>
                    <a:pt x="1208833" y="71709"/>
                  </a:lnTo>
                  <a:lnTo>
                    <a:pt x="1450599" y="86051"/>
                  </a:lnTo>
                  <a:lnTo>
                    <a:pt x="1692366" y="100393"/>
                  </a:lnTo>
                  <a:lnTo>
                    <a:pt x="1934133" y="114735"/>
                  </a:lnTo>
                  <a:lnTo>
                    <a:pt x="2175899" y="129077"/>
                  </a:lnTo>
                  <a:lnTo>
                    <a:pt x="2417666" y="143419"/>
                  </a:lnTo>
                </a:path>
              </a:pathLst>
            </a:custGeom>
            <a:ln w="13550" cap="flat">
              <a:solidFill>
                <a:srgbClr val="000000">
                  <a:alpha val="100000"/>
                </a:srgbClr>
              </a:solidFill>
              <a:prstDash val="solid"/>
              <a:round/>
            </a:ln>
          </p:spPr>
          <p:txBody>
            <a:bodyPr/>
            <a:lstStyle/>
            <a:p/>
          </p:txBody>
        </p:sp>
        <p:sp>
          <p:nvSpPr>
            <p:cNvPr id="67" name="pt67"/>
            <p:cNvSpPr/>
            <p:nvPr/>
          </p:nvSpPr>
          <p:spPr>
            <a:xfrm>
              <a:off x="6149594" y="47389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7532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7676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781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796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8106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8249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8393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8536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8680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8823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7271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75224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6317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64847" y="1330710"/>
              <a:ext cx="6001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Georgia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227%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227%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Georgia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1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9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7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5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5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3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16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93309"/>
              <a:ext cx="239888" cy="1014712"/>
            </a:xfrm>
            <a:prstGeom prst="rect">
              <a:avLst/>
            </a:prstGeom>
            <a:solidFill>
              <a:srgbClr val="80BD41">
                <a:alpha val="100000"/>
              </a:srgbClr>
            </a:solidFill>
          </p:spPr>
          <p:txBody>
            <a:bodyPr/>
            <a:lstStyle/>
            <a:p/>
          </p:txBody>
        </p:sp>
        <p:sp>
          <p:nvSpPr>
            <p:cNvPr id="25" name="rc25"/>
            <p:cNvSpPr/>
            <p:nvPr/>
          </p:nvSpPr>
          <p:spPr>
            <a:xfrm>
              <a:off x="1296273" y="3167883"/>
              <a:ext cx="239888" cy="125426"/>
            </a:xfrm>
            <a:prstGeom prst="rect">
              <a:avLst/>
            </a:prstGeom>
            <a:solidFill>
              <a:srgbClr val="1CABE2">
                <a:alpha val="100000"/>
              </a:srgbClr>
            </a:solidFill>
          </p:spPr>
          <p:txBody>
            <a:bodyPr/>
            <a:lstStyle/>
            <a:p/>
          </p:txBody>
        </p:sp>
        <p:sp>
          <p:nvSpPr>
            <p:cNvPr id="26" name="rc26"/>
            <p:cNvSpPr/>
            <p:nvPr/>
          </p:nvSpPr>
          <p:spPr>
            <a:xfrm>
              <a:off x="1562816" y="3248530"/>
              <a:ext cx="239888" cy="1059491"/>
            </a:xfrm>
            <a:prstGeom prst="rect">
              <a:avLst/>
            </a:prstGeom>
            <a:solidFill>
              <a:srgbClr val="80BD41">
                <a:alpha val="100000"/>
              </a:srgbClr>
            </a:solidFill>
          </p:spPr>
          <p:txBody>
            <a:bodyPr/>
            <a:lstStyle/>
            <a:p/>
          </p:txBody>
        </p:sp>
        <p:sp>
          <p:nvSpPr>
            <p:cNvPr id="27" name="rc27"/>
            <p:cNvSpPr/>
            <p:nvPr/>
          </p:nvSpPr>
          <p:spPr>
            <a:xfrm>
              <a:off x="1562816" y="3215706"/>
              <a:ext cx="239888" cy="32823"/>
            </a:xfrm>
            <a:prstGeom prst="rect">
              <a:avLst/>
            </a:prstGeom>
            <a:solidFill>
              <a:srgbClr val="1CABE2">
                <a:alpha val="100000"/>
              </a:srgbClr>
            </a:solidFill>
          </p:spPr>
          <p:txBody>
            <a:bodyPr/>
            <a:lstStyle/>
            <a:p/>
          </p:txBody>
        </p:sp>
        <p:sp>
          <p:nvSpPr>
            <p:cNvPr id="28" name="rc28"/>
            <p:cNvSpPr/>
            <p:nvPr/>
          </p:nvSpPr>
          <p:spPr>
            <a:xfrm>
              <a:off x="1829360" y="3281571"/>
              <a:ext cx="239888" cy="1026450"/>
            </a:xfrm>
            <a:prstGeom prst="rect">
              <a:avLst/>
            </a:prstGeom>
            <a:solidFill>
              <a:srgbClr val="80BD41">
                <a:alpha val="100000"/>
              </a:srgbClr>
            </a:solidFill>
          </p:spPr>
          <p:txBody>
            <a:bodyPr/>
            <a:lstStyle/>
            <a:p/>
          </p:txBody>
        </p:sp>
        <p:sp>
          <p:nvSpPr>
            <p:cNvPr id="29" name="rc29"/>
            <p:cNvSpPr/>
            <p:nvPr/>
          </p:nvSpPr>
          <p:spPr>
            <a:xfrm>
              <a:off x="1829360" y="3238748"/>
              <a:ext cx="239888" cy="42823"/>
            </a:xfrm>
            <a:prstGeom prst="rect">
              <a:avLst/>
            </a:prstGeom>
            <a:solidFill>
              <a:srgbClr val="1CABE2">
                <a:alpha val="100000"/>
              </a:srgbClr>
            </a:solidFill>
          </p:spPr>
          <p:txBody>
            <a:bodyPr/>
            <a:lstStyle/>
            <a:p/>
          </p:txBody>
        </p:sp>
        <p:sp>
          <p:nvSpPr>
            <p:cNvPr id="30" name="rc30"/>
            <p:cNvSpPr/>
            <p:nvPr/>
          </p:nvSpPr>
          <p:spPr>
            <a:xfrm>
              <a:off x="2095903" y="3307004"/>
              <a:ext cx="239888" cy="1001017"/>
            </a:xfrm>
            <a:prstGeom prst="rect">
              <a:avLst/>
            </a:prstGeom>
            <a:solidFill>
              <a:srgbClr val="80BD41">
                <a:alpha val="100000"/>
              </a:srgbClr>
            </a:solidFill>
          </p:spPr>
          <p:txBody>
            <a:bodyPr/>
            <a:lstStyle/>
            <a:p/>
          </p:txBody>
        </p:sp>
        <p:sp>
          <p:nvSpPr>
            <p:cNvPr id="31" name="rc31"/>
            <p:cNvSpPr/>
            <p:nvPr/>
          </p:nvSpPr>
          <p:spPr>
            <a:xfrm>
              <a:off x="2095903" y="3254399"/>
              <a:ext cx="239888" cy="52605"/>
            </a:xfrm>
            <a:prstGeom prst="rect">
              <a:avLst/>
            </a:prstGeom>
            <a:solidFill>
              <a:srgbClr val="1CABE2">
                <a:alpha val="100000"/>
              </a:srgbClr>
            </a:solidFill>
          </p:spPr>
          <p:txBody>
            <a:bodyPr/>
            <a:lstStyle/>
            <a:p/>
          </p:txBody>
        </p:sp>
        <p:sp>
          <p:nvSpPr>
            <p:cNvPr id="32" name="rc32"/>
            <p:cNvSpPr/>
            <p:nvPr/>
          </p:nvSpPr>
          <p:spPr>
            <a:xfrm>
              <a:off x="2362446" y="3371130"/>
              <a:ext cx="239888" cy="936891"/>
            </a:xfrm>
            <a:prstGeom prst="rect">
              <a:avLst/>
            </a:prstGeom>
            <a:solidFill>
              <a:srgbClr val="80BD41">
                <a:alpha val="100000"/>
              </a:srgbClr>
            </a:solidFill>
          </p:spPr>
          <p:txBody>
            <a:bodyPr/>
            <a:lstStyle/>
            <a:p/>
          </p:txBody>
        </p:sp>
        <p:sp>
          <p:nvSpPr>
            <p:cNvPr id="33" name="rc33"/>
            <p:cNvSpPr/>
            <p:nvPr/>
          </p:nvSpPr>
          <p:spPr>
            <a:xfrm>
              <a:off x="2362446" y="3243313"/>
              <a:ext cx="239888" cy="127817"/>
            </a:xfrm>
            <a:prstGeom prst="rect">
              <a:avLst/>
            </a:prstGeom>
            <a:solidFill>
              <a:srgbClr val="1CABE2">
                <a:alpha val="100000"/>
              </a:srgbClr>
            </a:solidFill>
          </p:spPr>
          <p:txBody>
            <a:bodyPr/>
            <a:lstStyle/>
            <a:p/>
          </p:txBody>
        </p:sp>
        <p:sp>
          <p:nvSpPr>
            <p:cNvPr id="34" name="rc34"/>
            <p:cNvSpPr/>
            <p:nvPr/>
          </p:nvSpPr>
          <p:spPr>
            <a:xfrm>
              <a:off x="2628989" y="3325698"/>
              <a:ext cx="239888" cy="982323"/>
            </a:xfrm>
            <a:prstGeom prst="rect">
              <a:avLst/>
            </a:prstGeom>
            <a:solidFill>
              <a:srgbClr val="80BD41">
                <a:alpha val="100000"/>
              </a:srgbClr>
            </a:solidFill>
          </p:spPr>
          <p:txBody>
            <a:bodyPr/>
            <a:lstStyle/>
            <a:p/>
          </p:txBody>
        </p:sp>
        <p:sp>
          <p:nvSpPr>
            <p:cNvPr id="35" name="rc35"/>
            <p:cNvSpPr/>
            <p:nvPr/>
          </p:nvSpPr>
          <p:spPr>
            <a:xfrm>
              <a:off x="2628989" y="3228531"/>
              <a:ext cx="239888" cy="97167"/>
            </a:xfrm>
            <a:prstGeom prst="rect">
              <a:avLst/>
            </a:prstGeom>
            <a:solidFill>
              <a:srgbClr val="1CABE2">
                <a:alpha val="100000"/>
              </a:srgbClr>
            </a:solidFill>
          </p:spPr>
          <p:txBody>
            <a:bodyPr/>
            <a:lstStyle/>
            <a:p/>
          </p:txBody>
        </p:sp>
        <p:sp>
          <p:nvSpPr>
            <p:cNvPr id="36" name="rc36"/>
            <p:cNvSpPr/>
            <p:nvPr/>
          </p:nvSpPr>
          <p:spPr>
            <a:xfrm>
              <a:off x="2895532" y="3216358"/>
              <a:ext cx="239888" cy="1091663"/>
            </a:xfrm>
            <a:prstGeom prst="rect">
              <a:avLst/>
            </a:prstGeom>
            <a:solidFill>
              <a:srgbClr val="80BD41">
                <a:alpha val="100000"/>
              </a:srgbClr>
            </a:solidFill>
          </p:spPr>
          <p:txBody>
            <a:bodyPr/>
            <a:lstStyle/>
            <a:p/>
          </p:txBody>
        </p:sp>
        <p:sp>
          <p:nvSpPr>
            <p:cNvPr id="37" name="rc37"/>
            <p:cNvSpPr/>
            <p:nvPr/>
          </p:nvSpPr>
          <p:spPr>
            <a:xfrm>
              <a:off x="2895532" y="3205272"/>
              <a:ext cx="239888" cy="11086"/>
            </a:xfrm>
            <a:prstGeom prst="rect">
              <a:avLst/>
            </a:prstGeom>
            <a:solidFill>
              <a:srgbClr val="1CABE2">
                <a:alpha val="100000"/>
              </a:srgbClr>
            </a:solidFill>
          </p:spPr>
          <p:txBody>
            <a:bodyPr/>
            <a:lstStyle/>
            <a:p/>
          </p:txBody>
        </p:sp>
        <p:sp>
          <p:nvSpPr>
            <p:cNvPr id="38" name="rc38"/>
            <p:cNvSpPr/>
            <p:nvPr/>
          </p:nvSpPr>
          <p:spPr>
            <a:xfrm>
              <a:off x="3162075" y="3164840"/>
              <a:ext cx="239888" cy="1143181"/>
            </a:xfrm>
            <a:prstGeom prst="rect">
              <a:avLst/>
            </a:prstGeom>
            <a:solidFill>
              <a:srgbClr val="80BD41">
                <a:alpha val="100000"/>
              </a:srgbClr>
            </a:solidFill>
          </p:spPr>
          <p:txBody>
            <a:bodyPr/>
            <a:lstStyle/>
            <a:p/>
          </p:txBody>
        </p:sp>
        <p:sp>
          <p:nvSpPr>
            <p:cNvPr id="39" name="rc39"/>
            <p:cNvSpPr/>
            <p:nvPr/>
          </p:nvSpPr>
          <p:spPr>
            <a:xfrm>
              <a:off x="3162075" y="3153319"/>
              <a:ext cx="239888" cy="11520"/>
            </a:xfrm>
            <a:prstGeom prst="rect">
              <a:avLst/>
            </a:prstGeom>
            <a:solidFill>
              <a:srgbClr val="1CABE2">
                <a:alpha val="100000"/>
              </a:srgbClr>
            </a:solidFill>
          </p:spPr>
          <p:txBody>
            <a:bodyPr/>
            <a:lstStyle/>
            <a:p/>
          </p:txBody>
        </p:sp>
        <p:sp>
          <p:nvSpPr>
            <p:cNvPr id="40" name="rc40"/>
            <p:cNvSpPr/>
            <p:nvPr/>
          </p:nvSpPr>
          <p:spPr>
            <a:xfrm>
              <a:off x="3428618" y="3078324"/>
              <a:ext cx="239888" cy="1229697"/>
            </a:xfrm>
            <a:prstGeom prst="rect">
              <a:avLst/>
            </a:prstGeom>
            <a:solidFill>
              <a:srgbClr val="80BD41">
                <a:alpha val="100000"/>
              </a:srgbClr>
            </a:solidFill>
          </p:spPr>
          <p:txBody>
            <a:bodyPr/>
            <a:lstStyle/>
            <a:p/>
          </p:txBody>
        </p:sp>
        <p:sp>
          <p:nvSpPr>
            <p:cNvPr id="41" name="rc41"/>
            <p:cNvSpPr/>
            <p:nvPr/>
          </p:nvSpPr>
          <p:spPr>
            <a:xfrm>
              <a:off x="3428618" y="3065934"/>
              <a:ext cx="239888" cy="12390"/>
            </a:xfrm>
            <a:prstGeom prst="rect">
              <a:avLst/>
            </a:prstGeom>
            <a:solidFill>
              <a:srgbClr val="1CABE2">
                <a:alpha val="100000"/>
              </a:srgbClr>
            </a:solidFill>
          </p:spPr>
          <p:txBody>
            <a:bodyPr/>
            <a:lstStyle/>
            <a:p/>
          </p:txBody>
        </p:sp>
        <p:sp>
          <p:nvSpPr>
            <p:cNvPr id="42" name="rc42"/>
            <p:cNvSpPr/>
            <p:nvPr/>
          </p:nvSpPr>
          <p:spPr>
            <a:xfrm>
              <a:off x="3695161" y="2980287"/>
              <a:ext cx="239888" cy="1327733"/>
            </a:xfrm>
            <a:prstGeom prst="rect">
              <a:avLst/>
            </a:prstGeom>
            <a:solidFill>
              <a:srgbClr val="80BD41">
                <a:alpha val="100000"/>
              </a:srgbClr>
            </a:solidFill>
          </p:spPr>
          <p:txBody>
            <a:bodyPr/>
            <a:lstStyle/>
            <a:p/>
          </p:txBody>
        </p:sp>
        <p:sp>
          <p:nvSpPr>
            <p:cNvPr id="43" name="rc43"/>
            <p:cNvSpPr/>
            <p:nvPr/>
          </p:nvSpPr>
          <p:spPr>
            <a:xfrm>
              <a:off x="3695161" y="2966810"/>
              <a:ext cx="239888" cy="13477"/>
            </a:xfrm>
            <a:prstGeom prst="rect">
              <a:avLst/>
            </a:prstGeom>
            <a:solidFill>
              <a:srgbClr val="1CABE2">
                <a:alpha val="100000"/>
              </a:srgbClr>
            </a:solidFill>
          </p:spPr>
          <p:txBody>
            <a:bodyPr/>
            <a:lstStyle/>
            <a:p/>
          </p:txBody>
        </p:sp>
        <p:sp>
          <p:nvSpPr>
            <p:cNvPr id="44" name="rc44"/>
            <p:cNvSpPr/>
            <p:nvPr/>
          </p:nvSpPr>
          <p:spPr>
            <a:xfrm>
              <a:off x="3961705" y="3011589"/>
              <a:ext cx="239888" cy="1296431"/>
            </a:xfrm>
            <a:prstGeom prst="rect">
              <a:avLst/>
            </a:prstGeom>
            <a:solidFill>
              <a:srgbClr val="80BD41">
                <a:alpha val="100000"/>
              </a:srgbClr>
            </a:solidFill>
          </p:spPr>
          <p:txBody>
            <a:bodyPr/>
            <a:lstStyle/>
            <a:p/>
          </p:txBody>
        </p:sp>
        <p:sp>
          <p:nvSpPr>
            <p:cNvPr id="45" name="rc45"/>
            <p:cNvSpPr/>
            <p:nvPr/>
          </p:nvSpPr>
          <p:spPr>
            <a:xfrm>
              <a:off x="3961705" y="2998547"/>
              <a:ext cx="239888" cy="13042"/>
            </a:xfrm>
            <a:prstGeom prst="rect">
              <a:avLst/>
            </a:prstGeom>
            <a:solidFill>
              <a:srgbClr val="1CABE2">
                <a:alpha val="100000"/>
              </a:srgbClr>
            </a:solidFill>
          </p:spPr>
          <p:txBody>
            <a:bodyPr/>
            <a:lstStyle/>
            <a:p/>
          </p:txBody>
        </p:sp>
        <p:sp>
          <p:nvSpPr>
            <p:cNvPr id="46" name="rc46"/>
            <p:cNvSpPr/>
            <p:nvPr/>
          </p:nvSpPr>
          <p:spPr>
            <a:xfrm>
              <a:off x="4228248" y="3085497"/>
              <a:ext cx="239888" cy="1222523"/>
            </a:xfrm>
            <a:prstGeom prst="rect">
              <a:avLst/>
            </a:prstGeom>
            <a:solidFill>
              <a:srgbClr val="80BD41">
                <a:alpha val="100000"/>
              </a:srgbClr>
            </a:solidFill>
          </p:spPr>
          <p:txBody>
            <a:bodyPr/>
            <a:lstStyle/>
            <a:p/>
          </p:txBody>
        </p:sp>
        <p:sp>
          <p:nvSpPr>
            <p:cNvPr id="47" name="rc47"/>
            <p:cNvSpPr/>
            <p:nvPr/>
          </p:nvSpPr>
          <p:spPr>
            <a:xfrm>
              <a:off x="4228248" y="3060499"/>
              <a:ext cx="239888" cy="24998"/>
            </a:xfrm>
            <a:prstGeom prst="rect">
              <a:avLst/>
            </a:prstGeom>
            <a:solidFill>
              <a:srgbClr val="1CABE2">
                <a:alpha val="100000"/>
              </a:srgbClr>
            </a:solidFill>
          </p:spPr>
          <p:txBody>
            <a:bodyPr/>
            <a:lstStyle/>
            <a:p/>
          </p:txBody>
        </p:sp>
        <p:sp>
          <p:nvSpPr>
            <p:cNvPr id="48" name="rc48"/>
            <p:cNvSpPr/>
            <p:nvPr/>
          </p:nvSpPr>
          <p:spPr>
            <a:xfrm>
              <a:off x="4494791" y="3153754"/>
              <a:ext cx="239888" cy="1154267"/>
            </a:xfrm>
            <a:prstGeom prst="rect">
              <a:avLst/>
            </a:prstGeom>
            <a:solidFill>
              <a:srgbClr val="80BD41">
                <a:alpha val="100000"/>
              </a:srgbClr>
            </a:solidFill>
          </p:spPr>
          <p:txBody>
            <a:bodyPr/>
            <a:lstStyle/>
            <a:p/>
          </p:txBody>
        </p:sp>
        <p:sp>
          <p:nvSpPr>
            <p:cNvPr id="49" name="rc49"/>
            <p:cNvSpPr/>
            <p:nvPr/>
          </p:nvSpPr>
          <p:spPr>
            <a:xfrm>
              <a:off x="4494791" y="3080063"/>
              <a:ext cx="239888" cy="73690"/>
            </a:xfrm>
            <a:prstGeom prst="rect">
              <a:avLst/>
            </a:prstGeom>
            <a:solidFill>
              <a:srgbClr val="1CABE2">
                <a:alpha val="100000"/>
              </a:srgbClr>
            </a:solidFill>
          </p:spPr>
          <p:txBody>
            <a:bodyPr/>
            <a:lstStyle/>
            <a:p/>
          </p:txBody>
        </p:sp>
        <p:sp>
          <p:nvSpPr>
            <p:cNvPr id="50" name="rc50"/>
            <p:cNvSpPr/>
            <p:nvPr/>
          </p:nvSpPr>
          <p:spPr>
            <a:xfrm>
              <a:off x="4761334" y="3084193"/>
              <a:ext cx="239888" cy="1223828"/>
            </a:xfrm>
            <a:prstGeom prst="rect">
              <a:avLst/>
            </a:prstGeom>
            <a:solidFill>
              <a:srgbClr val="80BD41">
                <a:alpha val="100000"/>
              </a:srgbClr>
            </a:solidFill>
          </p:spPr>
          <p:txBody>
            <a:bodyPr/>
            <a:lstStyle/>
            <a:p/>
          </p:txBody>
        </p:sp>
        <p:sp>
          <p:nvSpPr>
            <p:cNvPr id="51" name="rc51"/>
            <p:cNvSpPr/>
            <p:nvPr/>
          </p:nvSpPr>
          <p:spPr>
            <a:xfrm>
              <a:off x="4761334" y="3071803"/>
              <a:ext cx="239888" cy="12390"/>
            </a:xfrm>
            <a:prstGeom prst="rect">
              <a:avLst/>
            </a:prstGeom>
            <a:solidFill>
              <a:srgbClr val="1CABE2">
                <a:alpha val="100000"/>
              </a:srgbClr>
            </a:solidFill>
          </p:spPr>
          <p:txBody>
            <a:bodyPr/>
            <a:lstStyle/>
            <a:p/>
          </p:txBody>
        </p:sp>
        <p:sp>
          <p:nvSpPr>
            <p:cNvPr id="52" name="rc52"/>
            <p:cNvSpPr/>
            <p:nvPr/>
          </p:nvSpPr>
          <p:spPr>
            <a:xfrm>
              <a:off x="5027877" y="3005938"/>
              <a:ext cx="239888" cy="1302083"/>
            </a:xfrm>
            <a:prstGeom prst="rect">
              <a:avLst/>
            </a:prstGeom>
            <a:solidFill>
              <a:srgbClr val="80BD41">
                <a:alpha val="100000"/>
              </a:srgbClr>
            </a:solidFill>
          </p:spPr>
          <p:txBody>
            <a:bodyPr/>
            <a:lstStyle/>
            <a:p/>
          </p:txBody>
        </p:sp>
        <p:sp>
          <p:nvSpPr>
            <p:cNvPr id="53" name="rc53"/>
            <p:cNvSpPr/>
            <p:nvPr/>
          </p:nvSpPr>
          <p:spPr>
            <a:xfrm>
              <a:off x="5027877" y="2992895"/>
              <a:ext cx="239888" cy="13042"/>
            </a:xfrm>
            <a:prstGeom prst="rect">
              <a:avLst/>
            </a:prstGeom>
            <a:solidFill>
              <a:srgbClr val="1CABE2">
                <a:alpha val="100000"/>
              </a:srgbClr>
            </a:solidFill>
          </p:spPr>
          <p:txBody>
            <a:bodyPr/>
            <a:lstStyle/>
            <a:p/>
          </p:txBody>
        </p:sp>
        <p:sp>
          <p:nvSpPr>
            <p:cNvPr id="54" name="rc54"/>
            <p:cNvSpPr/>
            <p:nvPr/>
          </p:nvSpPr>
          <p:spPr>
            <a:xfrm>
              <a:off x="5294420" y="3037675"/>
              <a:ext cx="239888" cy="1270346"/>
            </a:xfrm>
            <a:prstGeom prst="rect">
              <a:avLst/>
            </a:prstGeom>
            <a:solidFill>
              <a:srgbClr val="80BD41">
                <a:alpha val="100000"/>
              </a:srgbClr>
            </a:solidFill>
          </p:spPr>
          <p:txBody>
            <a:bodyPr/>
            <a:lstStyle/>
            <a:p/>
          </p:txBody>
        </p:sp>
        <p:sp>
          <p:nvSpPr>
            <p:cNvPr id="55" name="rc55"/>
            <p:cNvSpPr/>
            <p:nvPr/>
          </p:nvSpPr>
          <p:spPr>
            <a:xfrm>
              <a:off x="5294420" y="2998330"/>
              <a:ext cx="239888" cy="39345"/>
            </a:xfrm>
            <a:prstGeom prst="rect">
              <a:avLst/>
            </a:prstGeom>
            <a:solidFill>
              <a:srgbClr val="1CABE2">
                <a:alpha val="100000"/>
              </a:srgbClr>
            </a:solidFill>
          </p:spPr>
          <p:txBody>
            <a:bodyPr/>
            <a:lstStyle/>
            <a:p/>
          </p:txBody>
        </p:sp>
        <p:sp>
          <p:nvSpPr>
            <p:cNvPr id="56" name="rc56"/>
            <p:cNvSpPr/>
            <p:nvPr/>
          </p:nvSpPr>
          <p:spPr>
            <a:xfrm>
              <a:off x="5560963" y="3053326"/>
              <a:ext cx="239888" cy="1254695"/>
            </a:xfrm>
            <a:prstGeom prst="rect">
              <a:avLst/>
            </a:prstGeom>
            <a:solidFill>
              <a:srgbClr val="80BD41">
                <a:alpha val="100000"/>
              </a:srgbClr>
            </a:solidFill>
          </p:spPr>
          <p:txBody>
            <a:bodyPr/>
            <a:lstStyle/>
            <a:p/>
          </p:txBody>
        </p:sp>
        <p:sp>
          <p:nvSpPr>
            <p:cNvPr id="57" name="rc57"/>
            <p:cNvSpPr/>
            <p:nvPr/>
          </p:nvSpPr>
          <p:spPr>
            <a:xfrm>
              <a:off x="5560963" y="3014633"/>
              <a:ext cx="239888" cy="38692"/>
            </a:xfrm>
            <a:prstGeom prst="rect">
              <a:avLst/>
            </a:prstGeom>
            <a:solidFill>
              <a:srgbClr val="1CABE2">
                <a:alpha val="100000"/>
              </a:srgbClr>
            </a:solidFill>
          </p:spPr>
          <p:txBody>
            <a:bodyPr/>
            <a:lstStyle/>
            <a:p/>
          </p:txBody>
        </p:sp>
        <p:sp>
          <p:nvSpPr>
            <p:cNvPr id="58" name="rc58"/>
            <p:cNvSpPr/>
            <p:nvPr/>
          </p:nvSpPr>
          <p:spPr>
            <a:xfrm>
              <a:off x="5827506" y="3113104"/>
              <a:ext cx="239888" cy="1194916"/>
            </a:xfrm>
            <a:prstGeom prst="rect">
              <a:avLst/>
            </a:prstGeom>
            <a:solidFill>
              <a:srgbClr val="80BD41">
                <a:alpha val="100000"/>
              </a:srgbClr>
            </a:solidFill>
          </p:spPr>
          <p:txBody>
            <a:bodyPr/>
            <a:lstStyle/>
            <a:p/>
          </p:txBody>
        </p:sp>
        <p:sp>
          <p:nvSpPr>
            <p:cNvPr id="59" name="rc59"/>
            <p:cNvSpPr/>
            <p:nvPr/>
          </p:nvSpPr>
          <p:spPr>
            <a:xfrm>
              <a:off x="5827506" y="3088758"/>
              <a:ext cx="239888" cy="24346"/>
            </a:xfrm>
            <a:prstGeom prst="rect">
              <a:avLst/>
            </a:prstGeom>
            <a:solidFill>
              <a:srgbClr val="1CABE2">
                <a:alpha val="100000"/>
              </a:srgbClr>
            </a:solidFill>
          </p:spPr>
          <p:txBody>
            <a:bodyPr/>
            <a:lstStyle/>
            <a:p/>
          </p:txBody>
        </p:sp>
        <p:sp>
          <p:nvSpPr>
            <p:cNvPr id="60" name="rc60"/>
            <p:cNvSpPr/>
            <p:nvPr/>
          </p:nvSpPr>
          <p:spPr>
            <a:xfrm>
              <a:off x="6094049" y="3146363"/>
              <a:ext cx="239888" cy="1161658"/>
            </a:xfrm>
            <a:prstGeom prst="rect">
              <a:avLst/>
            </a:prstGeom>
            <a:solidFill>
              <a:srgbClr val="80BD41">
                <a:alpha val="100000"/>
              </a:srgbClr>
            </a:solidFill>
          </p:spPr>
          <p:txBody>
            <a:bodyPr/>
            <a:lstStyle/>
            <a:p/>
          </p:txBody>
        </p:sp>
        <p:sp>
          <p:nvSpPr>
            <p:cNvPr id="61" name="rc61"/>
            <p:cNvSpPr/>
            <p:nvPr/>
          </p:nvSpPr>
          <p:spPr>
            <a:xfrm>
              <a:off x="6094049" y="3134624"/>
              <a:ext cx="239888" cy="11738"/>
            </a:xfrm>
            <a:prstGeom prst="rect">
              <a:avLst/>
            </a:prstGeom>
            <a:solidFill>
              <a:srgbClr val="1CABE2">
                <a:alpha val="100000"/>
              </a:srgbClr>
            </a:solidFill>
          </p:spPr>
          <p:txBody>
            <a:bodyPr/>
            <a:lstStyle/>
            <a:p/>
          </p:txBody>
        </p:sp>
        <p:sp>
          <p:nvSpPr>
            <p:cNvPr id="62" name="rc62"/>
            <p:cNvSpPr/>
            <p:nvPr/>
          </p:nvSpPr>
          <p:spPr>
            <a:xfrm>
              <a:off x="6360593" y="3206141"/>
              <a:ext cx="239888" cy="1101879"/>
            </a:xfrm>
            <a:prstGeom prst="rect">
              <a:avLst/>
            </a:prstGeom>
            <a:solidFill>
              <a:srgbClr val="80BD41">
                <a:alpha val="100000"/>
              </a:srgbClr>
            </a:solidFill>
          </p:spPr>
          <p:txBody>
            <a:bodyPr/>
            <a:lstStyle/>
            <a:p/>
          </p:txBody>
        </p:sp>
        <p:sp>
          <p:nvSpPr>
            <p:cNvPr id="63" name="rc63"/>
            <p:cNvSpPr/>
            <p:nvPr/>
          </p:nvSpPr>
          <p:spPr>
            <a:xfrm>
              <a:off x="6360593" y="3195055"/>
              <a:ext cx="239888" cy="11086"/>
            </a:xfrm>
            <a:prstGeom prst="rect">
              <a:avLst/>
            </a:prstGeom>
            <a:solidFill>
              <a:srgbClr val="1CABE2">
                <a:alpha val="100000"/>
              </a:srgbClr>
            </a:solidFill>
          </p:spPr>
          <p:txBody>
            <a:bodyPr/>
            <a:lstStyle/>
            <a:p/>
          </p:txBody>
        </p:sp>
        <p:sp>
          <p:nvSpPr>
            <p:cNvPr id="64" name="rc64"/>
            <p:cNvSpPr/>
            <p:nvPr/>
          </p:nvSpPr>
          <p:spPr>
            <a:xfrm>
              <a:off x="6627136" y="3292440"/>
              <a:ext cx="239888" cy="1015581"/>
            </a:xfrm>
            <a:prstGeom prst="rect">
              <a:avLst/>
            </a:prstGeom>
            <a:solidFill>
              <a:srgbClr val="80BD41">
                <a:alpha val="100000"/>
              </a:srgbClr>
            </a:solidFill>
          </p:spPr>
          <p:txBody>
            <a:bodyPr/>
            <a:lstStyle/>
            <a:p/>
          </p:txBody>
        </p:sp>
        <p:sp>
          <p:nvSpPr>
            <p:cNvPr id="65" name="rc65"/>
            <p:cNvSpPr/>
            <p:nvPr/>
          </p:nvSpPr>
          <p:spPr>
            <a:xfrm>
              <a:off x="6627136" y="3238965"/>
              <a:ext cx="239888" cy="53474"/>
            </a:xfrm>
            <a:prstGeom prst="rect">
              <a:avLst/>
            </a:prstGeom>
            <a:solidFill>
              <a:srgbClr val="1CABE2">
                <a:alpha val="100000"/>
              </a:srgbClr>
            </a:solidFill>
          </p:spPr>
          <p:txBody>
            <a:bodyPr/>
            <a:lstStyle/>
            <a:p/>
          </p:txBody>
        </p:sp>
        <p:sp>
          <p:nvSpPr>
            <p:cNvPr id="66" name="rc66"/>
            <p:cNvSpPr/>
            <p:nvPr/>
          </p:nvSpPr>
          <p:spPr>
            <a:xfrm>
              <a:off x="6893679" y="3286570"/>
              <a:ext cx="239888" cy="1021450"/>
            </a:xfrm>
            <a:prstGeom prst="rect">
              <a:avLst/>
            </a:prstGeom>
            <a:solidFill>
              <a:srgbClr val="80BD41">
                <a:alpha val="100000"/>
              </a:srgbClr>
            </a:solidFill>
          </p:spPr>
          <p:txBody>
            <a:bodyPr/>
            <a:lstStyle/>
            <a:p/>
          </p:txBody>
        </p:sp>
        <p:sp>
          <p:nvSpPr>
            <p:cNvPr id="67" name="rc67"/>
            <p:cNvSpPr/>
            <p:nvPr/>
          </p:nvSpPr>
          <p:spPr>
            <a:xfrm>
              <a:off x="6893679" y="3255051"/>
              <a:ext cx="239888" cy="31519"/>
            </a:xfrm>
            <a:prstGeom prst="rect">
              <a:avLst/>
            </a:prstGeom>
            <a:solidFill>
              <a:srgbClr val="1CABE2">
                <a:alpha val="100000"/>
              </a:srgbClr>
            </a:solidFill>
          </p:spPr>
          <p:txBody>
            <a:bodyPr/>
            <a:lstStyle/>
            <a:p/>
          </p:txBody>
        </p:sp>
        <p:sp>
          <p:nvSpPr>
            <p:cNvPr id="68" name="rc68"/>
            <p:cNvSpPr/>
            <p:nvPr/>
          </p:nvSpPr>
          <p:spPr>
            <a:xfrm>
              <a:off x="7160222" y="3404606"/>
              <a:ext cx="239888" cy="903415"/>
            </a:xfrm>
            <a:prstGeom prst="rect">
              <a:avLst/>
            </a:prstGeom>
            <a:solidFill>
              <a:srgbClr val="80BD41">
                <a:alpha val="100000"/>
              </a:srgbClr>
            </a:solidFill>
          </p:spPr>
          <p:txBody>
            <a:bodyPr/>
            <a:lstStyle/>
            <a:p/>
          </p:txBody>
        </p:sp>
        <p:sp>
          <p:nvSpPr>
            <p:cNvPr id="69" name="rc69"/>
            <p:cNvSpPr/>
            <p:nvPr/>
          </p:nvSpPr>
          <p:spPr>
            <a:xfrm>
              <a:off x="7160222" y="3357000"/>
              <a:ext cx="239888" cy="47605"/>
            </a:xfrm>
            <a:prstGeom prst="rect">
              <a:avLst/>
            </a:prstGeom>
            <a:solidFill>
              <a:srgbClr val="1CABE2">
                <a:alpha val="100000"/>
              </a:srgbClr>
            </a:solidFill>
          </p:spPr>
          <p:txBody>
            <a:bodyPr/>
            <a:lstStyle/>
            <a:p/>
          </p:txBody>
        </p:sp>
        <p:sp>
          <p:nvSpPr>
            <p:cNvPr id="70" name="rc70"/>
            <p:cNvSpPr/>
            <p:nvPr/>
          </p:nvSpPr>
          <p:spPr>
            <a:xfrm>
              <a:off x="7426765" y="3401128"/>
              <a:ext cx="239888" cy="906893"/>
            </a:xfrm>
            <a:prstGeom prst="rect">
              <a:avLst/>
            </a:prstGeom>
            <a:solidFill>
              <a:srgbClr val="80BD41">
                <a:alpha val="100000"/>
              </a:srgbClr>
            </a:solidFill>
          </p:spPr>
          <p:txBody>
            <a:bodyPr/>
            <a:lstStyle/>
            <a:p/>
          </p:txBody>
        </p:sp>
        <p:sp>
          <p:nvSpPr>
            <p:cNvPr id="71" name="rc71"/>
            <p:cNvSpPr/>
            <p:nvPr/>
          </p:nvSpPr>
          <p:spPr>
            <a:xfrm>
              <a:off x="7426765" y="3363304"/>
              <a:ext cx="239888" cy="37823"/>
            </a:xfrm>
            <a:prstGeom prst="rect">
              <a:avLst/>
            </a:prstGeom>
            <a:solidFill>
              <a:srgbClr val="1CABE2">
                <a:alpha val="100000"/>
              </a:srgbClr>
            </a:solidFill>
          </p:spPr>
          <p:txBody>
            <a:bodyPr/>
            <a:lstStyle/>
            <a:p/>
          </p:txBody>
        </p:sp>
        <p:sp>
          <p:nvSpPr>
            <p:cNvPr id="72" name="rc72"/>
            <p:cNvSpPr/>
            <p:nvPr/>
          </p:nvSpPr>
          <p:spPr>
            <a:xfrm>
              <a:off x="7693308" y="3425474"/>
              <a:ext cx="239888" cy="882547"/>
            </a:xfrm>
            <a:prstGeom prst="rect">
              <a:avLst/>
            </a:prstGeom>
            <a:solidFill>
              <a:srgbClr val="80BD41">
                <a:alpha val="100000"/>
              </a:srgbClr>
            </a:solidFill>
          </p:spPr>
          <p:txBody>
            <a:bodyPr/>
            <a:lstStyle/>
            <a:p/>
          </p:txBody>
        </p:sp>
        <p:sp>
          <p:nvSpPr>
            <p:cNvPr id="73" name="rc73"/>
            <p:cNvSpPr/>
            <p:nvPr/>
          </p:nvSpPr>
          <p:spPr>
            <a:xfrm>
              <a:off x="7693308" y="3378955"/>
              <a:ext cx="239888" cy="46518"/>
            </a:xfrm>
            <a:prstGeom prst="rect">
              <a:avLst/>
            </a:prstGeom>
            <a:solidFill>
              <a:srgbClr val="1CABE2">
                <a:alpha val="100000"/>
              </a:srgbClr>
            </a:solidFill>
          </p:spPr>
          <p:txBody>
            <a:bodyPr/>
            <a:lstStyle/>
            <a:p/>
          </p:txBody>
        </p:sp>
        <p:sp>
          <p:nvSpPr>
            <p:cNvPr id="74" name="rc74"/>
            <p:cNvSpPr/>
            <p:nvPr/>
          </p:nvSpPr>
          <p:spPr>
            <a:xfrm>
              <a:off x="7959851" y="3425474"/>
              <a:ext cx="239888" cy="882547"/>
            </a:xfrm>
            <a:prstGeom prst="rect">
              <a:avLst/>
            </a:prstGeom>
            <a:solidFill>
              <a:srgbClr val="80BD41">
                <a:alpha val="100000"/>
              </a:srgbClr>
            </a:solidFill>
          </p:spPr>
          <p:txBody>
            <a:bodyPr/>
            <a:lstStyle/>
            <a:p/>
          </p:txBody>
        </p:sp>
        <p:sp>
          <p:nvSpPr>
            <p:cNvPr id="75" name="rc75"/>
            <p:cNvSpPr/>
            <p:nvPr/>
          </p:nvSpPr>
          <p:spPr>
            <a:xfrm>
              <a:off x="7959851" y="3398084"/>
              <a:ext cx="239888" cy="27389"/>
            </a:xfrm>
            <a:prstGeom prst="rect">
              <a:avLst/>
            </a:prstGeom>
            <a:solidFill>
              <a:srgbClr val="1CABE2">
                <a:alpha val="100000"/>
              </a:srgbClr>
            </a:solidFill>
          </p:spPr>
          <p:txBody>
            <a:bodyPr/>
            <a:lstStyle/>
            <a:p/>
          </p:txBody>
        </p:sp>
        <p:sp>
          <p:nvSpPr>
            <p:cNvPr id="76" name="pl76"/>
            <p:cNvSpPr/>
            <p:nvPr/>
          </p:nvSpPr>
          <p:spPr>
            <a:xfrm>
              <a:off x="1416218" y="2095023"/>
              <a:ext cx="6663577" cy="245888"/>
            </a:xfrm>
            <a:custGeom>
              <a:avLst/>
              <a:pathLst>
                <a:path w="6663577" h="245888">
                  <a:moveTo>
                    <a:pt x="0" y="223535"/>
                  </a:moveTo>
                  <a:lnTo>
                    <a:pt x="266543" y="44707"/>
                  </a:lnTo>
                  <a:lnTo>
                    <a:pt x="533086" y="67060"/>
                  </a:lnTo>
                  <a:lnTo>
                    <a:pt x="799629" y="89414"/>
                  </a:lnTo>
                  <a:lnTo>
                    <a:pt x="1066172" y="245888"/>
                  </a:lnTo>
                  <a:lnTo>
                    <a:pt x="1332715" y="178828"/>
                  </a:lnTo>
                  <a:lnTo>
                    <a:pt x="1599258" y="0"/>
                  </a:lnTo>
                  <a:lnTo>
                    <a:pt x="1865801" y="0"/>
                  </a:lnTo>
                  <a:lnTo>
                    <a:pt x="2132344" y="0"/>
                  </a:lnTo>
                  <a:lnTo>
                    <a:pt x="2398888" y="0"/>
                  </a:lnTo>
                  <a:lnTo>
                    <a:pt x="2665431" y="0"/>
                  </a:lnTo>
                  <a:lnTo>
                    <a:pt x="2931974" y="22353"/>
                  </a:lnTo>
                  <a:lnTo>
                    <a:pt x="3198517" y="111767"/>
                  </a:lnTo>
                  <a:lnTo>
                    <a:pt x="3465060" y="0"/>
                  </a:lnTo>
                  <a:lnTo>
                    <a:pt x="3731603" y="0"/>
                  </a:lnTo>
                  <a:lnTo>
                    <a:pt x="3998146" y="44707"/>
                  </a:lnTo>
                  <a:lnTo>
                    <a:pt x="4264689" y="44707"/>
                  </a:lnTo>
                  <a:lnTo>
                    <a:pt x="4531233" y="22353"/>
                  </a:lnTo>
                  <a:lnTo>
                    <a:pt x="4797776" y="0"/>
                  </a:lnTo>
                  <a:lnTo>
                    <a:pt x="5064319" y="0"/>
                  </a:lnTo>
                  <a:lnTo>
                    <a:pt x="5330862" y="89414"/>
                  </a:lnTo>
                  <a:lnTo>
                    <a:pt x="5597405" y="44707"/>
                  </a:lnTo>
                  <a:lnTo>
                    <a:pt x="5863948" y="89414"/>
                  </a:lnTo>
                  <a:lnTo>
                    <a:pt x="6130491" y="67060"/>
                  </a:lnTo>
                  <a:lnTo>
                    <a:pt x="6397034" y="89414"/>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24790" y="3032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9" name="tx89"/>
            <p:cNvSpPr/>
            <p:nvPr/>
          </p:nvSpPr>
          <p:spPr>
            <a:xfrm>
              <a:off x="2657505" y="30926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49.7</a:t>
              </a:r>
            </a:p>
          </p:txBody>
        </p:sp>
        <p:sp>
          <p:nvSpPr>
            <p:cNvPr id="90" name="tx90"/>
            <p:cNvSpPr/>
            <p:nvPr/>
          </p:nvSpPr>
          <p:spPr>
            <a:xfrm>
              <a:off x="3990221" y="2862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1" name="tx91"/>
            <p:cNvSpPr/>
            <p:nvPr/>
          </p:nvSpPr>
          <p:spPr>
            <a:xfrm>
              <a:off x="5322937" y="2862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2" name="tx92"/>
            <p:cNvSpPr/>
            <p:nvPr/>
          </p:nvSpPr>
          <p:spPr>
            <a:xfrm>
              <a:off x="6389109" y="3058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a:t>
              </a:r>
            </a:p>
          </p:txBody>
        </p:sp>
        <p:sp>
          <p:nvSpPr>
            <p:cNvPr id="93" name="tx93"/>
            <p:cNvSpPr/>
            <p:nvPr/>
          </p:nvSpPr>
          <p:spPr>
            <a:xfrm>
              <a:off x="6655652" y="3103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a:t>
              </a:r>
            </a:p>
          </p:txBody>
        </p:sp>
        <p:sp>
          <p:nvSpPr>
            <p:cNvPr id="94" name="tx94"/>
            <p:cNvSpPr/>
            <p:nvPr/>
          </p:nvSpPr>
          <p:spPr>
            <a:xfrm>
              <a:off x="6922195" y="3119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a:t>
              </a:r>
            </a:p>
          </p:txBody>
        </p:sp>
        <p:sp>
          <p:nvSpPr>
            <p:cNvPr id="95" name="tx95"/>
            <p:cNvSpPr/>
            <p:nvPr/>
          </p:nvSpPr>
          <p:spPr>
            <a:xfrm>
              <a:off x="7188738" y="3221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6" name="tx96"/>
            <p:cNvSpPr/>
            <p:nvPr/>
          </p:nvSpPr>
          <p:spPr>
            <a:xfrm>
              <a:off x="7455282" y="3227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7" name="tx97"/>
            <p:cNvSpPr/>
            <p:nvPr/>
          </p:nvSpPr>
          <p:spPr>
            <a:xfrm>
              <a:off x="7721825" y="32443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8" name="tx98"/>
            <p:cNvSpPr/>
            <p:nvPr/>
          </p:nvSpPr>
          <p:spPr>
            <a:xfrm>
              <a:off x="7988368" y="3262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a:t>
              </a:r>
            </a:p>
          </p:txBody>
        </p:sp>
        <p:sp>
          <p:nvSpPr>
            <p:cNvPr id="99" name="pl99"/>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65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11" name="tx111"/>
            <p:cNvSpPr/>
            <p:nvPr/>
          </p:nvSpPr>
          <p:spPr>
            <a:xfrm>
              <a:off x="1350915" y="31955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2" name="tx112"/>
            <p:cNvSpPr/>
            <p:nvPr/>
          </p:nvSpPr>
          <p:spPr>
            <a:xfrm>
              <a:off x="2657505" y="37818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13" name="tx113"/>
            <p:cNvSpPr/>
            <p:nvPr/>
          </p:nvSpPr>
          <p:spPr>
            <a:xfrm>
              <a:off x="2683631" y="324234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4" name="tx114"/>
            <p:cNvSpPr/>
            <p:nvPr/>
          </p:nvSpPr>
          <p:spPr>
            <a:xfrm>
              <a:off x="3990221" y="3624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5" name="tx115"/>
            <p:cNvSpPr/>
            <p:nvPr/>
          </p:nvSpPr>
          <p:spPr>
            <a:xfrm>
              <a:off x="4028090" y="29711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37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17" name="tx117"/>
            <p:cNvSpPr/>
            <p:nvPr/>
          </p:nvSpPr>
          <p:spPr>
            <a:xfrm>
              <a:off x="5349062" y="2982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389109" y="3722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9" name="tx119"/>
            <p:cNvSpPr/>
            <p:nvPr/>
          </p:nvSpPr>
          <p:spPr>
            <a:xfrm>
              <a:off x="6426979" y="31666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65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21" name="tx121"/>
            <p:cNvSpPr/>
            <p:nvPr/>
          </p:nvSpPr>
          <p:spPr>
            <a:xfrm>
              <a:off x="6681778" y="32306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2" name="tx122"/>
            <p:cNvSpPr/>
            <p:nvPr/>
          </p:nvSpPr>
          <p:spPr>
            <a:xfrm>
              <a:off x="6961372" y="3763670"/>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3" name="tx123"/>
            <p:cNvSpPr/>
            <p:nvPr/>
          </p:nvSpPr>
          <p:spPr>
            <a:xfrm>
              <a:off x="6948321" y="32369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4" name="tx124"/>
            <p:cNvSpPr/>
            <p:nvPr/>
          </p:nvSpPr>
          <p:spPr>
            <a:xfrm>
              <a:off x="7188738" y="3821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5" name="tx125"/>
            <p:cNvSpPr/>
            <p:nvPr/>
          </p:nvSpPr>
          <p:spPr>
            <a:xfrm>
              <a:off x="7214864" y="33469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6" name="tx126"/>
            <p:cNvSpPr/>
            <p:nvPr/>
          </p:nvSpPr>
          <p:spPr>
            <a:xfrm>
              <a:off x="7455282" y="38206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27" name="tx127"/>
            <p:cNvSpPr/>
            <p:nvPr/>
          </p:nvSpPr>
          <p:spPr>
            <a:xfrm>
              <a:off x="7481407" y="33483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8" name="tx128"/>
            <p:cNvSpPr/>
            <p:nvPr/>
          </p:nvSpPr>
          <p:spPr>
            <a:xfrm>
              <a:off x="7721825" y="3831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9" name="tx129"/>
            <p:cNvSpPr/>
            <p:nvPr/>
          </p:nvSpPr>
          <p:spPr>
            <a:xfrm>
              <a:off x="7747950" y="33683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0" name="tx130"/>
            <p:cNvSpPr/>
            <p:nvPr/>
          </p:nvSpPr>
          <p:spPr>
            <a:xfrm>
              <a:off x="7988368" y="3831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31" name="tx131"/>
            <p:cNvSpPr/>
            <p:nvPr/>
          </p:nvSpPr>
          <p:spPr>
            <a:xfrm>
              <a:off x="8014493" y="33766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0371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51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995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1351"/>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2000-2025</a:t>
              </a:r>
            </a:p>
          </p:txBody>
        </p:sp>
        <p:sp>
          <p:nvSpPr>
            <p:cNvPr id="162" name="pl162"/>
            <p:cNvSpPr/>
            <p:nvPr/>
          </p:nvSpPr>
          <p:spPr>
            <a:xfrm>
              <a:off x="2580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479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156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640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317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507968" cy="129091"/>
            </a:xfrm>
            <a:prstGeom prst="rect">
              <a:avLst/>
            </a:prstGeom>
            <a:solidFill>
              <a:srgbClr val="80BD41">
                <a:alpha val="100000"/>
              </a:srgbClr>
            </a:solidFill>
          </p:spPr>
          <p:txBody>
            <a:bodyPr/>
            <a:lstStyle/>
            <a:p/>
          </p:txBody>
        </p:sp>
        <p:sp>
          <p:nvSpPr>
            <p:cNvPr id="172" name="rc172"/>
            <p:cNvSpPr/>
            <p:nvPr/>
          </p:nvSpPr>
          <p:spPr>
            <a:xfrm>
              <a:off x="7804242" y="5954972"/>
              <a:ext cx="65477" cy="129091"/>
            </a:xfrm>
            <a:prstGeom prst="rect">
              <a:avLst/>
            </a:prstGeom>
            <a:solidFill>
              <a:srgbClr val="1CABE2">
                <a:alpha val="100000"/>
              </a:srgbClr>
            </a:solidFill>
          </p:spPr>
          <p:txBody>
            <a:bodyPr/>
            <a:lstStyle/>
            <a:p/>
          </p:txBody>
        </p:sp>
        <p:sp>
          <p:nvSpPr>
            <p:cNvPr id="173" name="rc173"/>
            <p:cNvSpPr/>
            <p:nvPr/>
          </p:nvSpPr>
          <p:spPr>
            <a:xfrm>
              <a:off x="1296273" y="5793607"/>
              <a:ext cx="5212537" cy="129091"/>
            </a:xfrm>
            <a:prstGeom prst="rect">
              <a:avLst/>
            </a:prstGeom>
            <a:solidFill>
              <a:srgbClr val="80BD41">
                <a:alpha val="100000"/>
              </a:srgbClr>
            </a:solidFill>
          </p:spPr>
          <p:txBody>
            <a:bodyPr/>
            <a:lstStyle/>
            <a:p/>
          </p:txBody>
        </p:sp>
        <p:sp>
          <p:nvSpPr>
            <p:cNvPr id="174" name="rc174"/>
            <p:cNvSpPr/>
            <p:nvPr/>
          </p:nvSpPr>
          <p:spPr>
            <a:xfrm>
              <a:off x="6508811" y="5793607"/>
              <a:ext cx="274749" cy="129091"/>
            </a:xfrm>
            <a:prstGeom prst="rect">
              <a:avLst/>
            </a:prstGeom>
            <a:solidFill>
              <a:srgbClr val="1CABE2">
                <a:alpha val="100000"/>
              </a:srgbClr>
            </a:solidFill>
          </p:spPr>
          <p:txBody>
            <a:bodyPr/>
            <a:lstStyle/>
            <a:p/>
          </p:txBody>
        </p:sp>
        <p:sp>
          <p:nvSpPr>
            <p:cNvPr id="175" name="rc175"/>
            <p:cNvSpPr/>
            <p:nvPr/>
          </p:nvSpPr>
          <p:spPr>
            <a:xfrm>
              <a:off x="1296273" y="5632243"/>
              <a:ext cx="5212537" cy="129091"/>
            </a:xfrm>
            <a:prstGeom prst="rect">
              <a:avLst/>
            </a:prstGeom>
            <a:solidFill>
              <a:srgbClr val="80BD41">
                <a:alpha val="100000"/>
              </a:srgbClr>
            </a:solidFill>
          </p:spPr>
          <p:txBody>
            <a:bodyPr/>
            <a:lstStyle/>
            <a:p/>
          </p:txBody>
        </p:sp>
        <p:sp>
          <p:nvSpPr>
            <p:cNvPr id="176" name="rc176"/>
            <p:cNvSpPr/>
            <p:nvPr/>
          </p:nvSpPr>
          <p:spPr>
            <a:xfrm>
              <a:off x="6508811" y="5632243"/>
              <a:ext cx="161768" cy="129091"/>
            </a:xfrm>
            <a:prstGeom prst="rect">
              <a:avLst/>
            </a:prstGeom>
            <a:solidFill>
              <a:srgbClr val="1CABE2">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51.2</a:t>
              </a:r>
            </a:p>
          </p:txBody>
        </p:sp>
        <p:sp>
          <p:nvSpPr>
            <p:cNvPr id="178" name="tx178"/>
            <p:cNvSpPr/>
            <p:nvPr/>
          </p:nvSpPr>
          <p:spPr>
            <a:xfrm>
              <a:off x="6944050"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9" name="tx179"/>
            <p:cNvSpPr/>
            <p:nvPr/>
          </p:nvSpPr>
          <p:spPr>
            <a:xfrm>
              <a:off x="682542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80" name="tx180"/>
            <p:cNvSpPr/>
            <p:nvPr/>
          </p:nvSpPr>
          <p:spPr>
            <a:xfrm>
              <a:off x="44447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181" name="tx181"/>
            <p:cNvSpPr/>
            <p:nvPr/>
          </p:nvSpPr>
          <p:spPr>
            <a:xfrm>
              <a:off x="777518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79704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83" name="tx183"/>
            <p:cNvSpPr/>
            <p:nvPr/>
          </p:nvSpPr>
          <p:spPr>
            <a:xfrm>
              <a:off x="657083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4" name="tx184"/>
            <p:cNvSpPr/>
            <p:nvPr/>
          </p:nvSpPr>
          <p:spPr>
            <a:xfrm>
              <a:off x="379704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85" name="tx185"/>
            <p:cNvSpPr/>
            <p:nvPr/>
          </p:nvSpPr>
          <p:spPr>
            <a:xfrm>
              <a:off x="6514346"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863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35408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lower than in 2019 (99%).
The number of children vaccinated with DTP1 decreased 20% compared to in 2019.
The number of surviving infants decreased approximately 18%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03041"/>
            </a:xfrm>
            <a:custGeom>
              <a:avLst/>
              <a:pathLst>
                <a:path w="3397293" h="503041">
                  <a:moveTo>
                    <a:pt x="0" y="393684"/>
                  </a:moveTo>
                  <a:lnTo>
                    <a:pt x="135891" y="240584"/>
                  </a:lnTo>
                  <a:lnTo>
                    <a:pt x="271783" y="306198"/>
                  </a:lnTo>
                  <a:lnTo>
                    <a:pt x="407675" y="503041"/>
                  </a:lnTo>
                  <a:lnTo>
                    <a:pt x="543566" y="437426"/>
                  </a:lnTo>
                  <a:lnTo>
                    <a:pt x="679458" y="349941"/>
                  </a:lnTo>
                  <a:lnTo>
                    <a:pt x="815350" y="218713"/>
                  </a:lnTo>
                  <a:lnTo>
                    <a:pt x="951242" y="0"/>
                  </a:lnTo>
                  <a:lnTo>
                    <a:pt x="1087133" y="131228"/>
                  </a:lnTo>
                  <a:lnTo>
                    <a:pt x="1223025" y="218713"/>
                  </a:lnTo>
                  <a:lnTo>
                    <a:pt x="1358917" y="131228"/>
                  </a:lnTo>
                  <a:lnTo>
                    <a:pt x="1494809" y="87485"/>
                  </a:lnTo>
                  <a:lnTo>
                    <a:pt x="1630700" y="131228"/>
                  </a:lnTo>
                  <a:lnTo>
                    <a:pt x="1766592" y="109356"/>
                  </a:lnTo>
                  <a:lnTo>
                    <a:pt x="1902484" y="153099"/>
                  </a:lnTo>
                  <a:lnTo>
                    <a:pt x="2038375" y="87485"/>
                  </a:lnTo>
                  <a:lnTo>
                    <a:pt x="2174267" y="131228"/>
                  </a:lnTo>
                  <a:lnTo>
                    <a:pt x="2310159" y="153099"/>
                  </a:lnTo>
                  <a:lnTo>
                    <a:pt x="2446051" y="109356"/>
                  </a:lnTo>
                  <a:lnTo>
                    <a:pt x="2581942" y="87485"/>
                  </a:lnTo>
                  <a:lnTo>
                    <a:pt x="2717834" y="218713"/>
                  </a:lnTo>
                  <a:lnTo>
                    <a:pt x="2853726" y="284327"/>
                  </a:lnTo>
                  <a:lnTo>
                    <a:pt x="2989618" y="284327"/>
                  </a:lnTo>
                  <a:lnTo>
                    <a:pt x="3125509" y="218713"/>
                  </a:lnTo>
                  <a:lnTo>
                    <a:pt x="3261401" y="262456"/>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03041"/>
            </a:xfrm>
            <a:custGeom>
              <a:avLst/>
              <a:pathLst>
                <a:path w="3397293" h="503041">
                  <a:moveTo>
                    <a:pt x="0" y="393684"/>
                  </a:moveTo>
                  <a:lnTo>
                    <a:pt x="135891" y="240584"/>
                  </a:lnTo>
                  <a:lnTo>
                    <a:pt x="271783" y="306198"/>
                  </a:lnTo>
                  <a:lnTo>
                    <a:pt x="407675" y="503041"/>
                  </a:lnTo>
                  <a:lnTo>
                    <a:pt x="543566" y="437426"/>
                  </a:lnTo>
                  <a:lnTo>
                    <a:pt x="679458" y="349941"/>
                  </a:lnTo>
                  <a:lnTo>
                    <a:pt x="815350" y="218713"/>
                  </a:lnTo>
                  <a:lnTo>
                    <a:pt x="951242" y="0"/>
                  </a:lnTo>
                  <a:lnTo>
                    <a:pt x="1087133" y="131228"/>
                  </a:lnTo>
                  <a:lnTo>
                    <a:pt x="1223025" y="218713"/>
                  </a:lnTo>
                  <a:lnTo>
                    <a:pt x="1358917" y="131228"/>
                  </a:lnTo>
                  <a:lnTo>
                    <a:pt x="1494809" y="87485"/>
                  </a:lnTo>
                  <a:lnTo>
                    <a:pt x="1630700" y="131228"/>
                  </a:lnTo>
                  <a:lnTo>
                    <a:pt x="1766592" y="109356"/>
                  </a:lnTo>
                  <a:lnTo>
                    <a:pt x="1902484" y="153099"/>
                  </a:lnTo>
                  <a:lnTo>
                    <a:pt x="2038375" y="87485"/>
                  </a:lnTo>
                  <a:lnTo>
                    <a:pt x="2174267" y="131228"/>
                  </a:lnTo>
                  <a:lnTo>
                    <a:pt x="2310159" y="153099"/>
                  </a:lnTo>
                  <a:lnTo>
                    <a:pt x="2446051" y="109356"/>
                  </a:lnTo>
                  <a:lnTo>
                    <a:pt x="2581942" y="87485"/>
                  </a:lnTo>
                  <a:lnTo>
                    <a:pt x="2717834" y="218713"/>
                  </a:lnTo>
                  <a:lnTo>
                    <a:pt x="2853726" y="284327"/>
                  </a:lnTo>
                  <a:lnTo>
                    <a:pt x="2989618" y="284327"/>
                  </a:lnTo>
                  <a:lnTo>
                    <a:pt x="3125509" y="218713"/>
                  </a:lnTo>
                  <a:lnTo>
                    <a:pt x="3261401" y="262456"/>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03041"/>
            </a:xfrm>
            <a:custGeom>
              <a:avLst/>
              <a:pathLst>
                <a:path w="3397293" h="503041">
                  <a:moveTo>
                    <a:pt x="0" y="393684"/>
                  </a:moveTo>
                  <a:lnTo>
                    <a:pt x="135891" y="240584"/>
                  </a:lnTo>
                  <a:lnTo>
                    <a:pt x="271783" y="306198"/>
                  </a:lnTo>
                  <a:lnTo>
                    <a:pt x="407675" y="503041"/>
                  </a:lnTo>
                  <a:lnTo>
                    <a:pt x="543566" y="437426"/>
                  </a:lnTo>
                  <a:lnTo>
                    <a:pt x="679458" y="349941"/>
                  </a:lnTo>
                  <a:lnTo>
                    <a:pt x="815350" y="218713"/>
                  </a:lnTo>
                  <a:lnTo>
                    <a:pt x="951242" y="0"/>
                  </a:lnTo>
                  <a:lnTo>
                    <a:pt x="1087133" y="131228"/>
                  </a:lnTo>
                  <a:lnTo>
                    <a:pt x="1223025" y="218713"/>
                  </a:lnTo>
                  <a:lnTo>
                    <a:pt x="1358917" y="131228"/>
                  </a:lnTo>
                  <a:lnTo>
                    <a:pt x="1494809" y="87485"/>
                  </a:lnTo>
                  <a:lnTo>
                    <a:pt x="1630700" y="131228"/>
                  </a:lnTo>
                  <a:lnTo>
                    <a:pt x="1766592" y="109356"/>
                  </a:lnTo>
                  <a:lnTo>
                    <a:pt x="1902484" y="153099"/>
                  </a:lnTo>
                  <a:lnTo>
                    <a:pt x="2038375" y="87485"/>
                  </a:lnTo>
                  <a:lnTo>
                    <a:pt x="2174267" y="131228"/>
                  </a:lnTo>
                  <a:lnTo>
                    <a:pt x="2310159" y="153099"/>
                  </a:lnTo>
                  <a:lnTo>
                    <a:pt x="2446051" y="109356"/>
                  </a:lnTo>
                  <a:lnTo>
                    <a:pt x="2581942" y="87485"/>
                  </a:lnTo>
                  <a:lnTo>
                    <a:pt x="2717834" y="218713"/>
                  </a:lnTo>
                  <a:lnTo>
                    <a:pt x="2853726" y="284327"/>
                  </a:lnTo>
                  <a:lnTo>
                    <a:pt x="2989618" y="284327"/>
                  </a:lnTo>
                  <a:lnTo>
                    <a:pt x="3125509" y="218713"/>
                  </a:lnTo>
                  <a:lnTo>
                    <a:pt x="3261401" y="262456"/>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6127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0" name="tx60"/>
            <p:cNvSpPr/>
            <p:nvPr/>
          </p:nvSpPr>
          <p:spPr>
            <a:xfrm>
              <a:off x="28166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1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0013" y="1403693"/>
              <a:ext cx="24991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Georgia, 2000-2025</a:t>
              </a:r>
            </a:p>
          </p:txBody>
        </p:sp>
        <p:sp>
          <p:nvSpPr>
            <p:cNvPr id="63" name="pl63"/>
            <p:cNvSpPr/>
            <p:nvPr/>
          </p:nvSpPr>
          <p:spPr>
            <a:xfrm>
              <a:off x="5267799" y="37813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4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8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3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292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333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7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41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59109"/>
              <a:ext cx="3397293" cy="1600585"/>
            </a:xfrm>
            <a:custGeom>
              <a:avLst/>
              <a:pathLst>
                <a:path w="3397293" h="1600585">
                  <a:moveTo>
                    <a:pt x="0" y="1252631"/>
                  </a:moveTo>
                  <a:lnTo>
                    <a:pt x="135891" y="765497"/>
                  </a:lnTo>
                  <a:lnTo>
                    <a:pt x="271783" y="974269"/>
                  </a:lnTo>
                  <a:lnTo>
                    <a:pt x="407675" y="1600585"/>
                  </a:lnTo>
                  <a:lnTo>
                    <a:pt x="543566" y="1391813"/>
                  </a:lnTo>
                  <a:lnTo>
                    <a:pt x="679458" y="1113450"/>
                  </a:lnTo>
                  <a:lnTo>
                    <a:pt x="815350" y="695906"/>
                  </a:lnTo>
                  <a:lnTo>
                    <a:pt x="951242" y="0"/>
                  </a:lnTo>
                  <a:lnTo>
                    <a:pt x="1087133" y="417543"/>
                  </a:lnTo>
                  <a:lnTo>
                    <a:pt x="1223025" y="695906"/>
                  </a:lnTo>
                  <a:lnTo>
                    <a:pt x="1358917" y="417543"/>
                  </a:lnTo>
                  <a:lnTo>
                    <a:pt x="1494809" y="278362"/>
                  </a:lnTo>
                  <a:lnTo>
                    <a:pt x="1630700" y="417543"/>
                  </a:lnTo>
                  <a:lnTo>
                    <a:pt x="1766592" y="347953"/>
                  </a:lnTo>
                  <a:lnTo>
                    <a:pt x="1902484" y="487134"/>
                  </a:lnTo>
                  <a:lnTo>
                    <a:pt x="2038375" y="278362"/>
                  </a:lnTo>
                  <a:lnTo>
                    <a:pt x="2174267" y="417543"/>
                  </a:lnTo>
                  <a:lnTo>
                    <a:pt x="2310159" y="487134"/>
                  </a:lnTo>
                  <a:lnTo>
                    <a:pt x="2446051" y="347953"/>
                  </a:lnTo>
                  <a:lnTo>
                    <a:pt x="2581942" y="278362"/>
                  </a:lnTo>
                  <a:lnTo>
                    <a:pt x="2717834" y="695906"/>
                  </a:lnTo>
                  <a:lnTo>
                    <a:pt x="2853726" y="904678"/>
                  </a:lnTo>
                  <a:lnTo>
                    <a:pt x="2989618" y="904678"/>
                  </a:lnTo>
                  <a:lnTo>
                    <a:pt x="3125509" y="695906"/>
                  </a:lnTo>
                  <a:lnTo>
                    <a:pt x="3261401" y="835087"/>
                  </a:lnTo>
                  <a:lnTo>
                    <a:pt x="3397293" y="90467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37472"/>
              <a:ext cx="3397293" cy="974269"/>
            </a:xfrm>
            <a:custGeom>
              <a:avLst/>
              <a:pathLst>
                <a:path w="3397293" h="974269">
                  <a:moveTo>
                    <a:pt x="0" y="974269"/>
                  </a:moveTo>
                  <a:lnTo>
                    <a:pt x="135891" y="974269"/>
                  </a:lnTo>
                  <a:lnTo>
                    <a:pt x="271783" y="974269"/>
                  </a:lnTo>
                  <a:lnTo>
                    <a:pt x="407675" y="835087"/>
                  </a:lnTo>
                  <a:lnTo>
                    <a:pt x="543566" y="695906"/>
                  </a:lnTo>
                  <a:lnTo>
                    <a:pt x="679458" y="626315"/>
                  </a:lnTo>
                  <a:lnTo>
                    <a:pt x="815350" y="556725"/>
                  </a:lnTo>
                  <a:lnTo>
                    <a:pt x="951242" y="556725"/>
                  </a:lnTo>
                  <a:lnTo>
                    <a:pt x="1087133" y="347953"/>
                  </a:lnTo>
                  <a:lnTo>
                    <a:pt x="1223025" y="208771"/>
                  </a:lnTo>
                  <a:lnTo>
                    <a:pt x="1358917" y="208771"/>
                  </a:lnTo>
                  <a:lnTo>
                    <a:pt x="1494809" y="139181"/>
                  </a:lnTo>
                  <a:lnTo>
                    <a:pt x="1630700" y="139181"/>
                  </a:lnTo>
                  <a:lnTo>
                    <a:pt x="1766592" y="139181"/>
                  </a:lnTo>
                  <a:lnTo>
                    <a:pt x="1902484" y="139181"/>
                  </a:lnTo>
                  <a:lnTo>
                    <a:pt x="2038375" y="69590"/>
                  </a:lnTo>
                  <a:lnTo>
                    <a:pt x="2174267" y="0"/>
                  </a:lnTo>
                  <a:lnTo>
                    <a:pt x="2310159" y="0"/>
                  </a:lnTo>
                  <a:lnTo>
                    <a:pt x="2446051" y="0"/>
                  </a:lnTo>
                  <a:lnTo>
                    <a:pt x="2581942" y="0"/>
                  </a:lnTo>
                  <a:lnTo>
                    <a:pt x="2717834" y="208771"/>
                  </a:lnTo>
                  <a:lnTo>
                    <a:pt x="2853726" y="347953"/>
                  </a:lnTo>
                  <a:lnTo>
                    <a:pt x="2989618" y="69590"/>
                  </a:lnTo>
                  <a:lnTo>
                    <a:pt x="3125509" y="139181"/>
                  </a:lnTo>
                  <a:lnTo>
                    <a:pt x="3261401" y="139181"/>
                  </a:lnTo>
                  <a:lnTo>
                    <a:pt x="3397293" y="69590"/>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28700"/>
              <a:ext cx="3397293" cy="765497"/>
            </a:xfrm>
            <a:custGeom>
              <a:avLst/>
              <a:pathLst>
                <a:path w="3397293" h="765497">
                  <a:moveTo>
                    <a:pt x="0" y="278362"/>
                  </a:moveTo>
                  <a:lnTo>
                    <a:pt x="135891" y="139181"/>
                  </a:lnTo>
                  <a:lnTo>
                    <a:pt x="271783" y="417543"/>
                  </a:lnTo>
                  <a:lnTo>
                    <a:pt x="407675" y="765497"/>
                  </a:lnTo>
                  <a:lnTo>
                    <a:pt x="543566" y="278362"/>
                  </a:lnTo>
                  <a:lnTo>
                    <a:pt x="679458" y="139181"/>
                  </a:lnTo>
                  <a:lnTo>
                    <a:pt x="815350" y="139181"/>
                  </a:lnTo>
                  <a:lnTo>
                    <a:pt x="951242" y="0"/>
                  </a:lnTo>
                  <a:lnTo>
                    <a:pt x="1087133" y="0"/>
                  </a:lnTo>
                  <a:lnTo>
                    <a:pt x="1223025" y="208771"/>
                  </a:lnTo>
                  <a:lnTo>
                    <a:pt x="1358917" y="278362"/>
                  </a:lnTo>
                  <a:lnTo>
                    <a:pt x="1494809" y="347953"/>
                  </a:lnTo>
                  <a:lnTo>
                    <a:pt x="1630700" y="139181"/>
                  </a:lnTo>
                  <a:lnTo>
                    <a:pt x="1766592" y="69590"/>
                  </a:lnTo>
                  <a:lnTo>
                    <a:pt x="1902484" y="556725"/>
                  </a:lnTo>
                  <a:lnTo>
                    <a:pt x="2038375" y="487134"/>
                  </a:lnTo>
                  <a:lnTo>
                    <a:pt x="2174267" y="626315"/>
                  </a:lnTo>
                  <a:lnTo>
                    <a:pt x="2310159" y="417543"/>
                  </a:lnTo>
                  <a:lnTo>
                    <a:pt x="2446051" y="278362"/>
                  </a:lnTo>
                  <a:lnTo>
                    <a:pt x="2581942" y="208771"/>
                  </a:lnTo>
                  <a:lnTo>
                    <a:pt x="2717834" y="487134"/>
                  </a:lnTo>
                  <a:lnTo>
                    <a:pt x="2853726" y="487134"/>
                  </a:lnTo>
                  <a:lnTo>
                    <a:pt x="2989618" y="417543"/>
                  </a:lnTo>
                  <a:lnTo>
                    <a:pt x="3125509" y="417543"/>
                  </a:lnTo>
                  <a:lnTo>
                    <a:pt x="3261401" y="626315"/>
                  </a:lnTo>
                  <a:lnTo>
                    <a:pt x="3397293" y="55672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3747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59109"/>
              <a:ext cx="3397293" cy="1600585"/>
            </a:xfrm>
            <a:custGeom>
              <a:avLst/>
              <a:pathLst>
                <a:path w="3397293" h="1600585">
                  <a:moveTo>
                    <a:pt x="0" y="1252631"/>
                  </a:moveTo>
                  <a:lnTo>
                    <a:pt x="135891" y="765497"/>
                  </a:lnTo>
                  <a:lnTo>
                    <a:pt x="271783" y="974269"/>
                  </a:lnTo>
                  <a:lnTo>
                    <a:pt x="407675" y="1600585"/>
                  </a:lnTo>
                  <a:lnTo>
                    <a:pt x="543566" y="1391813"/>
                  </a:lnTo>
                  <a:lnTo>
                    <a:pt x="679458" y="1113450"/>
                  </a:lnTo>
                  <a:lnTo>
                    <a:pt x="815350" y="695906"/>
                  </a:lnTo>
                  <a:lnTo>
                    <a:pt x="951242" y="0"/>
                  </a:lnTo>
                  <a:lnTo>
                    <a:pt x="1087133" y="417543"/>
                  </a:lnTo>
                  <a:lnTo>
                    <a:pt x="1223025" y="695906"/>
                  </a:lnTo>
                  <a:lnTo>
                    <a:pt x="1358917" y="417543"/>
                  </a:lnTo>
                  <a:lnTo>
                    <a:pt x="1494809" y="278362"/>
                  </a:lnTo>
                  <a:lnTo>
                    <a:pt x="1630700" y="417543"/>
                  </a:lnTo>
                  <a:lnTo>
                    <a:pt x="1766592" y="347953"/>
                  </a:lnTo>
                  <a:lnTo>
                    <a:pt x="1902484" y="487134"/>
                  </a:lnTo>
                  <a:lnTo>
                    <a:pt x="2038375" y="278362"/>
                  </a:lnTo>
                  <a:lnTo>
                    <a:pt x="2174267" y="417543"/>
                  </a:lnTo>
                  <a:lnTo>
                    <a:pt x="2310159" y="487134"/>
                  </a:lnTo>
                  <a:lnTo>
                    <a:pt x="2446051" y="347953"/>
                  </a:lnTo>
                  <a:lnTo>
                    <a:pt x="2581942" y="278362"/>
                  </a:lnTo>
                  <a:lnTo>
                    <a:pt x="2717834" y="695906"/>
                  </a:lnTo>
                  <a:lnTo>
                    <a:pt x="2853726" y="904678"/>
                  </a:lnTo>
                  <a:lnTo>
                    <a:pt x="2989618" y="904678"/>
                  </a:lnTo>
                  <a:lnTo>
                    <a:pt x="3125509" y="695906"/>
                  </a:lnTo>
                  <a:lnTo>
                    <a:pt x="3261401" y="835087"/>
                  </a:lnTo>
                  <a:lnTo>
                    <a:pt x="3397293" y="90467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417355"/>
              <a:ext cx="0" cy="1294386"/>
            </a:xfrm>
            <a:custGeom>
              <a:avLst/>
              <a:pathLst>
                <a:path w="0" h="1294386">
                  <a:moveTo>
                    <a:pt x="0" y="12943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417355"/>
              <a:ext cx="0" cy="1155204"/>
            </a:xfrm>
            <a:custGeom>
              <a:avLst/>
              <a:pathLst>
                <a:path w="0" h="1155204">
                  <a:moveTo>
                    <a:pt x="0" y="11552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417355"/>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417355"/>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417355"/>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417355"/>
              <a:ext cx="0" cy="876842"/>
            </a:xfrm>
            <a:custGeom>
              <a:avLst/>
              <a:pathLst>
                <a:path w="0" h="876842">
                  <a:moveTo>
                    <a:pt x="0" y="876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417355"/>
              <a:ext cx="0" cy="946432"/>
            </a:xfrm>
            <a:custGeom>
              <a:avLst/>
              <a:pathLst>
                <a:path w="0" h="946432">
                  <a:moveTo>
                    <a:pt x="0" y="9464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59109"/>
              <a:ext cx="3397293" cy="1600585"/>
            </a:xfrm>
            <a:custGeom>
              <a:avLst/>
              <a:pathLst>
                <a:path w="3397293" h="1600585">
                  <a:moveTo>
                    <a:pt x="0" y="1252631"/>
                  </a:moveTo>
                  <a:lnTo>
                    <a:pt x="135891" y="765497"/>
                  </a:lnTo>
                  <a:lnTo>
                    <a:pt x="271783" y="974269"/>
                  </a:lnTo>
                  <a:lnTo>
                    <a:pt x="407675" y="1600585"/>
                  </a:lnTo>
                  <a:lnTo>
                    <a:pt x="543566" y="1391813"/>
                  </a:lnTo>
                  <a:lnTo>
                    <a:pt x="679458" y="1113450"/>
                  </a:lnTo>
                  <a:lnTo>
                    <a:pt x="815350" y="695906"/>
                  </a:lnTo>
                  <a:lnTo>
                    <a:pt x="951242" y="0"/>
                  </a:lnTo>
                  <a:lnTo>
                    <a:pt x="1087133" y="417543"/>
                  </a:lnTo>
                  <a:lnTo>
                    <a:pt x="1223025" y="695906"/>
                  </a:lnTo>
                  <a:lnTo>
                    <a:pt x="1358917" y="417543"/>
                  </a:lnTo>
                  <a:lnTo>
                    <a:pt x="1494809" y="278362"/>
                  </a:lnTo>
                  <a:lnTo>
                    <a:pt x="1630700" y="417543"/>
                  </a:lnTo>
                  <a:lnTo>
                    <a:pt x="1766592" y="347953"/>
                  </a:lnTo>
                  <a:lnTo>
                    <a:pt x="1902484" y="487134"/>
                  </a:lnTo>
                  <a:lnTo>
                    <a:pt x="2038375" y="278362"/>
                  </a:lnTo>
                  <a:lnTo>
                    <a:pt x="2174267" y="417543"/>
                  </a:lnTo>
                  <a:lnTo>
                    <a:pt x="2310159" y="487134"/>
                  </a:lnTo>
                  <a:lnTo>
                    <a:pt x="2446051" y="347953"/>
                  </a:lnTo>
                  <a:lnTo>
                    <a:pt x="2581942" y="278362"/>
                  </a:lnTo>
                  <a:lnTo>
                    <a:pt x="2717834" y="695906"/>
                  </a:lnTo>
                  <a:lnTo>
                    <a:pt x="2853726" y="904678"/>
                  </a:lnTo>
                  <a:lnTo>
                    <a:pt x="2989618" y="904678"/>
                  </a:lnTo>
                  <a:lnTo>
                    <a:pt x="3125509" y="695906"/>
                  </a:lnTo>
                  <a:lnTo>
                    <a:pt x="3261401" y="835087"/>
                  </a:lnTo>
                  <a:lnTo>
                    <a:pt x="3397293" y="904678"/>
                  </a:lnTo>
                </a:path>
              </a:pathLst>
            </a:custGeom>
            <a:ln w="27101" cap="flat">
              <a:solidFill>
                <a:srgbClr val="0058AB">
                  <a:alpha val="100000"/>
                </a:srgbClr>
              </a:solidFill>
              <a:prstDash val="solid"/>
              <a:round/>
            </a:ln>
          </p:spPr>
          <p:txBody>
            <a:bodyPr/>
            <a:lstStyle/>
            <a:p/>
          </p:txBody>
        </p:sp>
        <p:sp>
          <p:nvSpPr>
            <p:cNvPr id="91" name="tx91"/>
            <p:cNvSpPr/>
            <p:nvPr/>
          </p:nvSpPr>
          <p:spPr>
            <a:xfrm>
              <a:off x="5359324" y="235040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038783" y="235040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748386" y="2350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45895" y="23490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3490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3490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786762" y="234907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27679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04636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40771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3812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853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89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62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87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7723" y="496127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17" name="tx117"/>
            <p:cNvSpPr/>
            <p:nvPr/>
          </p:nvSpPr>
          <p:spPr>
            <a:xfrm>
              <a:off x="71333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581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834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158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1483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496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820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145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3582645" cy="114824"/>
            </a:xfrm>
            <a:prstGeom prst="rect">
              <a:avLst/>
            </a:prstGeom>
            <a:solidFill>
              <a:srgbClr val="1CABE2">
                <a:alpha val="80000"/>
              </a:srgbClr>
            </a:solidFill>
          </p:spPr>
          <p:txBody>
            <a:bodyPr/>
            <a:lstStyle/>
            <a:p/>
          </p:txBody>
        </p:sp>
        <p:sp>
          <p:nvSpPr>
            <p:cNvPr id="131" name="rc131"/>
            <p:cNvSpPr/>
            <p:nvPr/>
          </p:nvSpPr>
          <p:spPr>
            <a:xfrm>
              <a:off x="1317178" y="5743865"/>
              <a:ext cx="6977528"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000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563249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796494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Georgia (85%) was the same as the global average and 2 percentage points lower than the average across all ECAR countries (87%).
National DTP3 coverage was 9 percentage points lower than in 2019 (94%).
This equates to 6,000 un- and undervaccinated children in 2025 compared to 3,000 un- and undervaccinated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DTP3 coverage was 85% - this is 9 percentage points lower than in 2019 and the same as the global average.</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Georgia ranked number 9 out of 21 countries for lowest DTP3 coverage (based on tied ranks).
Georgia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1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52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84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5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8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1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35433"/>
              <a:ext cx="239888" cy="876576"/>
            </a:xfrm>
            <a:prstGeom prst="rect">
              <a:avLst/>
            </a:prstGeom>
            <a:solidFill>
              <a:srgbClr val="80BD41">
                <a:alpha val="100000"/>
              </a:srgbClr>
            </a:solidFill>
          </p:spPr>
          <p:txBody>
            <a:bodyPr/>
            <a:lstStyle/>
            <a:p/>
          </p:txBody>
        </p:sp>
        <p:sp>
          <p:nvSpPr>
            <p:cNvPr id="25" name="rc25"/>
            <p:cNvSpPr/>
            <p:nvPr/>
          </p:nvSpPr>
          <p:spPr>
            <a:xfrm>
              <a:off x="1296273" y="3116289"/>
              <a:ext cx="239888" cy="219144"/>
            </a:xfrm>
            <a:prstGeom prst="rect">
              <a:avLst/>
            </a:prstGeom>
            <a:solidFill>
              <a:srgbClr val="1CABE2">
                <a:alpha val="100000"/>
              </a:srgbClr>
            </a:solidFill>
          </p:spPr>
          <p:txBody>
            <a:bodyPr/>
            <a:lstStyle/>
            <a:p/>
          </p:txBody>
        </p:sp>
        <p:sp>
          <p:nvSpPr>
            <p:cNvPr id="26" name="rc26"/>
            <p:cNvSpPr/>
            <p:nvPr/>
          </p:nvSpPr>
          <p:spPr>
            <a:xfrm>
              <a:off x="1562816" y="3298665"/>
              <a:ext cx="239888" cy="913343"/>
            </a:xfrm>
            <a:prstGeom prst="rect">
              <a:avLst/>
            </a:prstGeom>
            <a:solidFill>
              <a:srgbClr val="80BD41">
                <a:alpha val="100000"/>
              </a:srgbClr>
            </a:solidFill>
          </p:spPr>
          <p:txBody>
            <a:bodyPr/>
            <a:lstStyle/>
            <a:p/>
          </p:txBody>
        </p:sp>
        <p:sp>
          <p:nvSpPr>
            <p:cNvPr id="27" name="rc27"/>
            <p:cNvSpPr/>
            <p:nvPr/>
          </p:nvSpPr>
          <p:spPr>
            <a:xfrm>
              <a:off x="1562816" y="3162249"/>
              <a:ext cx="239888" cy="136416"/>
            </a:xfrm>
            <a:prstGeom prst="rect">
              <a:avLst/>
            </a:prstGeom>
            <a:solidFill>
              <a:srgbClr val="1CABE2">
                <a:alpha val="100000"/>
              </a:srgbClr>
            </a:solidFill>
          </p:spPr>
          <p:txBody>
            <a:bodyPr/>
            <a:lstStyle/>
            <a:p/>
          </p:txBody>
        </p:sp>
        <p:sp>
          <p:nvSpPr>
            <p:cNvPr id="28" name="rc28"/>
            <p:cNvSpPr/>
            <p:nvPr/>
          </p:nvSpPr>
          <p:spPr>
            <a:xfrm>
              <a:off x="1829360" y="3348803"/>
              <a:ext cx="239888" cy="863206"/>
            </a:xfrm>
            <a:prstGeom prst="rect">
              <a:avLst/>
            </a:prstGeom>
            <a:solidFill>
              <a:srgbClr val="80BD41">
                <a:alpha val="100000"/>
              </a:srgbClr>
            </a:solidFill>
          </p:spPr>
          <p:txBody>
            <a:bodyPr/>
            <a:lstStyle/>
            <a:p/>
          </p:txBody>
        </p:sp>
        <p:sp>
          <p:nvSpPr>
            <p:cNvPr id="29" name="rc29"/>
            <p:cNvSpPr/>
            <p:nvPr/>
          </p:nvSpPr>
          <p:spPr>
            <a:xfrm>
              <a:off x="1829360" y="3184393"/>
              <a:ext cx="239888" cy="164410"/>
            </a:xfrm>
            <a:prstGeom prst="rect">
              <a:avLst/>
            </a:prstGeom>
            <a:solidFill>
              <a:srgbClr val="1CABE2">
                <a:alpha val="100000"/>
              </a:srgbClr>
            </a:solidFill>
          </p:spPr>
          <p:txBody>
            <a:bodyPr/>
            <a:lstStyle/>
            <a:p/>
          </p:txBody>
        </p:sp>
        <p:sp>
          <p:nvSpPr>
            <p:cNvPr id="30" name="rc30"/>
            <p:cNvSpPr/>
            <p:nvPr/>
          </p:nvSpPr>
          <p:spPr>
            <a:xfrm>
              <a:off x="2095903" y="3452421"/>
              <a:ext cx="239888" cy="759587"/>
            </a:xfrm>
            <a:prstGeom prst="rect">
              <a:avLst/>
            </a:prstGeom>
            <a:solidFill>
              <a:srgbClr val="80BD41">
                <a:alpha val="100000"/>
              </a:srgbClr>
            </a:solidFill>
          </p:spPr>
          <p:txBody>
            <a:bodyPr/>
            <a:lstStyle/>
            <a:p/>
          </p:txBody>
        </p:sp>
        <p:sp>
          <p:nvSpPr>
            <p:cNvPr id="31" name="rc31"/>
            <p:cNvSpPr/>
            <p:nvPr/>
          </p:nvSpPr>
          <p:spPr>
            <a:xfrm>
              <a:off x="2095903" y="3199225"/>
              <a:ext cx="239888" cy="253195"/>
            </a:xfrm>
            <a:prstGeom prst="rect">
              <a:avLst/>
            </a:prstGeom>
            <a:solidFill>
              <a:srgbClr val="1CABE2">
                <a:alpha val="100000"/>
              </a:srgbClr>
            </a:solidFill>
          </p:spPr>
          <p:txBody>
            <a:bodyPr/>
            <a:lstStyle/>
            <a:p/>
          </p:txBody>
        </p:sp>
        <p:sp>
          <p:nvSpPr>
            <p:cNvPr id="32" name="rc32"/>
            <p:cNvSpPr/>
            <p:nvPr/>
          </p:nvSpPr>
          <p:spPr>
            <a:xfrm>
              <a:off x="2362446" y="3413773"/>
              <a:ext cx="239888" cy="798235"/>
            </a:xfrm>
            <a:prstGeom prst="rect">
              <a:avLst/>
            </a:prstGeom>
            <a:solidFill>
              <a:srgbClr val="80BD41">
                <a:alpha val="100000"/>
              </a:srgbClr>
            </a:solidFill>
          </p:spPr>
          <p:txBody>
            <a:bodyPr/>
            <a:lstStyle/>
            <a:p/>
          </p:txBody>
        </p:sp>
        <p:sp>
          <p:nvSpPr>
            <p:cNvPr id="33" name="rc33"/>
            <p:cNvSpPr/>
            <p:nvPr/>
          </p:nvSpPr>
          <p:spPr>
            <a:xfrm>
              <a:off x="2362446" y="3188571"/>
              <a:ext cx="239888" cy="225202"/>
            </a:xfrm>
            <a:prstGeom prst="rect">
              <a:avLst/>
            </a:prstGeom>
            <a:solidFill>
              <a:srgbClr val="1CABE2">
                <a:alpha val="100000"/>
              </a:srgbClr>
            </a:solidFill>
          </p:spPr>
          <p:txBody>
            <a:bodyPr/>
            <a:lstStyle/>
            <a:p/>
          </p:txBody>
        </p:sp>
        <p:sp>
          <p:nvSpPr>
            <p:cNvPr id="34" name="rc34"/>
            <p:cNvSpPr/>
            <p:nvPr/>
          </p:nvSpPr>
          <p:spPr>
            <a:xfrm>
              <a:off x="2628989" y="3361338"/>
              <a:ext cx="239888" cy="850671"/>
            </a:xfrm>
            <a:prstGeom prst="rect">
              <a:avLst/>
            </a:prstGeom>
            <a:solidFill>
              <a:srgbClr val="80BD41">
                <a:alpha val="100000"/>
              </a:srgbClr>
            </a:solidFill>
          </p:spPr>
          <p:txBody>
            <a:bodyPr/>
            <a:lstStyle/>
            <a:p/>
          </p:txBody>
        </p:sp>
        <p:sp>
          <p:nvSpPr>
            <p:cNvPr id="35" name="rc35"/>
            <p:cNvSpPr/>
            <p:nvPr/>
          </p:nvSpPr>
          <p:spPr>
            <a:xfrm>
              <a:off x="2628989" y="3174574"/>
              <a:ext cx="239888" cy="186763"/>
            </a:xfrm>
            <a:prstGeom prst="rect">
              <a:avLst/>
            </a:prstGeom>
            <a:solidFill>
              <a:srgbClr val="1CABE2">
                <a:alpha val="100000"/>
              </a:srgbClr>
            </a:solidFill>
          </p:spPr>
          <p:txBody>
            <a:bodyPr/>
            <a:lstStyle/>
            <a:p/>
          </p:txBody>
        </p:sp>
        <p:sp>
          <p:nvSpPr>
            <p:cNvPr id="36" name="rc36"/>
            <p:cNvSpPr/>
            <p:nvPr/>
          </p:nvSpPr>
          <p:spPr>
            <a:xfrm>
              <a:off x="2895532" y="3279446"/>
              <a:ext cx="239888" cy="932563"/>
            </a:xfrm>
            <a:prstGeom prst="rect">
              <a:avLst/>
            </a:prstGeom>
            <a:solidFill>
              <a:srgbClr val="80BD41">
                <a:alpha val="100000"/>
              </a:srgbClr>
            </a:solidFill>
          </p:spPr>
          <p:txBody>
            <a:bodyPr/>
            <a:lstStyle/>
            <a:p/>
          </p:txBody>
        </p:sp>
        <p:sp>
          <p:nvSpPr>
            <p:cNvPr id="37" name="rc37"/>
            <p:cNvSpPr/>
            <p:nvPr/>
          </p:nvSpPr>
          <p:spPr>
            <a:xfrm>
              <a:off x="2895532" y="3152221"/>
              <a:ext cx="239888" cy="127224"/>
            </a:xfrm>
            <a:prstGeom prst="rect">
              <a:avLst/>
            </a:prstGeom>
            <a:solidFill>
              <a:srgbClr val="1CABE2">
                <a:alpha val="100000"/>
              </a:srgbClr>
            </a:solidFill>
          </p:spPr>
          <p:txBody>
            <a:bodyPr/>
            <a:lstStyle/>
            <a:p/>
          </p:txBody>
        </p:sp>
        <p:sp>
          <p:nvSpPr>
            <p:cNvPr id="38" name="rc38"/>
            <p:cNvSpPr/>
            <p:nvPr/>
          </p:nvSpPr>
          <p:spPr>
            <a:xfrm>
              <a:off x="3162075" y="3124436"/>
              <a:ext cx="239888" cy="1087572"/>
            </a:xfrm>
            <a:prstGeom prst="rect">
              <a:avLst/>
            </a:prstGeom>
            <a:solidFill>
              <a:srgbClr val="80BD41">
                <a:alpha val="100000"/>
              </a:srgbClr>
            </a:solidFill>
          </p:spPr>
          <p:txBody>
            <a:bodyPr/>
            <a:lstStyle/>
            <a:p/>
          </p:txBody>
        </p:sp>
        <p:sp>
          <p:nvSpPr>
            <p:cNvPr id="39" name="rc39"/>
            <p:cNvSpPr/>
            <p:nvPr/>
          </p:nvSpPr>
          <p:spPr>
            <a:xfrm>
              <a:off x="3162075" y="3102292"/>
              <a:ext cx="239888" cy="22144"/>
            </a:xfrm>
            <a:prstGeom prst="rect">
              <a:avLst/>
            </a:prstGeom>
            <a:solidFill>
              <a:srgbClr val="1CABE2">
                <a:alpha val="100000"/>
              </a:srgbClr>
            </a:solidFill>
          </p:spPr>
          <p:txBody>
            <a:bodyPr/>
            <a:lstStyle/>
            <a:p/>
          </p:txBody>
        </p:sp>
        <p:sp>
          <p:nvSpPr>
            <p:cNvPr id="40" name="rc40"/>
            <p:cNvSpPr/>
            <p:nvPr/>
          </p:nvSpPr>
          <p:spPr>
            <a:xfrm>
              <a:off x="3428618" y="3113782"/>
              <a:ext cx="239888" cy="1098227"/>
            </a:xfrm>
            <a:prstGeom prst="rect">
              <a:avLst/>
            </a:prstGeom>
            <a:solidFill>
              <a:srgbClr val="80BD41">
                <a:alpha val="100000"/>
              </a:srgbClr>
            </a:solidFill>
          </p:spPr>
          <p:txBody>
            <a:bodyPr/>
            <a:lstStyle/>
            <a:p/>
          </p:txBody>
        </p:sp>
        <p:sp>
          <p:nvSpPr>
            <p:cNvPr id="41" name="rc41"/>
            <p:cNvSpPr/>
            <p:nvPr/>
          </p:nvSpPr>
          <p:spPr>
            <a:xfrm>
              <a:off x="3428618" y="3018311"/>
              <a:ext cx="239888" cy="95470"/>
            </a:xfrm>
            <a:prstGeom prst="rect">
              <a:avLst/>
            </a:prstGeom>
            <a:solidFill>
              <a:srgbClr val="1CABE2">
                <a:alpha val="100000"/>
              </a:srgbClr>
            </a:solidFill>
          </p:spPr>
          <p:txBody>
            <a:bodyPr/>
            <a:lstStyle/>
            <a:p/>
          </p:txBody>
        </p:sp>
        <p:sp>
          <p:nvSpPr>
            <p:cNvPr id="42" name="rc42"/>
            <p:cNvSpPr/>
            <p:nvPr/>
          </p:nvSpPr>
          <p:spPr>
            <a:xfrm>
              <a:off x="3695161" y="3077641"/>
              <a:ext cx="239888" cy="1134368"/>
            </a:xfrm>
            <a:prstGeom prst="rect">
              <a:avLst/>
            </a:prstGeom>
            <a:solidFill>
              <a:srgbClr val="80BD41">
                <a:alpha val="100000"/>
              </a:srgbClr>
            </a:solidFill>
          </p:spPr>
          <p:txBody>
            <a:bodyPr/>
            <a:lstStyle/>
            <a:p/>
          </p:txBody>
        </p:sp>
        <p:sp>
          <p:nvSpPr>
            <p:cNvPr id="43" name="rc43"/>
            <p:cNvSpPr/>
            <p:nvPr/>
          </p:nvSpPr>
          <p:spPr>
            <a:xfrm>
              <a:off x="3695161" y="2923049"/>
              <a:ext cx="239888" cy="154591"/>
            </a:xfrm>
            <a:prstGeom prst="rect">
              <a:avLst/>
            </a:prstGeom>
            <a:solidFill>
              <a:srgbClr val="1CABE2">
                <a:alpha val="100000"/>
              </a:srgbClr>
            </a:solidFill>
          </p:spPr>
          <p:txBody>
            <a:bodyPr/>
            <a:lstStyle/>
            <a:p/>
          </p:txBody>
        </p:sp>
        <p:sp>
          <p:nvSpPr>
            <p:cNvPr id="44" name="rc44"/>
            <p:cNvSpPr/>
            <p:nvPr/>
          </p:nvSpPr>
          <p:spPr>
            <a:xfrm>
              <a:off x="3961705" y="3054243"/>
              <a:ext cx="239888" cy="1157765"/>
            </a:xfrm>
            <a:prstGeom prst="rect">
              <a:avLst/>
            </a:prstGeom>
            <a:solidFill>
              <a:srgbClr val="80BD41">
                <a:alpha val="100000"/>
              </a:srgbClr>
            </a:solidFill>
          </p:spPr>
          <p:txBody>
            <a:bodyPr/>
            <a:lstStyle/>
            <a:p/>
          </p:txBody>
        </p:sp>
        <p:sp>
          <p:nvSpPr>
            <p:cNvPr id="45" name="rc45"/>
            <p:cNvSpPr/>
            <p:nvPr/>
          </p:nvSpPr>
          <p:spPr>
            <a:xfrm>
              <a:off x="3961705" y="2953550"/>
              <a:ext cx="239888" cy="100693"/>
            </a:xfrm>
            <a:prstGeom prst="rect">
              <a:avLst/>
            </a:prstGeom>
            <a:solidFill>
              <a:srgbClr val="1CABE2">
                <a:alpha val="100000"/>
              </a:srgbClr>
            </a:solidFill>
          </p:spPr>
          <p:txBody>
            <a:bodyPr/>
            <a:lstStyle/>
            <a:p/>
          </p:txBody>
        </p:sp>
        <p:sp>
          <p:nvSpPr>
            <p:cNvPr id="46" name="rc46"/>
            <p:cNvSpPr/>
            <p:nvPr/>
          </p:nvSpPr>
          <p:spPr>
            <a:xfrm>
              <a:off x="4228248" y="3085162"/>
              <a:ext cx="239888" cy="1126847"/>
            </a:xfrm>
            <a:prstGeom prst="rect">
              <a:avLst/>
            </a:prstGeom>
            <a:solidFill>
              <a:srgbClr val="80BD41">
                <a:alpha val="100000"/>
              </a:srgbClr>
            </a:solidFill>
          </p:spPr>
          <p:txBody>
            <a:bodyPr/>
            <a:lstStyle/>
            <a:p/>
          </p:txBody>
        </p:sp>
        <p:sp>
          <p:nvSpPr>
            <p:cNvPr id="47" name="rc47"/>
            <p:cNvSpPr/>
            <p:nvPr/>
          </p:nvSpPr>
          <p:spPr>
            <a:xfrm>
              <a:off x="4228248" y="3013298"/>
              <a:ext cx="239888" cy="71864"/>
            </a:xfrm>
            <a:prstGeom prst="rect">
              <a:avLst/>
            </a:prstGeom>
            <a:solidFill>
              <a:srgbClr val="1CABE2">
                <a:alpha val="100000"/>
              </a:srgbClr>
            </a:solidFill>
          </p:spPr>
          <p:txBody>
            <a:bodyPr/>
            <a:lstStyle/>
            <a:p/>
          </p:txBody>
        </p:sp>
        <p:sp>
          <p:nvSpPr>
            <p:cNvPr id="48" name="rc48"/>
            <p:cNvSpPr/>
            <p:nvPr/>
          </p:nvSpPr>
          <p:spPr>
            <a:xfrm>
              <a:off x="4494791" y="3126316"/>
              <a:ext cx="239888" cy="1085692"/>
            </a:xfrm>
            <a:prstGeom prst="rect">
              <a:avLst/>
            </a:prstGeom>
            <a:solidFill>
              <a:srgbClr val="80BD41">
                <a:alpha val="100000"/>
              </a:srgbClr>
            </a:solidFill>
          </p:spPr>
          <p:txBody>
            <a:bodyPr/>
            <a:lstStyle/>
            <a:p/>
          </p:txBody>
        </p:sp>
        <p:sp>
          <p:nvSpPr>
            <p:cNvPr id="49" name="rc49"/>
            <p:cNvSpPr/>
            <p:nvPr/>
          </p:nvSpPr>
          <p:spPr>
            <a:xfrm>
              <a:off x="4494791" y="3031890"/>
              <a:ext cx="239888" cy="94426"/>
            </a:xfrm>
            <a:prstGeom prst="rect">
              <a:avLst/>
            </a:prstGeom>
            <a:solidFill>
              <a:srgbClr val="1CABE2">
                <a:alpha val="100000"/>
              </a:srgbClr>
            </a:solidFill>
          </p:spPr>
          <p:txBody>
            <a:bodyPr/>
            <a:lstStyle/>
            <a:p/>
          </p:txBody>
        </p:sp>
        <p:sp>
          <p:nvSpPr>
            <p:cNvPr id="50" name="rc50"/>
            <p:cNvSpPr/>
            <p:nvPr/>
          </p:nvSpPr>
          <p:spPr>
            <a:xfrm>
              <a:off x="4761334" y="3107097"/>
              <a:ext cx="239888" cy="1104912"/>
            </a:xfrm>
            <a:prstGeom prst="rect">
              <a:avLst/>
            </a:prstGeom>
            <a:solidFill>
              <a:srgbClr val="80BD41">
                <a:alpha val="100000"/>
              </a:srgbClr>
            </a:solidFill>
          </p:spPr>
          <p:txBody>
            <a:bodyPr/>
            <a:lstStyle/>
            <a:p/>
          </p:txBody>
        </p:sp>
        <p:sp>
          <p:nvSpPr>
            <p:cNvPr id="51" name="rc51"/>
            <p:cNvSpPr/>
            <p:nvPr/>
          </p:nvSpPr>
          <p:spPr>
            <a:xfrm>
              <a:off x="4761334" y="3023952"/>
              <a:ext cx="239888" cy="83145"/>
            </a:xfrm>
            <a:prstGeom prst="rect">
              <a:avLst/>
            </a:prstGeom>
            <a:solidFill>
              <a:srgbClr val="1CABE2">
                <a:alpha val="100000"/>
              </a:srgbClr>
            </a:solidFill>
          </p:spPr>
          <p:txBody>
            <a:bodyPr/>
            <a:lstStyle/>
            <a:p/>
          </p:txBody>
        </p:sp>
        <p:sp>
          <p:nvSpPr>
            <p:cNvPr id="52" name="rc52"/>
            <p:cNvSpPr/>
            <p:nvPr/>
          </p:nvSpPr>
          <p:spPr>
            <a:xfrm>
              <a:off x="5027877" y="3061764"/>
              <a:ext cx="239888" cy="1150245"/>
            </a:xfrm>
            <a:prstGeom prst="rect">
              <a:avLst/>
            </a:prstGeom>
            <a:solidFill>
              <a:srgbClr val="80BD41">
                <a:alpha val="100000"/>
              </a:srgbClr>
            </a:solidFill>
          </p:spPr>
          <p:txBody>
            <a:bodyPr/>
            <a:lstStyle/>
            <a:p/>
          </p:txBody>
        </p:sp>
        <p:sp>
          <p:nvSpPr>
            <p:cNvPr id="53" name="rc53"/>
            <p:cNvSpPr/>
            <p:nvPr/>
          </p:nvSpPr>
          <p:spPr>
            <a:xfrm>
              <a:off x="5027877" y="2948118"/>
              <a:ext cx="239888" cy="113645"/>
            </a:xfrm>
            <a:prstGeom prst="rect">
              <a:avLst/>
            </a:prstGeom>
            <a:solidFill>
              <a:srgbClr val="1CABE2">
                <a:alpha val="100000"/>
              </a:srgbClr>
            </a:solidFill>
          </p:spPr>
          <p:txBody>
            <a:bodyPr/>
            <a:lstStyle/>
            <a:p/>
          </p:txBody>
        </p:sp>
        <p:sp>
          <p:nvSpPr>
            <p:cNvPr id="54" name="rc54"/>
            <p:cNvSpPr/>
            <p:nvPr/>
          </p:nvSpPr>
          <p:spPr>
            <a:xfrm>
              <a:off x="5294420" y="3028966"/>
              <a:ext cx="239888" cy="1183043"/>
            </a:xfrm>
            <a:prstGeom prst="rect">
              <a:avLst/>
            </a:prstGeom>
            <a:solidFill>
              <a:srgbClr val="80BD41">
                <a:alpha val="100000"/>
              </a:srgbClr>
            </a:solidFill>
          </p:spPr>
          <p:txBody>
            <a:bodyPr/>
            <a:lstStyle/>
            <a:p/>
          </p:txBody>
        </p:sp>
        <p:sp>
          <p:nvSpPr>
            <p:cNvPr id="55" name="rc55"/>
            <p:cNvSpPr/>
            <p:nvPr/>
          </p:nvSpPr>
          <p:spPr>
            <a:xfrm>
              <a:off x="5294420" y="2953341"/>
              <a:ext cx="239888" cy="75624"/>
            </a:xfrm>
            <a:prstGeom prst="rect">
              <a:avLst/>
            </a:prstGeom>
            <a:solidFill>
              <a:srgbClr val="1CABE2">
                <a:alpha val="100000"/>
              </a:srgbClr>
            </a:solidFill>
          </p:spPr>
          <p:txBody>
            <a:bodyPr/>
            <a:lstStyle/>
            <a:p/>
          </p:txBody>
        </p:sp>
        <p:sp>
          <p:nvSpPr>
            <p:cNvPr id="56" name="rc56"/>
            <p:cNvSpPr/>
            <p:nvPr/>
          </p:nvSpPr>
          <p:spPr>
            <a:xfrm>
              <a:off x="5560963" y="3068449"/>
              <a:ext cx="239888" cy="1143560"/>
            </a:xfrm>
            <a:prstGeom prst="rect">
              <a:avLst/>
            </a:prstGeom>
            <a:solidFill>
              <a:srgbClr val="80BD41">
                <a:alpha val="100000"/>
              </a:srgbClr>
            </a:solidFill>
          </p:spPr>
          <p:txBody>
            <a:bodyPr/>
            <a:lstStyle/>
            <a:p/>
          </p:txBody>
        </p:sp>
        <p:sp>
          <p:nvSpPr>
            <p:cNvPr id="57" name="rc57"/>
            <p:cNvSpPr/>
            <p:nvPr/>
          </p:nvSpPr>
          <p:spPr>
            <a:xfrm>
              <a:off x="5560963" y="2969009"/>
              <a:ext cx="239888" cy="99440"/>
            </a:xfrm>
            <a:prstGeom prst="rect">
              <a:avLst/>
            </a:prstGeom>
            <a:solidFill>
              <a:srgbClr val="1CABE2">
                <a:alpha val="100000"/>
              </a:srgbClr>
            </a:solidFill>
          </p:spPr>
          <p:txBody>
            <a:bodyPr/>
            <a:lstStyle/>
            <a:p/>
          </p:txBody>
        </p:sp>
        <p:sp>
          <p:nvSpPr>
            <p:cNvPr id="58" name="rc58"/>
            <p:cNvSpPr/>
            <p:nvPr/>
          </p:nvSpPr>
          <p:spPr>
            <a:xfrm>
              <a:off x="5827506" y="3145745"/>
              <a:ext cx="239888" cy="1066264"/>
            </a:xfrm>
            <a:prstGeom prst="rect">
              <a:avLst/>
            </a:prstGeom>
            <a:solidFill>
              <a:srgbClr val="80BD41">
                <a:alpha val="100000"/>
              </a:srgbClr>
            </a:solidFill>
          </p:spPr>
          <p:txBody>
            <a:bodyPr/>
            <a:lstStyle/>
            <a:p/>
          </p:txBody>
        </p:sp>
        <p:sp>
          <p:nvSpPr>
            <p:cNvPr id="59" name="rc59"/>
            <p:cNvSpPr/>
            <p:nvPr/>
          </p:nvSpPr>
          <p:spPr>
            <a:xfrm>
              <a:off x="5827506" y="3040247"/>
              <a:ext cx="239888" cy="105498"/>
            </a:xfrm>
            <a:prstGeom prst="rect">
              <a:avLst/>
            </a:prstGeom>
            <a:solidFill>
              <a:srgbClr val="1CABE2">
                <a:alpha val="100000"/>
              </a:srgbClr>
            </a:solidFill>
          </p:spPr>
          <p:txBody>
            <a:bodyPr/>
            <a:lstStyle/>
            <a:p/>
          </p:txBody>
        </p:sp>
        <p:sp>
          <p:nvSpPr>
            <p:cNvPr id="60" name="rc60"/>
            <p:cNvSpPr/>
            <p:nvPr/>
          </p:nvSpPr>
          <p:spPr>
            <a:xfrm>
              <a:off x="6094049" y="3163293"/>
              <a:ext cx="239888" cy="1048716"/>
            </a:xfrm>
            <a:prstGeom prst="rect">
              <a:avLst/>
            </a:prstGeom>
            <a:solidFill>
              <a:srgbClr val="80BD41">
                <a:alpha val="100000"/>
              </a:srgbClr>
            </a:solidFill>
          </p:spPr>
          <p:txBody>
            <a:bodyPr/>
            <a:lstStyle/>
            <a:p/>
          </p:txBody>
        </p:sp>
        <p:sp>
          <p:nvSpPr>
            <p:cNvPr id="61" name="rc61"/>
            <p:cNvSpPr/>
            <p:nvPr/>
          </p:nvSpPr>
          <p:spPr>
            <a:xfrm>
              <a:off x="6094049" y="3084326"/>
              <a:ext cx="239888" cy="78967"/>
            </a:xfrm>
            <a:prstGeom prst="rect">
              <a:avLst/>
            </a:prstGeom>
            <a:solidFill>
              <a:srgbClr val="1CABE2">
                <a:alpha val="100000"/>
              </a:srgbClr>
            </a:solidFill>
          </p:spPr>
          <p:txBody>
            <a:bodyPr/>
            <a:lstStyle/>
            <a:p/>
          </p:txBody>
        </p:sp>
        <p:sp>
          <p:nvSpPr>
            <p:cNvPr id="62" name="rc62"/>
            <p:cNvSpPr/>
            <p:nvPr/>
          </p:nvSpPr>
          <p:spPr>
            <a:xfrm>
              <a:off x="6360593" y="3206537"/>
              <a:ext cx="239888" cy="1005472"/>
            </a:xfrm>
            <a:prstGeom prst="rect">
              <a:avLst/>
            </a:prstGeom>
            <a:solidFill>
              <a:srgbClr val="80BD41">
                <a:alpha val="100000"/>
              </a:srgbClr>
            </a:solidFill>
          </p:spPr>
          <p:txBody>
            <a:bodyPr/>
            <a:lstStyle/>
            <a:p/>
          </p:txBody>
        </p:sp>
        <p:sp>
          <p:nvSpPr>
            <p:cNvPr id="63" name="rc63"/>
            <p:cNvSpPr/>
            <p:nvPr/>
          </p:nvSpPr>
          <p:spPr>
            <a:xfrm>
              <a:off x="6360593" y="3142402"/>
              <a:ext cx="239888" cy="64134"/>
            </a:xfrm>
            <a:prstGeom prst="rect">
              <a:avLst/>
            </a:prstGeom>
            <a:solidFill>
              <a:srgbClr val="1CABE2">
                <a:alpha val="100000"/>
              </a:srgbClr>
            </a:solidFill>
          </p:spPr>
          <p:txBody>
            <a:bodyPr/>
            <a:lstStyle/>
            <a:p/>
          </p:txBody>
        </p:sp>
        <p:sp>
          <p:nvSpPr>
            <p:cNvPr id="64" name="rc64"/>
            <p:cNvSpPr/>
            <p:nvPr/>
          </p:nvSpPr>
          <p:spPr>
            <a:xfrm>
              <a:off x="6627136" y="3307857"/>
              <a:ext cx="239888" cy="904151"/>
            </a:xfrm>
            <a:prstGeom prst="rect">
              <a:avLst/>
            </a:prstGeom>
            <a:solidFill>
              <a:srgbClr val="80BD41">
                <a:alpha val="100000"/>
              </a:srgbClr>
            </a:solidFill>
          </p:spPr>
          <p:txBody>
            <a:bodyPr/>
            <a:lstStyle/>
            <a:p/>
          </p:txBody>
        </p:sp>
        <p:sp>
          <p:nvSpPr>
            <p:cNvPr id="65" name="rc65"/>
            <p:cNvSpPr/>
            <p:nvPr/>
          </p:nvSpPr>
          <p:spPr>
            <a:xfrm>
              <a:off x="6627136" y="3184602"/>
              <a:ext cx="239888" cy="123255"/>
            </a:xfrm>
            <a:prstGeom prst="rect">
              <a:avLst/>
            </a:prstGeom>
            <a:solidFill>
              <a:srgbClr val="1CABE2">
                <a:alpha val="100000"/>
              </a:srgbClr>
            </a:solidFill>
          </p:spPr>
          <p:txBody>
            <a:bodyPr/>
            <a:lstStyle/>
            <a:p/>
          </p:txBody>
        </p:sp>
        <p:sp>
          <p:nvSpPr>
            <p:cNvPr id="66" name="rc66"/>
            <p:cNvSpPr/>
            <p:nvPr/>
          </p:nvSpPr>
          <p:spPr>
            <a:xfrm>
              <a:off x="6893679" y="3351728"/>
              <a:ext cx="239888" cy="860281"/>
            </a:xfrm>
            <a:prstGeom prst="rect">
              <a:avLst/>
            </a:prstGeom>
            <a:solidFill>
              <a:srgbClr val="80BD41">
                <a:alpha val="100000"/>
              </a:srgbClr>
            </a:solidFill>
          </p:spPr>
          <p:txBody>
            <a:bodyPr/>
            <a:lstStyle/>
            <a:p/>
          </p:txBody>
        </p:sp>
        <p:sp>
          <p:nvSpPr>
            <p:cNvPr id="67" name="rc67"/>
            <p:cNvSpPr/>
            <p:nvPr/>
          </p:nvSpPr>
          <p:spPr>
            <a:xfrm>
              <a:off x="6893679" y="3199852"/>
              <a:ext cx="239888" cy="151875"/>
            </a:xfrm>
            <a:prstGeom prst="rect">
              <a:avLst/>
            </a:prstGeom>
            <a:solidFill>
              <a:srgbClr val="1CABE2">
                <a:alpha val="100000"/>
              </a:srgbClr>
            </a:solidFill>
          </p:spPr>
          <p:txBody>
            <a:bodyPr/>
            <a:lstStyle/>
            <a:p/>
          </p:txBody>
        </p:sp>
        <p:sp>
          <p:nvSpPr>
            <p:cNvPr id="68" name="rc68"/>
            <p:cNvSpPr/>
            <p:nvPr/>
          </p:nvSpPr>
          <p:spPr>
            <a:xfrm>
              <a:off x="7160222" y="3435082"/>
              <a:ext cx="239888" cy="776927"/>
            </a:xfrm>
            <a:prstGeom prst="rect">
              <a:avLst/>
            </a:prstGeom>
            <a:solidFill>
              <a:srgbClr val="80BD41">
                <a:alpha val="100000"/>
              </a:srgbClr>
            </a:solidFill>
          </p:spPr>
          <p:txBody>
            <a:bodyPr/>
            <a:lstStyle/>
            <a:p/>
          </p:txBody>
        </p:sp>
        <p:sp>
          <p:nvSpPr>
            <p:cNvPr id="69" name="rc69"/>
            <p:cNvSpPr/>
            <p:nvPr/>
          </p:nvSpPr>
          <p:spPr>
            <a:xfrm>
              <a:off x="7160222" y="3298039"/>
              <a:ext cx="239888" cy="137043"/>
            </a:xfrm>
            <a:prstGeom prst="rect">
              <a:avLst/>
            </a:prstGeom>
            <a:solidFill>
              <a:srgbClr val="1CABE2">
                <a:alpha val="100000"/>
              </a:srgbClr>
            </a:solidFill>
          </p:spPr>
          <p:txBody>
            <a:bodyPr/>
            <a:lstStyle/>
            <a:p/>
          </p:txBody>
        </p:sp>
        <p:sp>
          <p:nvSpPr>
            <p:cNvPr id="70" name="rc70"/>
            <p:cNvSpPr/>
            <p:nvPr/>
          </p:nvSpPr>
          <p:spPr>
            <a:xfrm>
              <a:off x="7426765" y="3413147"/>
              <a:ext cx="239888" cy="798862"/>
            </a:xfrm>
            <a:prstGeom prst="rect">
              <a:avLst/>
            </a:prstGeom>
            <a:solidFill>
              <a:srgbClr val="80BD41">
                <a:alpha val="100000"/>
              </a:srgbClr>
            </a:solidFill>
          </p:spPr>
          <p:txBody>
            <a:bodyPr/>
            <a:lstStyle/>
            <a:p/>
          </p:txBody>
        </p:sp>
        <p:sp>
          <p:nvSpPr>
            <p:cNvPr id="71" name="rc71"/>
            <p:cNvSpPr/>
            <p:nvPr/>
          </p:nvSpPr>
          <p:spPr>
            <a:xfrm>
              <a:off x="7426765" y="3304097"/>
              <a:ext cx="239888" cy="109049"/>
            </a:xfrm>
            <a:prstGeom prst="rect">
              <a:avLst/>
            </a:prstGeom>
            <a:solidFill>
              <a:srgbClr val="1CABE2">
                <a:alpha val="100000"/>
              </a:srgbClr>
            </a:solidFill>
          </p:spPr>
          <p:txBody>
            <a:bodyPr/>
            <a:lstStyle/>
            <a:p/>
          </p:txBody>
        </p:sp>
        <p:sp>
          <p:nvSpPr>
            <p:cNvPr id="72" name="rc72"/>
            <p:cNvSpPr/>
            <p:nvPr/>
          </p:nvSpPr>
          <p:spPr>
            <a:xfrm>
              <a:off x="7693308" y="3444274"/>
              <a:ext cx="239888" cy="767735"/>
            </a:xfrm>
            <a:prstGeom prst="rect">
              <a:avLst/>
            </a:prstGeom>
            <a:solidFill>
              <a:srgbClr val="80BD41">
                <a:alpha val="100000"/>
              </a:srgbClr>
            </a:solidFill>
          </p:spPr>
          <p:txBody>
            <a:bodyPr/>
            <a:lstStyle/>
            <a:p/>
          </p:txBody>
        </p:sp>
        <p:sp>
          <p:nvSpPr>
            <p:cNvPr id="73" name="rc73"/>
            <p:cNvSpPr/>
            <p:nvPr/>
          </p:nvSpPr>
          <p:spPr>
            <a:xfrm>
              <a:off x="7693308" y="3319347"/>
              <a:ext cx="239888" cy="124926"/>
            </a:xfrm>
            <a:prstGeom prst="rect">
              <a:avLst/>
            </a:prstGeom>
            <a:solidFill>
              <a:srgbClr val="1CABE2">
                <a:alpha val="100000"/>
              </a:srgbClr>
            </a:solidFill>
          </p:spPr>
          <p:txBody>
            <a:bodyPr/>
            <a:lstStyle/>
            <a:p/>
          </p:txBody>
        </p:sp>
        <p:sp>
          <p:nvSpPr>
            <p:cNvPr id="74" name="rc74"/>
            <p:cNvSpPr/>
            <p:nvPr/>
          </p:nvSpPr>
          <p:spPr>
            <a:xfrm>
              <a:off x="7959851" y="3468716"/>
              <a:ext cx="239888" cy="743293"/>
            </a:xfrm>
            <a:prstGeom prst="rect">
              <a:avLst/>
            </a:prstGeom>
            <a:solidFill>
              <a:srgbClr val="80BD41">
                <a:alpha val="100000"/>
              </a:srgbClr>
            </a:solidFill>
          </p:spPr>
          <p:txBody>
            <a:bodyPr/>
            <a:lstStyle/>
            <a:p/>
          </p:txBody>
        </p:sp>
        <p:sp>
          <p:nvSpPr>
            <p:cNvPr id="75" name="rc75"/>
            <p:cNvSpPr/>
            <p:nvPr/>
          </p:nvSpPr>
          <p:spPr>
            <a:xfrm>
              <a:off x="7959851" y="3337522"/>
              <a:ext cx="239888" cy="131193"/>
            </a:xfrm>
            <a:prstGeom prst="rect">
              <a:avLst/>
            </a:prstGeom>
            <a:solidFill>
              <a:srgbClr val="1CABE2">
                <a:alpha val="100000"/>
              </a:srgbClr>
            </a:solidFill>
          </p:spPr>
          <p:txBody>
            <a:bodyPr/>
            <a:lstStyle/>
            <a:p/>
          </p:txBody>
        </p:sp>
        <p:sp>
          <p:nvSpPr>
            <p:cNvPr id="76" name="pl76"/>
            <p:cNvSpPr/>
            <p:nvPr/>
          </p:nvSpPr>
          <p:spPr>
            <a:xfrm>
              <a:off x="1416218" y="2106708"/>
              <a:ext cx="6663577" cy="494101"/>
            </a:xfrm>
            <a:custGeom>
              <a:avLst/>
              <a:pathLst>
                <a:path w="6663577" h="494101">
                  <a:moveTo>
                    <a:pt x="0" y="386687"/>
                  </a:moveTo>
                  <a:lnTo>
                    <a:pt x="266543" y="236309"/>
                  </a:lnTo>
                  <a:lnTo>
                    <a:pt x="533086" y="300757"/>
                  </a:lnTo>
                  <a:lnTo>
                    <a:pt x="799629" y="494101"/>
                  </a:lnTo>
                  <a:lnTo>
                    <a:pt x="1066172" y="429653"/>
                  </a:lnTo>
                  <a:lnTo>
                    <a:pt x="1332715" y="343722"/>
                  </a:lnTo>
                  <a:lnTo>
                    <a:pt x="1599258" y="214826"/>
                  </a:lnTo>
                  <a:lnTo>
                    <a:pt x="1865801" y="0"/>
                  </a:lnTo>
                  <a:lnTo>
                    <a:pt x="2132344" y="128895"/>
                  </a:lnTo>
                  <a:lnTo>
                    <a:pt x="2398888" y="214826"/>
                  </a:lnTo>
                  <a:lnTo>
                    <a:pt x="2665431" y="128895"/>
                  </a:lnTo>
                  <a:lnTo>
                    <a:pt x="2931974" y="85930"/>
                  </a:lnTo>
                  <a:lnTo>
                    <a:pt x="3198517" y="128895"/>
                  </a:lnTo>
                  <a:lnTo>
                    <a:pt x="3465060" y="107413"/>
                  </a:lnTo>
                  <a:lnTo>
                    <a:pt x="3731603" y="150378"/>
                  </a:lnTo>
                  <a:lnTo>
                    <a:pt x="3998146" y="85930"/>
                  </a:lnTo>
                  <a:lnTo>
                    <a:pt x="4264689" y="128895"/>
                  </a:lnTo>
                  <a:lnTo>
                    <a:pt x="4531233" y="150378"/>
                  </a:lnTo>
                  <a:lnTo>
                    <a:pt x="4797776" y="107413"/>
                  </a:lnTo>
                  <a:lnTo>
                    <a:pt x="5064319" y="85930"/>
                  </a:lnTo>
                  <a:lnTo>
                    <a:pt x="5330862" y="214826"/>
                  </a:lnTo>
                  <a:lnTo>
                    <a:pt x="5597405" y="279274"/>
                  </a:lnTo>
                  <a:lnTo>
                    <a:pt x="5863948" y="279274"/>
                  </a:lnTo>
                  <a:lnTo>
                    <a:pt x="6130491" y="214826"/>
                  </a:lnTo>
                  <a:lnTo>
                    <a:pt x="6397034" y="257791"/>
                  </a:lnTo>
                  <a:lnTo>
                    <a:pt x="6663577" y="2792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8" name="tx88"/>
            <p:cNvSpPr/>
            <p:nvPr/>
          </p:nvSpPr>
          <p:spPr>
            <a:xfrm>
              <a:off x="1324790" y="2980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9" name="tx89"/>
            <p:cNvSpPr/>
            <p:nvPr/>
          </p:nvSpPr>
          <p:spPr>
            <a:xfrm>
              <a:off x="2657505" y="30386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49.7</a:t>
              </a:r>
            </a:p>
          </p:txBody>
        </p:sp>
        <p:sp>
          <p:nvSpPr>
            <p:cNvPr id="90" name="tx90"/>
            <p:cNvSpPr/>
            <p:nvPr/>
          </p:nvSpPr>
          <p:spPr>
            <a:xfrm>
              <a:off x="3990221" y="2817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1" name="tx91"/>
            <p:cNvSpPr/>
            <p:nvPr/>
          </p:nvSpPr>
          <p:spPr>
            <a:xfrm>
              <a:off x="5322937" y="28176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2" name="tx92"/>
            <p:cNvSpPr/>
            <p:nvPr/>
          </p:nvSpPr>
          <p:spPr>
            <a:xfrm>
              <a:off x="6389109" y="3006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a:t>
              </a:r>
            </a:p>
          </p:txBody>
        </p:sp>
        <p:sp>
          <p:nvSpPr>
            <p:cNvPr id="93" name="tx93"/>
            <p:cNvSpPr/>
            <p:nvPr/>
          </p:nvSpPr>
          <p:spPr>
            <a:xfrm>
              <a:off x="6655652" y="3048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a:t>
              </a:r>
            </a:p>
          </p:txBody>
        </p:sp>
        <p:sp>
          <p:nvSpPr>
            <p:cNvPr id="94" name="tx94"/>
            <p:cNvSpPr/>
            <p:nvPr/>
          </p:nvSpPr>
          <p:spPr>
            <a:xfrm>
              <a:off x="6922195" y="3064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a:t>
              </a:r>
            </a:p>
          </p:txBody>
        </p:sp>
        <p:sp>
          <p:nvSpPr>
            <p:cNvPr id="95" name="tx95"/>
            <p:cNvSpPr/>
            <p:nvPr/>
          </p:nvSpPr>
          <p:spPr>
            <a:xfrm>
              <a:off x="7188738" y="31620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6" name="tx96"/>
            <p:cNvSpPr/>
            <p:nvPr/>
          </p:nvSpPr>
          <p:spPr>
            <a:xfrm>
              <a:off x="7455282" y="3168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7" name="tx97"/>
            <p:cNvSpPr/>
            <p:nvPr/>
          </p:nvSpPr>
          <p:spPr>
            <a:xfrm>
              <a:off x="7721825" y="31845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8" name="tx98"/>
            <p:cNvSpPr/>
            <p:nvPr/>
          </p:nvSpPr>
          <p:spPr>
            <a:xfrm>
              <a:off x="7988368" y="3201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a:t>
              </a:r>
            </a:p>
          </p:txBody>
        </p:sp>
        <p:sp>
          <p:nvSpPr>
            <p:cNvPr id="99" name="pl99"/>
            <p:cNvSpPr/>
            <p:nvPr/>
          </p:nvSpPr>
          <p:spPr>
            <a:xfrm>
              <a:off x="141621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63967" y="373982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1" name="tx111"/>
            <p:cNvSpPr/>
            <p:nvPr/>
          </p:nvSpPr>
          <p:spPr>
            <a:xfrm>
              <a:off x="1324790" y="3190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2" name="tx112"/>
            <p:cNvSpPr/>
            <p:nvPr/>
          </p:nvSpPr>
          <p:spPr>
            <a:xfrm>
              <a:off x="2657505" y="3751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13" name="tx113"/>
            <p:cNvSpPr/>
            <p:nvPr/>
          </p:nvSpPr>
          <p:spPr>
            <a:xfrm>
              <a:off x="2683631" y="32329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4" name="tx114"/>
            <p:cNvSpPr/>
            <p:nvPr/>
          </p:nvSpPr>
          <p:spPr>
            <a:xfrm>
              <a:off x="3990221" y="359835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5" name="tx115"/>
            <p:cNvSpPr/>
            <p:nvPr/>
          </p:nvSpPr>
          <p:spPr>
            <a:xfrm>
              <a:off x="4016347" y="29688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6" name="tx116"/>
            <p:cNvSpPr/>
            <p:nvPr/>
          </p:nvSpPr>
          <p:spPr>
            <a:xfrm>
              <a:off x="5322937" y="3585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7" name="tx117"/>
            <p:cNvSpPr/>
            <p:nvPr/>
          </p:nvSpPr>
          <p:spPr>
            <a:xfrm>
              <a:off x="5349062" y="29560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8" name="tx118"/>
            <p:cNvSpPr/>
            <p:nvPr/>
          </p:nvSpPr>
          <p:spPr>
            <a:xfrm>
              <a:off x="6389109" y="3674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19" name="tx119"/>
            <p:cNvSpPr/>
            <p:nvPr/>
          </p:nvSpPr>
          <p:spPr>
            <a:xfrm>
              <a:off x="6415235" y="31393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0" name="tx120"/>
            <p:cNvSpPr/>
            <p:nvPr/>
          </p:nvSpPr>
          <p:spPr>
            <a:xfrm>
              <a:off x="6655652" y="37248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1" name="tx121"/>
            <p:cNvSpPr/>
            <p:nvPr/>
          </p:nvSpPr>
          <p:spPr>
            <a:xfrm>
              <a:off x="6681778" y="32111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2" name="tx122"/>
            <p:cNvSpPr/>
            <p:nvPr/>
          </p:nvSpPr>
          <p:spPr>
            <a:xfrm>
              <a:off x="6922195" y="37479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23" name="tx123"/>
            <p:cNvSpPr/>
            <p:nvPr/>
          </p:nvSpPr>
          <p:spPr>
            <a:xfrm>
              <a:off x="6948321" y="32406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4" name="tx124"/>
            <p:cNvSpPr/>
            <p:nvPr/>
          </p:nvSpPr>
          <p:spPr>
            <a:xfrm>
              <a:off x="7188738" y="37884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25" name="tx125"/>
            <p:cNvSpPr/>
            <p:nvPr/>
          </p:nvSpPr>
          <p:spPr>
            <a:xfrm>
              <a:off x="7214864" y="33315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6" name="tx126"/>
            <p:cNvSpPr/>
            <p:nvPr/>
          </p:nvSpPr>
          <p:spPr>
            <a:xfrm>
              <a:off x="7455282" y="3777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a:t>
              </a:r>
            </a:p>
          </p:txBody>
        </p:sp>
        <p:sp>
          <p:nvSpPr>
            <p:cNvPr id="127" name="tx127"/>
            <p:cNvSpPr/>
            <p:nvPr/>
          </p:nvSpPr>
          <p:spPr>
            <a:xfrm>
              <a:off x="7481407" y="33235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8" name="tx128"/>
            <p:cNvSpPr/>
            <p:nvPr/>
          </p:nvSpPr>
          <p:spPr>
            <a:xfrm>
              <a:off x="7721825" y="37930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a:t>
              </a:r>
            </a:p>
          </p:txBody>
        </p:sp>
        <p:sp>
          <p:nvSpPr>
            <p:cNvPr id="129" name="tx129"/>
            <p:cNvSpPr/>
            <p:nvPr/>
          </p:nvSpPr>
          <p:spPr>
            <a:xfrm>
              <a:off x="7787127" y="334676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0" name="tx130"/>
            <p:cNvSpPr/>
            <p:nvPr/>
          </p:nvSpPr>
          <p:spPr>
            <a:xfrm>
              <a:off x="7988368" y="38052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31" name="tx131"/>
            <p:cNvSpPr/>
            <p:nvPr/>
          </p:nvSpPr>
          <p:spPr>
            <a:xfrm>
              <a:off x="8014493" y="33680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3310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06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797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1351"/>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2000-2025</a:t>
              </a:r>
            </a:p>
          </p:txBody>
        </p:sp>
        <p:sp>
          <p:nvSpPr>
            <p:cNvPr id="162" name="pl162"/>
            <p:cNvSpPr/>
            <p:nvPr/>
          </p:nvSpPr>
          <p:spPr>
            <a:xfrm>
              <a:off x="25801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479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156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640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317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179296" cy="124062"/>
            </a:xfrm>
            <a:prstGeom prst="rect">
              <a:avLst/>
            </a:prstGeom>
            <a:solidFill>
              <a:srgbClr val="80BD41">
                <a:alpha val="100000"/>
              </a:srgbClr>
            </a:solidFill>
          </p:spPr>
          <p:txBody>
            <a:bodyPr/>
            <a:lstStyle/>
            <a:p/>
          </p:txBody>
        </p:sp>
        <p:sp>
          <p:nvSpPr>
            <p:cNvPr id="172" name="rc172"/>
            <p:cNvSpPr/>
            <p:nvPr/>
          </p:nvSpPr>
          <p:spPr>
            <a:xfrm>
              <a:off x="7475570" y="5840557"/>
              <a:ext cx="394150" cy="124062"/>
            </a:xfrm>
            <a:prstGeom prst="rect">
              <a:avLst/>
            </a:prstGeom>
            <a:solidFill>
              <a:srgbClr val="1CABE2">
                <a:alpha val="100000"/>
              </a:srgbClr>
            </a:solidFill>
          </p:spPr>
          <p:txBody>
            <a:bodyPr/>
            <a:lstStyle/>
            <a:p/>
          </p:txBody>
        </p:sp>
        <p:sp>
          <p:nvSpPr>
            <p:cNvPr id="173" name="rc173"/>
            <p:cNvSpPr/>
            <p:nvPr/>
          </p:nvSpPr>
          <p:spPr>
            <a:xfrm>
              <a:off x="1296273" y="5685479"/>
              <a:ext cx="4718245" cy="124062"/>
            </a:xfrm>
            <a:prstGeom prst="rect">
              <a:avLst/>
            </a:prstGeom>
            <a:solidFill>
              <a:srgbClr val="80BD41">
                <a:alpha val="100000"/>
              </a:srgbClr>
            </a:solidFill>
          </p:spPr>
          <p:txBody>
            <a:bodyPr/>
            <a:lstStyle/>
            <a:p/>
          </p:txBody>
        </p:sp>
        <p:sp>
          <p:nvSpPr>
            <p:cNvPr id="174" name="rc174"/>
            <p:cNvSpPr/>
            <p:nvPr/>
          </p:nvSpPr>
          <p:spPr>
            <a:xfrm>
              <a:off x="6014519" y="5685479"/>
              <a:ext cx="767757" cy="124062"/>
            </a:xfrm>
            <a:prstGeom prst="rect">
              <a:avLst/>
            </a:prstGeom>
            <a:solidFill>
              <a:srgbClr val="1CABE2">
                <a:alpha val="100000"/>
              </a:srgbClr>
            </a:solidFill>
          </p:spPr>
          <p:txBody>
            <a:bodyPr/>
            <a:lstStyle/>
            <a:p/>
          </p:txBody>
        </p:sp>
        <p:sp>
          <p:nvSpPr>
            <p:cNvPr id="175" name="rc175"/>
            <p:cNvSpPr/>
            <p:nvPr/>
          </p:nvSpPr>
          <p:spPr>
            <a:xfrm>
              <a:off x="1296273" y="5530401"/>
              <a:ext cx="4568031" cy="124062"/>
            </a:xfrm>
            <a:prstGeom prst="rect">
              <a:avLst/>
            </a:prstGeom>
            <a:solidFill>
              <a:srgbClr val="80BD41">
                <a:alpha val="100000"/>
              </a:srgbClr>
            </a:solidFill>
          </p:spPr>
          <p:txBody>
            <a:bodyPr/>
            <a:lstStyle/>
            <a:p/>
          </p:txBody>
        </p:sp>
        <p:sp>
          <p:nvSpPr>
            <p:cNvPr id="176" name="rc176"/>
            <p:cNvSpPr/>
            <p:nvPr/>
          </p:nvSpPr>
          <p:spPr>
            <a:xfrm>
              <a:off x="5864305" y="5530401"/>
              <a:ext cx="806274" cy="124062"/>
            </a:xfrm>
            <a:prstGeom prst="rect">
              <a:avLst/>
            </a:prstGeom>
            <a:solidFill>
              <a:srgbClr val="1CABE2">
                <a:alpha val="100000"/>
              </a:srgbClr>
            </a:solidFill>
          </p:spPr>
          <p:txBody>
            <a:bodyPr/>
            <a:lstStyle/>
            <a:p/>
          </p:txBody>
        </p:sp>
        <p:sp>
          <p:nvSpPr>
            <p:cNvPr id="177" name="tx17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51.2</a:t>
              </a:r>
            </a:p>
          </p:txBody>
        </p:sp>
        <p:sp>
          <p:nvSpPr>
            <p:cNvPr id="178" name="tx178"/>
            <p:cNvSpPr/>
            <p:nvPr/>
          </p:nvSpPr>
          <p:spPr>
            <a:xfrm>
              <a:off x="6944050"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9" name="tx179"/>
            <p:cNvSpPr/>
            <p:nvPr/>
          </p:nvSpPr>
          <p:spPr>
            <a:xfrm>
              <a:off x="682542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80" name="tx180"/>
            <p:cNvSpPr/>
            <p:nvPr/>
          </p:nvSpPr>
          <p:spPr>
            <a:xfrm>
              <a:off x="428042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a:t>
              </a:r>
            </a:p>
          </p:txBody>
        </p:sp>
        <p:sp>
          <p:nvSpPr>
            <p:cNvPr id="181" name="tx181"/>
            <p:cNvSpPr/>
            <p:nvPr/>
          </p:nvSpPr>
          <p:spPr>
            <a:xfrm>
              <a:off x="7597296"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2" name="tx182"/>
            <p:cNvSpPr/>
            <p:nvPr/>
          </p:nvSpPr>
          <p:spPr>
            <a:xfrm>
              <a:off x="3549902"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36.8</a:t>
              </a:r>
            </a:p>
          </p:txBody>
        </p:sp>
        <p:sp>
          <p:nvSpPr>
            <p:cNvPr id="183" name="tx183"/>
            <p:cNvSpPr/>
            <p:nvPr/>
          </p:nvSpPr>
          <p:spPr>
            <a:xfrm>
              <a:off x="6368253" y="57070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4" name="tx184"/>
            <p:cNvSpPr/>
            <p:nvPr/>
          </p:nvSpPr>
          <p:spPr>
            <a:xfrm>
              <a:off x="3474795"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a:t>
              </a:r>
            </a:p>
          </p:txBody>
        </p:sp>
        <p:sp>
          <p:nvSpPr>
            <p:cNvPr id="185" name="tx185"/>
            <p:cNvSpPr/>
            <p:nvPr/>
          </p:nvSpPr>
          <p:spPr>
            <a:xfrm>
              <a:off x="6192093"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8633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35408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(85%) was lower than in 2019 (94%).
The number of children vaccinated with DTP3 decreased 26% compared to in 2019.
The number of surviving infants decreased approximately 18%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9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32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7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6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61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03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45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46215"/>
              <a:ext cx="239888" cy="365794"/>
            </a:xfrm>
            <a:prstGeom prst="rect">
              <a:avLst/>
            </a:prstGeom>
            <a:solidFill>
              <a:srgbClr val="E2231A">
                <a:alpha val="90196"/>
              </a:srgbClr>
            </a:solidFill>
          </p:spPr>
          <p:txBody>
            <a:bodyPr/>
            <a:lstStyle/>
            <a:p/>
          </p:txBody>
        </p:sp>
        <p:sp>
          <p:nvSpPr>
            <p:cNvPr id="25" name="rc25"/>
            <p:cNvSpPr/>
            <p:nvPr/>
          </p:nvSpPr>
          <p:spPr>
            <a:xfrm>
              <a:off x="1562816" y="3874502"/>
              <a:ext cx="239888" cy="337507"/>
            </a:xfrm>
            <a:prstGeom prst="rect">
              <a:avLst/>
            </a:prstGeom>
            <a:solidFill>
              <a:srgbClr val="E2231A">
                <a:alpha val="90196"/>
              </a:srgbClr>
            </a:solidFill>
          </p:spPr>
          <p:txBody>
            <a:bodyPr/>
            <a:lstStyle/>
            <a:p/>
          </p:txBody>
        </p:sp>
        <p:sp>
          <p:nvSpPr>
            <p:cNvPr id="26" name="rc26"/>
            <p:cNvSpPr/>
            <p:nvPr/>
          </p:nvSpPr>
          <p:spPr>
            <a:xfrm>
              <a:off x="1829360" y="3894342"/>
              <a:ext cx="239888" cy="317667"/>
            </a:xfrm>
            <a:prstGeom prst="rect">
              <a:avLst/>
            </a:prstGeom>
            <a:solidFill>
              <a:srgbClr val="E2231A">
                <a:alpha val="90196"/>
              </a:srgbClr>
            </a:solidFill>
          </p:spPr>
          <p:txBody>
            <a:bodyPr/>
            <a:lstStyle/>
            <a:p/>
          </p:txBody>
        </p:sp>
        <p:sp>
          <p:nvSpPr>
            <p:cNvPr id="27" name="rc27"/>
            <p:cNvSpPr/>
            <p:nvPr/>
          </p:nvSpPr>
          <p:spPr>
            <a:xfrm>
              <a:off x="2095903" y="3911469"/>
              <a:ext cx="239888" cy="300540"/>
            </a:xfrm>
            <a:prstGeom prst="rect">
              <a:avLst/>
            </a:prstGeom>
            <a:solidFill>
              <a:srgbClr val="E2231A">
                <a:alpha val="90196"/>
              </a:srgbClr>
            </a:solidFill>
          </p:spPr>
          <p:txBody>
            <a:bodyPr/>
            <a:lstStyle/>
            <a:p/>
          </p:txBody>
        </p:sp>
        <p:sp>
          <p:nvSpPr>
            <p:cNvPr id="28" name="rc28"/>
            <p:cNvSpPr/>
            <p:nvPr/>
          </p:nvSpPr>
          <p:spPr>
            <a:xfrm>
              <a:off x="2362446" y="4034873"/>
              <a:ext cx="239888" cy="177136"/>
            </a:xfrm>
            <a:prstGeom prst="rect">
              <a:avLst/>
            </a:prstGeom>
            <a:solidFill>
              <a:srgbClr val="E2231A">
                <a:alpha val="90196"/>
              </a:srgbClr>
            </a:solidFill>
          </p:spPr>
          <p:txBody>
            <a:bodyPr/>
            <a:lstStyle/>
            <a:p/>
          </p:txBody>
        </p:sp>
        <p:sp>
          <p:nvSpPr>
            <p:cNvPr id="29" name="rc29"/>
            <p:cNvSpPr/>
            <p:nvPr/>
          </p:nvSpPr>
          <p:spPr>
            <a:xfrm>
              <a:off x="2628989" y="4083749"/>
              <a:ext cx="239888" cy="128260"/>
            </a:xfrm>
            <a:prstGeom prst="rect">
              <a:avLst/>
            </a:prstGeom>
            <a:solidFill>
              <a:srgbClr val="E2231A">
                <a:alpha val="90196"/>
              </a:srgbClr>
            </a:solidFill>
          </p:spPr>
          <p:txBody>
            <a:bodyPr/>
            <a:lstStyle/>
            <a:p/>
          </p:txBody>
        </p:sp>
        <p:sp>
          <p:nvSpPr>
            <p:cNvPr id="30" name="rc30"/>
            <p:cNvSpPr/>
            <p:nvPr/>
          </p:nvSpPr>
          <p:spPr>
            <a:xfrm>
              <a:off x="2895532" y="4159594"/>
              <a:ext cx="239888" cy="52415"/>
            </a:xfrm>
            <a:prstGeom prst="rect">
              <a:avLst/>
            </a:prstGeom>
            <a:solidFill>
              <a:srgbClr val="E2231A">
                <a:alpha val="90196"/>
              </a:srgbClr>
            </a:solidFill>
          </p:spPr>
          <p:txBody>
            <a:bodyPr/>
            <a:lstStyle/>
            <a:p/>
          </p:txBody>
        </p:sp>
        <p:sp>
          <p:nvSpPr>
            <p:cNvPr id="31" name="rc31"/>
            <p:cNvSpPr/>
            <p:nvPr/>
          </p:nvSpPr>
          <p:spPr>
            <a:xfrm>
              <a:off x="3162075" y="4170831"/>
              <a:ext cx="239888" cy="41177"/>
            </a:xfrm>
            <a:prstGeom prst="rect">
              <a:avLst/>
            </a:prstGeom>
            <a:solidFill>
              <a:srgbClr val="E2231A">
                <a:alpha val="90196"/>
              </a:srgbClr>
            </a:solidFill>
          </p:spPr>
          <p:txBody>
            <a:bodyPr/>
            <a:lstStyle/>
            <a:p/>
          </p:txBody>
        </p:sp>
        <p:sp>
          <p:nvSpPr>
            <p:cNvPr id="32" name="rc32"/>
            <p:cNvSpPr/>
            <p:nvPr/>
          </p:nvSpPr>
          <p:spPr>
            <a:xfrm>
              <a:off x="3428618" y="4167732"/>
              <a:ext cx="239888" cy="44277"/>
            </a:xfrm>
            <a:prstGeom prst="rect">
              <a:avLst/>
            </a:prstGeom>
            <a:solidFill>
              <a:srgbClr val="E2231A">
                <a:alpha val="90196"/>
              </a:srgbClr>
            </a:solidFill>
          </p:spPr>
          <p:txBody>
            <a:bodyPr/>
            <a:lstStyle/>
            <a:p/>
          </p:txBody>
        </p:sp>
        <p:sp>
          <p:nvSpPr>
            <p:cNvPr id="33" name="rc33"/>
            <p:cNvSpPr/>
            <p:nvPr/>
          </p:nvSpPr>
          <p:spPr>
            <a:xfrm>
              <a:off x="3695161" y="3941048"/>
              <a:ext cx="239888" cy="270961"/>
            </a:xfrm>
            <a:prstGeom prst="rect">
              <a:avLst/>
            </a:prstGeom>
            <a:solidFill>
              <a:srgbClr val="E2231A">
                <a:alpha val="90196"/>
              </a:srgbClr>
            </a:solidFill>
          </p:spPr>
          <p:txBody>
            <a:bodyPr/>
            <a:lstStyle/>
            <a:p/>
          </p:txBody>
        </p:sp>
        <p:sp>
          <p:nvSpPr>
            <p:cNvPr id="34" name="rc34"/>
            <p:cNvSpPr/>
            <p:nvPr/>
          </p:nvSpPr>
          <p:spPr>
            <a:xfrm>
              <a:off x="3961705" y="4118623"/>
              <a:ext cx="239888" cy="93386"/>
            </a:xfrm>
            <a:prstGeom prst="rect">
              <a:avLst/>
            </a:prstGeom>
            <a:solidFill>
              <a:srgbClr val="E2231A">
                <a:alpha val="90196"/>
              </a:srgbClr>
            </a:solidFill>
          </p:spPr>
          <p:txBody>
            <a:bodyPr/>
            <a:lstStyle/>
            <a:p/>
          </p:txBody>
        </p:sp>
        <p:sp>
          <p:nvSpPr>
            <p:cNvPr id="35" name="rc35"/>
            <p:cNvSpPr/>
            <p:nvPr/>
          </p:nvSpPr>
          <p:spPr>
            <a:xfrm>
              <a:off x="4228248" y="4078582"/>
              <a:ext cx="239888" cy="133427"/>
            </a:xfrm>
            <a:prstGeom prst="rect">
              <a:avLst/>
            </a:prstGeom>
            <a:solidFill>
              <a:srgbClr val="E2231A">
                <a:alpha val="90196"/>
              </a:srgbClr>
            </a:solidFill>
          </p:spPr>
          <p:txBody>
            <a:bodyPr/>
            <a:lstStyle/>
            <a:p/>
          </p:txBody>
        </p:sp>
        <p:sp>
          <p:nvSpPr>
            <p:cNvPr id="36" name="rc36"/>
            <p:cNvSpPr/>
            <p:nvPr/>
          </p:nvSpPr>
          <p:spPr>
            <a:xfrm>
              <a:off x="4494791" y="4109866"/>
              <a:ext cx="239888" cy="102143"/>
            </a:xfrm>
            <a:prstGeom prst="rect">
              <a:avLst/>
            </a:prstGeom>
            <a:solidFill>
              <a:srgbClr val="E2231A">
                <a:alpha val="90196"/>
              </a:srgbClr>
            </a:solidFill>
          </p:spPr>
          <p:txBody>
            <a:bodyPr/>
            <a:lstStyle/>
            <a:p/>
          </p:txBody>
        </p:sp>
        <p:sp>
          <p:nvSpPr>
            <p:cNvPr id="37" name="rc37"/>
            <p:cNvSpPr/>
            <p:nvPr/>
          </p:nvSpPr>
          <p:spPr>
            <a:xfrm>
              <a:off x="4761334" y="4167938"/>
              <a:ext cx="239888" cy="44070"/>
            </a:xfrm>
            <a:prstGeom prst="rect">
              <a:avLst/>
            </a:prstGeom>
            <a:solidFill>
              <a:srgbClr val="E2231A">
                <a:alpha val="90196"/>
              </a:srgbClr>
            </a:solidFill>
          </p:spPr>
          <p:txBody>
            <a:bodyPr/>
            <a:lstStyle/>
            <a:p/>
          </p:txBody>
        </p:sp>
        <p:sp>
          <p:nvSpPr>
            <p:cNvPr id="38" name="rc38"/>
            <p:cNvSpPr/>
            <p:nvPr/>
          </p:nvSpPr>
          <p:spPr>
            <a:xfrm>
              <a:off x="5027877" y="4086978"/>
              <a:ext cx="239888" cy="125031"/>
            </a:xfrm>
            <a:prstGeom prst="rect">
              <a:avLst/>
            </a:prstGeom>
            <a:solidFill>
              <a:srgbClr val="E2231A">
                <a:alpha val="90196"/>
              </a:srgbClr>
            </a:solidFill>
          </p:spPr>
          <p:txBody>
            <a:bodyPr/>
            <a:lstStyle/>
            <a:p/>
          </p:txBody>
        </p:sp>
        <p:sp>
          <p:nvSpPr>
            <p:cNvPr id="39" name="rc39"/>
            <p:cNvSpPr/>
            <p:nvPr/>
          </p:nvSpPr>
          <p:spPr>
            <a:xfrm>
              <a:off x="5294420" y="4149752"/>
              <a:ext cx="239888" cy="62257"/>
            </a:xfrm>
            <a:prstGeom prst="rect">
              <a:avLst/>
            </a:prstGeom>
            <a:solidFill>
              <a:srgbClr val="E2231A">
                <a:alpha val="90196"/>
              </a:srgbClr>
            </a:solidFill>
          </p:spPr>
          <p:txBody>
            <a:bodyPr/>
            <a:lstStyle/>
            <a:p/>
          </p:txBody>
        </p:sp>
        <p:sp>
          <p:nvSpPr>
            <p:cNvPr id="40" name="rc40"/>
            <p:cNvSpPr/>
            <p:nvPr/>
          </p:nvSpPr>
          <p:spPr>
            <a:xfrm>
              <a:off x="5560963" y="4104415"/>
              <a:ext cx="239888" cy="107594"/>
            </a:xfrm>
            <a:prstGeom prst="rect">
              <a:avLst/>
            </a:prstGeom>
            <a:solidFill>
              <a:srgbClr val="E2231A">
                <a:alpha val="90196"/>
              </a:srgbClr>
            </a:solidFill>
          </p:spPr>
          <p:txBody>
            <a:bodyPr/>
            <a:lstStyle/>
            <a:p/>
          </p:txBody>
        </p:sp>
        <p:sp>
          <p:nvSpPr>
            <p:cNvPr id="41" name="rc41"/>
            <p:cNvSpPr/>
            <p:nvPr/>
          </p:nvSpPr>
          <p:spPr>
            <a:xfrm>
              <a:off x="5827506" y="4139548"/>
              <a:ext cx="239888" cy="72461"/>
            </a:xfrm>
            <a:prstGeom prst="rect">
              <a:avLst/>
            </a:prstGeom>
            <a:solidFill>
              <a:srgbClr val="E2231A">
                <a:alpha val="90196"/>
              </a:srgbClr>
            </a:solidFill>
          </p:spPr>
          <p:txBody>
            <a:bodyPr/>
            <a:lstStyle/>
            <a:p/>
          </p:txBody>
        </p:sp>
        <p:sp>
          <p:nvSpPr>
            <p:cNvPr id="42" name="rc42"/>
            <p:cNvSpPr/>
            <p:nvPr/>
          </p:nvSpPr>
          <p:spPr>
            <a:xfrm>
              <a:off x="6094049" y="4184110"/>
              <a:ext cx="239888" cy="27899"/>
            </a:xfrm>
            <a:prstGeom prst="rect">
              <a:avLst/>
            </a:prstGeom>
            <a:solidFill>
              <a:srgbClr val="E2231A">
                <a:alpha val="90196"/>
              </a:srgbClr>
            </a:solidFill>
          </p:spPr>
          <p:txBody>
            <a:bodyPr/>
            <a:lstStyle/>
            <a:p/>
          </p:txBody>
        </p:sp>
        <p:sp>
          <p:nvSpPr>
            <p:cNvPr id="43" name="rc43"/>
            <p:cNvSpPr/>
            <p:nvPr/>
          </p:nvSpPr>
          <p:spPr>
            <a:xfrm>
              <a:off x="6360593" y="4198783"/>
              <a:ext cx="239888" cy="13226"/>
            </a:xfrm>
            <a:prstGeom prst="rect">
              <a:avLst/>
            </a:prstGeom>
            <a:solidFill>
              <a:srgbClr val="E2231A">
                <a:alpha val="90196"/>
              </a:srgbClr>
            </a:solidFill>
          </p:spPr>
          <p:txBody>
            <a:bodyPr/>
            <a:lstStyle/>
            <a:p/>
          </p:txBody>
        </p:sp>
        <p:sp>
          <p:nvSpPr>
            <p:cNvPr id="44" name="rc44"/>
            <p:cNvSpPr/>
            <p:nvPr/>
          </p:nvSpPr>
          <p:spPr>
            <a:xfrm>
              <a:off x="6627136" y="4097673"/>
              <a:ext cx="239888" cy="114336"/>
            </a:xfrm>
            <a:prstGeom prst="rect">
              <a:avLst/>
            </a:prstGeom>
            <a:solidFill>
              <a:srgbClr val="E2231A">
                <a:alpha val="90196"/>
              </a:srgbClr>
            </a:solidFill>
          </p:spPr>
          <p:txBody>
            <a:bodyPr/>
            <a:lstStyle/>
            <a:p/>
          </p:txBody>
        </p:sp>
        <p:sp>
          <p:nvSpPr>
            <p:cNvPr id="45" name="rc45"/>
            <p:cNvSpPr/>
            <p:nvPr/>
          </p:nvSpPr>
          <p:spPr>
            <a:xfrm>
              <a:off x="6893679" y="4086874"/>
              <a:ext cx="239888" cy="125134"/>
            </a:xfrm>
            <a:prstGeom prst="rect">
              <a:avLst/>
            </a:prstGeom>
            <a:solidFill>
              <a:srgbClr val="E2231A">
                <a:alpha val="90196"/>
              </a:srgbClr>
            </a:solidFill>
          </p:spPr>
          <p:txBody>
            <a:bodyPr/>
            <a:lstStyle/>
            <a:p/>
          </p:txBody>
        </p:sp>
        <p:sp>
          <p:nvSpPr>
            <p:cNvPr id="46" name="rc46"/>
            <p:cNvSpPr/>
            <p:nvPr/>
          </p:nvSpPr>
          <p:spPr>
            <a:xfrm>
              <a:off x="7160222" y="4098990"/>
              <a:ext cx="239888" cy="113019"/>
            </a:xfrm>
            <a:prstGeom prst="rect">
              <a:avLst/>
            </a:prstGeom>
            <a:solidFill>
              <a:srgbClr val="E2231A">
                <a:alpha val="90196"/>
              </a:srgbClr>
            </a:solidFill>
          </p:spPr>
          <p:txBody>
            <a:bodyPr/>
            <a:lstStyle/>
            <a:p/>
          </p:txBody>
        </p:sp>
        <p:sp>
          <p:nvSpPr>
            <p:cNvPr id="47" name="rc47"/>
            <p:cNvSpPr/>
            <p:nvPr/>
          </p:nvSpPr>
          <p:spPr>
            <a:xfrm>
              <a:off x="7426765" y="4155874"/>
              <a:ext cx="239888" cy="56134"/>
            </a:xfrm>
            <a:prstGeom prst="rect">
              <a:avLst/>
            </a:prstGeom>
            <a:solidFill>
              <a:srgbClr val="E2231A">
                <a:alpha val="90196"/>
              </a:srgbClr>
            </a:solidFill>
          </p:spPr>
          <p:txBody>
            <a:bodyPr/>
            <a:lstStyle/>
            <a:p/>
          </p:txBody>
        </p:sp>
        <p:sp>
          <p:nvSpPr>
            <p:cNvPr id="48" name="rc48"/>
            <p:cNvSpPr/>
            <p:nvPr/>
          </p:nvSpPr>
          <p:spPr>
            <a:xfrm>
              <a:off x="7693308" y="4101625"/>
              <a:ext cx="239888" cy="110384"/>
            </a:xfrm>
            <a:prstGeom prst="rect">
              <a:avLst/>
            </a:prstGeom>
            <a:solidFill>
              <a:srgbClr val="E2231A">
                <a:alpha val="90196"/>
              </a:srgbClr>
            </a:solidFill>
          </p:spPr>
          <p:txBody>
            <a:bodyPr/>
            <a:lstStyle/>
            <a:p/>
          </p:txBody>
        </p:sp>
        <p:sp>
          <p:nvSpPr>
            <p:cNvPr id="49" name="rc49"/>
            <p:cNvSpPr/>
            <p:nvPr/>
          </p:nvSpPr>
          <p:spPr>
            <a:xfrm>
              <a:off x="7959851" y="4060628"/>
              <a:ext cx="239888" cy="151380"/>
            </a:xfrm>
            <a:prstGeom prst="rect">
              <a:avLst/>
            </a:prstGeom>
            <a:solidFill>
              <a:srgbClr val="E2231A">
                <a:alpha val="90196"/>
              </a:srgbClr>
            </a:solidFill>
          </p:spPr>
          <p:txBody>
            <a:bodyPr/>
            <a:lstStyle/>
            <a:p/>
          </p:txBody>
        </p:sp>
        <p:sp>
          <p:nvSpPr>
            <p:cNvPr id="50" name="rc50"/>
            <p:cNvSpPr/>
            <p:nvPr/>
          </p:nvSpPr>
          <p:spPr>
            <a:xfrm>
              <a:off x="1562816" y="2923049"/>
              <a:ext cx="239888" cy="951452"/>
            </a:xfrm>
            <a:prstGeom prst="rect">
              <a:avLst/>
            </a:prstGeom>
            <a:solidFill>
              <a:srgbClr val="B3B3B3">
                <a:alpha val="90196"/>
              </a:srgbClr>
            </a:solidFill>
          </p:spPr>
          <p:txBody>
            <a:bodyPr/>
            <a:lstStyle/>
            <a:p/>
          </p:txBody>
        </p:sp>
        <p:sp>
          <p:nvSpPr>
            <p:cNvPr id="51" name="rc51"/>
            <p:cNvSpPr/>
            <p:nvPr/>
          </p:nvSpPr>
          <p:spPr>
            <a:xfrm>
              <a:off x="1829360" y="3406435"/>
              <a:ext cx="239888" cy="487906"/>
            </a:xfrm>
            <a:prstGeom prst="rect">
              <a:avLst/>
            </a:prstGeom>
            <a:solidFill>
              <a:srgbClr val="B3B3B3">
                <a:alpha val="90196"/>
              </a:srgbClr>
            </a:solidFill>
          </p:spPr>
          <p:txBody>
            <a:bodyPr/>
            <a:lstStyle/>
            <a:p/>
          </p:txBody>
        </p:sp>
        <p:sp>
          <p:nvSpPr>
            <p:cNvPr id="52" name="rc52"/>
            <p:cNvSpPr/>
            <p:nvPr/>
          </p:nvSpPr>
          <p:spPr>
            <a:xfrm>
              <a:off x="2095903" y="3649006"/>
              <a:ext cx="239888" cy="262462"/>
            </a:xfrm>
            <a:prstGeom prst="rect">
              <a:avLst/>
            </a:prstGeom>
            <a:solidFill>
              <a:srgbClr val="B3B3B3">
                <a:alpha val="90196"/>
              </a:srgbClr>
            </a:solidFill>
          </p:spPr>
          <p:txBody>
            <a:bodyPr/>
            <a:lstStyle/>
            <a:p/>
          </p:txBody>
        </p:sp>
        <p:sp>
          <p:nvSpPr>
            <p:cNvPr id="53" name="rc53"/>
            <p:cNvSpPr/>
            <p:nvPr/>
          </p:nvSpPr>
          <p:spPr>
            <a:xfrm>
              <a:off x="2362446" y="3894626"/>
              <a:ext cx="239888" cy="140246"/>
            </a:xfrm>
            <a:prstGeom prst="rect">
              <a:avLst/>
            </a:prstGeom>
            <a:solidFill>
              <a:srgbClr val="B3B3B3">
                <a:alpha val="90196"/>
              </a:srgbClr>
            </a:solidFill>
          </p:spPr>
          <p:txBody>
            <a:bodyPr/>
            <a:lstStyle/>
            <a:p/>
          </p:txBody>
        </p:sp>
        <p:sp>
          <p:nvSpPr>
            <p:cNvPr id="54" name="rc54"/>
            <p:cNvSpPr/>
            <p:nvPr/>
          </p:nvSpPr>
          <p:spPr>
            <a:xfrm>
              <a:off x="2628989" y="4051923"/>
              <a:ext cx="239888" cy="31826"/>
            </a:xfrm>
            <a:prstGeom prst="rect">
              <a:avLst/>
            </a:prstGeom>
            <a:solidFill>
              <a:srgbClr val="B3B3B3">
                <a:alpha val="90196"/>
              </a:srgbClr>
            </a:solidFill>
          </p:spPr>
          <p:txBody>
            <a:bodyPr/>
            <a:lstStyle/>
            <a:p/>
          </p:txBody>
        </p:sp>
        <p:sp>
          <p:nvSpPr>
            <p:cNvPr id="55" name="rc55"/>
            <p:cNvSpPr/>
            <p:nvPr/>
          </p:nvSpPr>
          <p:spPr>
            <a:xfrm>
              <a:off x="2895532" y="4066957"/>
              <a:ext cx="239888" cy="92636"/>
            </a:xfrm>
            <a:prstGeom prst="rect">
              <a:avLst/>
            </a:prstGeom>
            <a:solidFill>
              <a:srgbClr val="B3B3B3">
                <a:alpha val="90196"/>
              </a:srgbClr>
            </a:solidFill>
          </p:spPr>
          <p:txBody>
            <a:bodyPr/>
            <a:lstStyle/>
            <a:p/>
          </p:txBody>
        </p:sp>
        <p:sp>
          <p:nvSpPr>
            <p:cNvPr id="56" name="rc56"/>
            <p:cNvSpPr/>
            <p:nvPr/>
          </p:nvSpPr>
          <p:spPr>
            <a:xfrm>
              <a:off x="3162075" y="4116892"/>
              <a:ext cx="239888" cy="53939"/>
            </a:xfrm>
            <a:prstGeom prst="rect">
              <a:avLst/>
            </a:prstGeom>
            <a:solidFill>
              <a:srgbClr val="B3B3B3">
                <a:alpha val="90196"/>
              </a:srgbClr>
            </a:solidFill>
          </p:spPr>
          <p:txBody>
            <a:bodyPr/>
            <a:lstStyle/>
            <a:p/>
          </p:txBody>
        </p:sp>
        <p:sp>
          <p:nvSpPr>
            <p:cNvPr id="57" name="rc57"/>
            <p:cNvSpPr/>
            <p:nvPr/>
          </p:nvSpPr>
          <p:spPr>
            <a:xfrm>
              <a:off x="3428618" y="4059724"/>
              <a:ext cx="239888" cy="108007"/>
            </a:xfrm>
            <a:prstGeom prst="rect">
              <a:avLst/>
            </a:prstGeom>
            <a:solidFill>
              <a:srgbClr val="B3B3B3">
                <a:alpha val="90196"/>
              </a:srgbClr>
            </a:solidFill>
          </p:spPr>
          <p:txBody>
            <a:bodyPr/>
            <a:lstStyle/>
            <a:p/>
          </p:txBody>
        </p:sp>
        <p:sp>
          <p:nvSpPr>
            <p:cNvPr id="58" name="rc58"/>
            <p:cNvSpPr/>
            <p:nvPr/>
          </p:nvSpPr>
          <p:spPr>
            <a:xfrm>
              <a:off x="3695161" y="3872978"/>
              <a:ext cx="239888" cy="68069"/>
            </a:xfrm>
            <a:prstGeom prst="rect">
              <a:avLst/>
            </a:prstGeom>
            <a:solidFill>
              <a:srgbClr val="B3B3B3">
                <a:alpha val="90196"/>
              </a:srgbClr>
            </a:solidFill>
          </p:spPr>
          <p:txBody>
            <a:bodyPr/>
            <a:lstStyle/>
            <a:p/>
          </p:txBody>
        </p:sp>
        <p:sp>
          <p:nvSpPr>
            <p:cNvPr id="59" name="rc59"/>
            <p:cNvSpPr/>
            <p:nvPr/>
          </p:nvSpPr>
          <p:spPr>
            <a:xfrm>
              <a:off x="3961705" y="4023274"/>
              <a:ext cx="239888" cy="95349"/>
            </a:xfrm>
            <a:prstGeom prst="rect">
              <a:avLst/>
            </a:prstGeom>
            <a:solidFill>
              <a:srgbClr val="B3B3B3">
                <a:alpha val="90196"/>
              </a:srgbClr>
            </a:solidFill>
          </p:spPr>
          <p:txBody>
            <a:bodyPr/>
            <a:lstStyle/>
            <a:p/>
          </p:txBody>
        </p:sp>
        <p:sp>
          <p:nvSpPr>
            <p:cNvPr id="60" name="rc60"/>
            <p:cNvSpPr/>
            <p:nvPr/>
          </p:nvSpPr>
          <p:spPr>
            <a:xfrm>
              <a:off x="4228248" y="3938258"/>
              <a:ext cx="239888" cy="140324"/>
            </a:xfrm>
            <a:prstGeom prst="rect">
              <a:avLst/>
            </a:prstGeom>
            <a:solidFill>
              <a:srgbClr val="B3B3B3">
                <a:alpha val="90196"/>
              </a:srgbClr>
            </a:solidFill>
          </p:spPr>
          <p:txBody>
            <a:bodyPr/>
            <a:lstStyle/>
            <a:p/>
          </p:txBody>
        </p:sp>
        <p:sp>
          <p:nvSpPr>
            <p:cNvPr id="61" name="rc61"/>
            <p:cNvSpPr/>
            <p:nvPr/>
          </p:nvSpPr>
          <p:spPr>
            <a:xfrm>
              <a:off x="4494791" y="3956806"/>
              <a:ext cx="239888" cy="153060"/>
            </a:xfrm>
            <a:prstGeom prst="rect">
              <a:avLst/>
            </a:prstGeom>
            <a:solidFill>
              <a:srgbClr val="B3B3B3">
                <a:alpha val="90196"/>
              </a:srgbClr>
            </a:solidFill>
          </p:spPr>
          <p:txBody>
            <a:bodyPr/>
            <a:lstStyle/>
            <a:p/>
          </p:txBody>
        </p:sp>
        <p:sp>
          <p:nvSpPr>
            <p:cNvPr id="62" name="rc62"/>
            <p:cNvSpPr/>
            <p:nvPr/>
          </p:nvSpPr>
          <p:spPr>
            <a:xfrm>
              <a:off x="4761334" y="4072279"/>
              <a:ext cx="239888" cy="95659"/>
            </a:xfrm>
            <a:prstGeom prst="rect">
              <a:avLst/>
            </a:prstGeom>
            <a:solidFill>
              <a:srgbClr val="B3B3B3">
                <a:alpha val="90196"/>
              </a:srgbClr>
            </a:solidFill>
          </p:spPr>
          <p:txBody>
            <a:bodyPr/>
            <a:lstStyle/>
            <a:p/>
          </p:txBody>
        </p:sp>
        <p:sp>
          <p:nvSpPr>
            <p:cNvPr id="63" name="rc63"/>
            <p:cNvSpPr/>
            <p:nvPr/>
          </p:nvSpPr>
          <p:spPr>
            <a:xfrm>
              <a:off x="5027877" y="4035519"/>
              <a:ext cx="239888" cy="51459"/>
            </a:xfrm>
            <a:prstGeom prst="rect">
              <a:avLst/>
            </a:prstGeom>
            <a:solidFill>
              <a:srgbClr val="B3B3B3">
                <a:alpha val="90196"/>
              </a:srgbClr>
            </a:solidFill>
          </p:spPr>
          <p:txBody>
            <a:bodyPr/>
            <a:lstStyle/>
            <a:p/>
          </p:txBody>
        </p:sp>
        <p:sp>
          <p:nvSpPr>
            <p:cNvPr id="64" name="rc64"/>
            <p:cNvSpPr/>
            <p:nvPr/>
          </p:nvSpPr>
          <p:spPr>
            <a:xfrm>
              <a:off x="5294420" y="4085014"/>
              <a:ext cx="239888" cy="64737"/>
            </a:xfrm>
            <a:prstGeom prst="rect">
              <a:avLst/>
            </a:prstGeom>
            <a:solidFill>
              <a:srgbClr val="B3B3B3">
                <a:alpha val="90196"/>
              </a:srgbClr>
            </a:solidFill>
          </p:spPr>
          <p:txBody>
            <a:bodyPr/>
            <a:lstStyle/>
            <a:p/>
          </p:txBody>
        </p:sp>
        <p:sp>
          <p:nvSpPr>
            <p:cNvPr id="65" name="rc65"/>
            <p:cNvSpPr/>
            <p:nvPr/>
          </p:nvSpPr>
          <p:spPr>
            <a:xfrm>
              <a:off x="5560963" y="4002168"/>
              <a:ext cx="239888" cy="102246"/>
            </a:xfrm>
            <a:prstGeom prst="rect">
              <a:avLst/>
            </a:prstGeom>
            <a:solidFill>
              <a:srgbClr val="B3B3B3">
                <a:alpha val="90196"/>
              </a:srgbClr>
            </a:solidFill>
          </p:spPr>
          <p:txBody>
            <a:bodyPr/>
            <a:lstStyle/>
            <a:p/>
          </p:txBody>
        </p:sp>
        <p:sp>
          <p:nvSpPr>
            <p:cNvPr id="66" name="rc66"/>
            <p:cNvSpPr/>
            <p:nvPr/>
          </p:nvSpPr>
          <p:spPr>
            <a:xfrm>
              <a:off x="5827506" y="4073209"/>
              <a:ext cx="239888" cy="66338"/>
            </a:xfrm>
            <a:prstGeom prst="rect">
              <a:avLst/>
            </a:prstGeom>
            <a:solidFill>
              <a:srgbClr val="B3B3B3">
                <a:alpha val="90196"/>
              </a:srgbClr>
            </a:solidFill>
          </p:spPr>
          <p:txBody>
            <a:bodyPr/>
            <a:lstStyle/>
            <a:p/>
          </p:txBody>
        </p:sp>
        <p:sp>
          <p:nvSpPr>
            <p:cNvPr id="67" name="rc67"/>
            <p:cNvSpPr/>
            <p:nvPr/>
          </p:nvSpPr>
          <p:spPr>
            <a:xfrm>
              <a:off x="6094049" y="4155099"/>
              <a:ext cx="239888" cy="29010"/>
            </a:xfrm>
            <a:prstGeom prst="rect">
              <a:avLst/>
            </a:prstGeom>
            <a:solidFill>
              <a:srgbClr val="B3B3B3">
                <a:alpha val="90196"/>
              </a:srgbClr>
            </a:solidFill>
          </p:spPr>
          <p:txBody>
            <a:bodyPr/>
            <a:lstStyle/>
            <a:p/>
          </p:txBody>
        </p:sp>
        <p:sp>
          <p:nvSpPr>
            <p:cNvPr id="68" name="rc68"/>
            <p:cNvSpPr/>
            <p:nvPr/>
          </p:nvSpPr>
          <p:spPr>
            <a:xfrm>
              <a:off x="6360593" y="4167112"/>
              <a:ext cx="239888" cy="31671"/>
            </a:xfrm>
            <a:prstGeom prst="rect">
              <a:avLst/>
            </a:prstGeom>
            <a:solidFill>
              <a:srgbClr val="B3B3B3">
                <a:alpha val="90196"/>
              </a:srgbClr>
            </a:solidFill>
          </p:spPr>
          <p:txBody>
            <a:bodyPr/>
            <a:lstStyle/>
            <a:p/>
          </p:txBody>
        </p:sp>
        <p:sp>
          <p:nvSpPr>
            <p:cNvPr id="69" name="rc69"/>
            <p:cNvSpPr/>
            <p:nvPr/>
          </p:nvSpPr>
          <p:spPr>
            <a:xfrm>
              <a:off x="6627136" y="3857995"/>
              <a:ext cx="239888" cy="239677"/>
            </a:xfrm>
            <a:prstGeom prst="rect">
              <a:avLst/>
            </a:prstGeom>
            <a:solidFill>
              <a:srgbClr val="B3B3B3">
                <a:alpha val="90196"/>
              </a:srgbClr>
            </a:solidFill>
          </p:spPr>
          <p:txBody>
            <a:bodyPr/>
            <a:lstStyle/>
            <a:p/>
          </p:txBody>
        </p:sp>
        <p:sp>
          <p:nvSpPr>
            <p:cNvPr id="70" name="rc70"/>
            <p:cNvSpPr/>
            <p:nvPr/>
          </p:nvSpPr>
          <p:spPr>
            <a:xfrm>
              <a:off x="6893679" y="3921285"/>
              <a:ext cx="239888" cy="165589"/>
            </a:xfrm>
            <a:prstGeom prst="rect">
              <a:avLst/>
            </a:prstGeom>
            <a:solidFill>
              <a:srgbClr val="B3B3B3">
                <a:alpha val="90196"/>
              </a:srgbClr>
            </a:solidFill>
          </p:spPr>
          <p:txBody>
            <a:bodyPr/>
            <a:lstStyle/>
            <a:p/>
          </p:txBody>
        </p:sp>
        <p:sp>
          <p:nvSpPr>
            <p:cNvPr id="71" name="rc71"/>
            <p:cNvSpPr/>
            <p:nvPr/>
          </p:nvSpPr>
          <p:spPr>
            <a:xfrm>
              <a:off x="7160222" y="3885843"/>
              <a:ext cx="239888" cy="213147"/>
            </a:xfrm>
            <a:prstGeom prst="rect">
              <a:avLst/>
            </a:prstGeom>
            <a:solidFill>
              <a:srgbClr val="B3B3B3">
                <a:alpha val="90196"/>
              </a:srgbClr>
            </a:solidFill>
          </p:spPr>
          <p:txBody>
            <a:bodyPr/>
            <a:lstStyle/>
            <a:p/>
          </p:txBody>
        </p:sp>
        <p:sp>
          <p:nvSpPr>
            <p:cNvPr id="72" name="rc72"/>
            <p:cNvSpPr/>
            <p:nvPr/>
          </p:nvSpPr>
          <p:spPr>
            <a:xfrm>
              <a:off x="7426765" y="4013586"/>
              <a:ext cx="239888" cy="142287"/>
            </a:xfrm>
            <a:prstGeom prst="rect">
              <a:avLst/>
            </a:prstGeom>
            <a:solidFill>
              <a:srgbClr val="B3B3B3">
                <a:alpha val="90196"/>
              </a:srgbClr>
            </a:solidFill>
          </p:spPr>
          <p:txBody>
            <a:bodyPr/>
            <a:lstStyle/>
            <a:p/>
          </p:txBody>
        </p:sp>
        <p:sp>
          <p:nvSpPr>
            <p:cNvPr id="73" name="rc73"/>
            <p:cNvSpPr/>
            <p:nvPr/>
          </p:nvSpPr>
          <p:spPr>
            <a:xfrm>
              <a:off x="7693308" y="3954042"/>
              <a:ext cx="239888" cy="147583"/>
            </a:xfrm>
            <a:prstGeom prst="rect">
              <a:avLst/>
            </a:prstGeom>
            <a:solidFill>
              <a:srgbClr val="B3B3B3">
                <a:alpha val="90196"/>
              </a:srgbClr>
            </a:solidFill>
          </p:spPr>
          <p:txBody>
            <a:bodyPr/>
            <a:lstStyle/>
            <a:p/>
          </p:txBody>
        </p:sp>
        <p:sp>
          <p:nvSpPr>
            <p:cNvPr id="74" name="rc74"/>
            <p:cNvSpPr/>
            <p:nvPr/>
          </p:nvSpPr>
          <p:spPr>
            <a:xfrm>
              <a:off x="7959851" y="3952104"/>
              <a:ext cx="239888" cy="108524"/>
            </a:xfrm>
            <a:prstGeom prst="rect">
              <a:avLst/>
            </a:prstGeom>
            <a:solidFill>
              <a:srgbClr val="B3B3B3">
                <a:alpha val="90196"/>
              </a:srgbClr>
            </a:solidFill>
          </p:spPr>
          <p:txBody>
            <a:bodyPr/>
            <a:lstStyle/>
            <a:p/>
          </p:txBody>
        </p:sp>
        <p:sp>
          <p:nvSpPr>
            <p:cNvPr id="75" name="pl75"/>
            <p:cNvSpPr/>
            <p:nvPr/>
          </p:nvSpPr>
          <p:spPr>
            <a:xfrm>
              <a:off x="1416218" y="2085226"/>
              <a:ext cx="6663577" cy="558549"/>
            </a:xfrm>
            <a:custGeom>
              <a:avLst/>
              <a:pathLst>
                <a:path w="6663577" h="558549">
                  <a:moveTo>
                    <a:pt x="0" y="558549"/>
                  </a:moveTo>
                  <a:lnTo>
                    <a:pt x="266543" y="537066"/>
                  </a:lnTo>
                  <a:lnTo>
                    <a:pt x="533086" y="515583"/>
                  </a:lnTo>
                  <a:lnTo>
                    <a:pt x="799629" y="494101"/>
                  </a:lnTo>
                  <a:lnTo>
                    <a:pt x="1066172" y="279274"/>
                  </a:lnTo>
                  <a:lnTo>
                    <a:pt x="1332715" y="193343"/>
                  </a:lnTo>
                  <a:lnTo>
                    <a:pt x="1599258" y="64447"/>
                  </a:lnTo>
                  <a:lnTo>
                    <a:pt x="1865801" y="42965"/>
                  </a:lnTo>
                  <a:lnTo>
                    <a:pt x="2132344" y="42965"/>
                  </a:lnTo>
                  <a:lnTo>
                    <a:pt x="2398888" y="343722"/>
                  </a:lnTo>
                  <a:lnTo>
                    <a:pt x="2665431" y="107413"/>
                  </a:lnTo>
                  <a:lnTo>
                    <a:pt x="2931974" y="171861"/>
                  </a:lnTo>
                  <a:lnTo>
                    <a:pt x="3198517" y="128895"/>
                  </a:lnTo>
                  <a:lnTo>
                    <a:pt x="3465060" y="42965"/>
                  </a:lnTo>
                  <a:lnTo>
                    <a:pt x="3731603" y="150378"/>
                  </a:lnTo>
                  <a:lnTo>
                    <a:pt x="3998146" y="64447"/>
                  </a:lnTo>
                  <a:lnTo>
                    <a:pt x="4264689" y="128895"/>
                  </a:lnTo>
                  <a:lnTo>
                    <a:pt x="4531233" y="85930"/>
                  </a:lnTo>
                  <a:lnTo>
                    <a:pt x="4797776" y="21482"/>
                  </a:lnTo>
                  <a:lnTo>
                    <a:pt x="5064319" y="0"/>
                  </a:lnTo>
                  <a:lnTo>
                    <a:pt x="5330862" y="171861"/>
                  </a:lnTo>
                  <a:lnTo>
                    <a:pt x="5597405" y="193343"/>
                  </a:lnTo>
                  <a:lnTo>
                    <a:pt x="5863948" y="193343"/>
                  </a:lnTo>
                  <a:lnTo>
                    <a:pt x="6130491" y="85930"/>
                  </a:lnTo>
                  <a:lnTo>
                    <a:pt x="6397034" y="193343"/>
                  </a:lnTo>
                  <a:lnTo>
                    <a:pt x="6663577" y="279274"/>
                  </a:lnTo>
                </a:path>
              </a:pathLst>
            </a:custGeom>
            <a:ln w="27101" cap="flat">
              <a:solidFill>
                <a:srgbClr val="3283FE">
                  <a:alpha val="100000"/>
                </a:srgbClr>
              </a:solidFill>
              <a:prstDash val="solid"/>
              <a:round/>
            </a:ln>
          </p:spPr>
          <p:txBody>
            <a:bodyPr/>
            <a:lstStyle/>
            <a:p/>
          </p:txBody>
        </p:sp>
        <p:sp>
          <p:nvSpPr>
            <p:cNvPr id="76" name="pl76"/>
            <p:cNvSpPr/>
            <p:nvPr/>
          </p:nvSpPr>
          <p:spPr>
            <a:xfrm>
              <a:off x="1682761" y="2128191"/>
              <a:ext cx="6397034" cy="1911956"/>
            </a:xfrm>
            <a:custGeom>
              <a:avLst/>
              <a:pathLst>
                <a:path w="6397034" h="1911956">
                  <a:moveTo>
                    <a:pt x="0" y="1911956"/>
                  </a:moveTo>
                  <a:lnTo>
                    <a:pt x="266543" y="1224511"/>
                  </a:lnTo>
                  <a:lnTo>
                    <a:pt x="533086" y="859306"/>
                  </a:lnTo>
                  <a:lnTo>
                    <a:pt x="799629" y="472618"/>
                  </a:lnTo>
                  <a:lnTo>
                    <a:pt x="1066172" y="214826"/>
                  </a:lnTo>
                  <a:lnTo>
                    <a:pt x="1332715" y="193343"/>
                  </a:lnTo>
                  <a:lnTo>
                    <a:pt x="1599258" y="107413"/>
                  </a:lnTo>
                  <a:lnTo>
                    <a:pt x="1865801" y="214826"/>
                  </a:lnTo>
                  <a:lnTo>
                    <a:pt x="2132344" y="558549"/>
                  </a:lnTo>
                  <a:lnTo>
                    <a:pt x="2398888" y="279274"/>
                  </a:lnTo>
                  <a:lnTo>
                    <a:pt x="2665431" y="429653"/>
                  </a:lnTo>
                  <a:lnTo>
                    <a:pt x="2931974" y="386687"/>
                  </a:lnTo>
                  <a:lnTo>
                    <a:pt x="3198517" y="171861"/>
                  </a:lnTo>
                  <a:lnTo>
                    <a:pt x="3465060" y="214826"/>
                  </a:lnTo>
                  <a:lnTo>
                    <a:pt x="3731603" y="128895"/>
                  </a:lnTo>
                  <a:lnTo>
                    <a:pt x="3998146" y="257791"/>
                  </a:lnTo>
                  <a:lnTo>
                    <a:pt x="4264689" y="150378"/>
                  </a:lnTo>
                  <a:lnTo>
                    <a:pt x="4531233" y="21482"/>
                  </a:lnTo>
                  <a:lnTo>
                    <a:pt x="4797776" y="0"/>
                  </a:lnTo>
                  <a:lnTo>
                    <a:pt x="5064319" y="429653"/>
                  </a:lnTo>
                  <a:lnTo>
                    <a:pt x="5330862" y="343722"/>
                  </a:lnTo>
                  <a:lnTo>
                    <a:pt x="5597405" y="408170"/>
                  </a:lnTo>
                  <a:lnTo>
                    <a:pt x="5863948" y="236309"/>
                  </a:lnTo>
                  <a:lnTo>
                    <a:pt x="6130491" y="343722"/>
                  </a:lnTo>
                  <a:lnTo>
                    <a:pt x="6397034" y="365205"/>
                  </a:lnTo>
                </a:path>
              </a:pathLst>
            </a:custGeom>
            <a:ln w="27101" cap="flat">
              <a:solidFill>
                <a:srgbClr val="FFA500">
                  <a:alpha val="100000"/>
                </a:srgbClr>
              </a:solidFill>
              <a:prstDash val="solid"/>
              <a:round/>
            </a:ln>
          </p:spPr>
          <p:txBody>
            <a:bodyPr/>
            <a:lstStyle/>
            <a:p/>
          </p:txBody>
        </p:sp>
        <p:sp>
          <p:nvSpPr>
            <p:cNvPr id="77" name="tx77"/>
            <p:cNvSpPr/>
            <p:nvPr/>
          </p:nvSpPr>
          <p:spPr>
            <a:xfrm>
              <a:off x="1345880"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8" name="tx78"/>
            <p:cNvSpPr/>
            <p:nvPr/>
          </p:nvSpPr>
          <p:spPr>
            <a:xfrm>
              <a:off x="267859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9" name="tx79"/>
            <p:cNvSpPr/>
            <p:nvPr/>
          </p:nvSpPr>
          <p:spPr>
            <a:xfrm>
              <a:off x="267859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0" name="tx80"/>
            <p:cNvSpPr/>
            <p:nvPr/>
          </p:nvSpPr>
          <p:spPr>
            <a:xfrm>
              <a:off x="4011311"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1" name="tx81"/>
            <p:cNvSpPr/>
            <p:nvPr/>
          </p:nvSpPr>
          <p:spPr>
            <a:xfrm>
              <a:off x="4011311"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2" name="tx82"/>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534402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4" name="tx84"/>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6" name="tx86"/>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7" name="tx87"/>
            <p:cNvSpPr/>
            <p:nvPr/>
          </p:nvSpPr>
          <p:spPr>
            <a:xfrm>
              <a:off x="667674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88" name="tx88"/>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9" name="tx89"/>
            <p:cNvSpPr/>
            <p:nvPr/>
          </p:nvSpPr>
          <p:spPr>
            <a:xfrm>
              <a:off x="694328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0" name="tx90"/>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1" name="tx91"/>
            <p:cNvSpPr/>
            <p:nvPr/>
          </p:nvSpPr>
          <p:spPr>
            <a:xfrm>
              <a:off x="720982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92" name="tx92"/>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3" name="tx93"/>
            <p:cNvSpPr/>
            <p:nvPr/>
          </p:nvSpPr>
          <p:spPr>
            <a:xfrm>
              <a:off x="747637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4" name="tx94"/>
            <p:cNvSpPr/>
            <p:nvPr/>
          </p:nvSpPr>
          <p:spPr>
            <a:xfrm>
              <a:off x="774291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5" name="tx95"/>
            <p:cNvSpPr/>
            <p:nvPr/>
          </p:nvSpPr>
          <p:spPr>
            <a:xfrm>
              <a:off x="774291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96" name="tx96"/>
            <p:cNvSpPr/>
            <p:nvPr/>
          </p:nvSpPr>
          <p:spPr>
            <a:xfrm>
              <a:off x="800945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7" name="tx97"/>
            <p:cNvSpPr/>
            <p:nvPr/>
          </p:nvSpPr>
          <p:spPr>
            <a:xfrm>
              <a:off x="800945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98" name="tx98"/>
            <p:cNvSpPr/>
            <p:nvPr/>
          </p:nvSpPr>
          <p:spPr>
            <a:xfrm>
              <a:off x="1310724" y="39899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9" name="tx99"/>
            <p:cNvSpPr/>
            <p:nvPr/>
          </p:nvSpPr>
          <p:spPr>
            <a:xfrm>
              <a:off x="2718789" y="41088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0" name="tx100"/>
            <p:cNvSpPr/>
            <p:nvPr/>
          </p:nvSpPr>
          <p:spPr>
            <a:xfrm>
              <a:off x="4006300" y="41248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1" name="tx101"/>
            <p:cNvSpPr/>
            <p:nvPr/>
          </p:nvSpPr>
          <p:spPr>
            <a:xfrm>
              <a:off x="5339016" y="41417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2" name="tx102"/>
            <p:cNvSpPr/>
            <p:nvPr/>
          </p:nvSpPr>
          <p:spPr>
            <a:xfrm>
              <a:off x="6671731" y="411604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3" name="tx103"/>
            <p:cNvSpPr/>
            <p:nvPr/>
          </p:nvSpPr>
          <p:spPr>
            <a:xfrm>
              <a:off x="6938274" y="4109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7204817" y="411670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 name="tx105"/>
            <p:cNvSpPr/>
            <p:nvPr/>
          </p:nvSpPr>
          <p:spPr>
            <a:xfrm>
              <a:off x="7471361" y="41448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6" name="tx106"/>
            <p:cNvSpPr/>
            <p:nvPr/>
          </p:nvSpPr>
          <p:spPr>
            <a:xfrm>
              <a:off x="7737904" y="41163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7" name="tx107"/>
            <p:cNvSpPr/>
            <p:nvPr/>
          </p:nvSpPr>
          <p:spPr>
            <a:xfrm>
              <a:off x="8004447" y="4095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8" name="tx108"/>
            <p:cNvSpPr/>
            <p:nvPr/>
          </p:nvSpPr>
          <p:spPr>
            <a:xfrm>
              <a:off x="2673584" y="40287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9" name="tx109"/>
            <p:cNvSpPr/>
            <p:nvPr/>
          </p:nvSpPr>
          <p:spPr>
            <a:xfrm>
              <a:off x="4006300" y="40304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0" name="tx110"/>
            <p:cNvSpPr/>
            <p:nvPr/>
          </p:nvSpPr>
          <p:spPr>
            <a:xfrm>
              <a:off x="5339016" y="40769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1" name="tx111"/>
            <p:cNvSpPr/>
            <p:nvPr/>
          </p:nvSpPr>
          <p:spPr>
            <a:xfrm>
              <a:off x="6405188" y="41570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2" name="tx112"/>
            <p:cNvSpPr/>
            <p:nvPr/>
          </p:nvSpPr>
          <p:spPr>
            <a:xfrm>
              <a:off x="6671731" y="39373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13" name="tx113"/>
            <p:cNvSpPr/>
            <p:nvPr/>
          </p:nvSpPr>
          <p:spPr>
            <a:xfrm>
              <a:off x="6938274" y="39636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4" name="tx114"/>
            <p:cNvSpPr/>
            <p:nvPr/>
          </p:nvSpPr>
          <p:spPr>
            <a:xfrm>
              <a:off x="7204817" y="39519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5" name="tx115"/>
            <p:cNvSpPr/>
            <p:nvPr/>
          </p:nvSpPr>
          <p:spPr>
            <a:xfrm>
              <a:off x="7471361" y="404566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6" name="tx116"/>
            <p:cNvSpPr/>
            <p:nvPr/>
          </p:nvSpPr>
          <p:spPr>
            <a:xfrm>
              <a:off x="7737904" y="39887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7" name="tx117"/>
            <p:cNvSpPr/>
            <p:nvPr/>
          </p:nvSpPr>
          <p:spPr>
            <a:xfrm>
              <a:off x="8004447" y="39672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 name="tx118"/>
            <p:cNvSpPr/>
            <p:nvPr/>
          </p:nvSpPr>
          <p:spPr>
            <a:xfrm>
              <a:off x="2681119" y="394568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9" name="tx119"/>
            <p:cNvSpPr/>
            <p:nvPr/>
          </p:nvSpPr>
          <p:spPr>
            <a:xfrm>
              <a:off x="4013835" y="391699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0" name="tx120"/>
            <p:cNvSpPr/>
            <p:nvPr/>
          </p:nvSpPr>
          <p:spPr>
            <a:xfrm>
              <a:off x="5346551" y="39787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1" name="tx121"/>
            <p:cNvSpPr/>
            <p:nvPr/>
          </p:nvSpPr>
          <p:spPr>
            <a:xfrm>
              <a:off x="6412723" y="406206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2" name="tx122"/>
            <p:cNvSpPr/>
            <p:nvPr/>
          </p:nvSpPr>
          <p:spPr>
            <a:xfrm>
              <a:off x="6652136" y="375171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13.7</a:t>
              </a:r>
            </a:p>
          </p:txBody>
        </p:sp>
        <p:sp>
          <p:nvSpPr>
            <p:cNvPr id="123" name="tx123"/>
            <p:cNvSpPr/>
            <p:nvPr/>
          </p:nvSpPr>
          <p:spPr>
            <a:xfrm>
              <a:off x="6918679" y="381500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11.3</a:t>
              </a:r>
            </a:p>
          </p:txBody>
        </p:sp>
        <p:sp>
          <p:nvSpPr>
            <p:cNvPr id="124" name="tx124"/>
            <p:cNvSpPr/>
            <p:nvPr/>
          </p:nvSpPr>
          <p:spPr>
            <a:xfrm>
              <a:off x="7185222" y="37796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25" name="tx125"/>
            <p:cNvSpPr/>
            <p:nvPr/>
          </p:nvSpPr>
          <p:spPr>
            <a:xfrm>
              <a:off x="7478895" y="3909734"/>
              <a:ext cx="135627"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6" name="tx126"/>
            <p:cNvSpPr/>
            <p:nvPr/>
          </p:nvSpPr>
          <p:spPr>
            <a:xfrm>
              <a:off x="7758992" y="38478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27" name="tx127"/>
            <p:cNvSpPr/>
            <p:nvPr/>
          </p:nvSpPr>
          <p:spPr>
            <a:xfrm>
              <a:off x="7984851" y="384586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10.1</a:t>
              </a:r>
            </a:p>
          </p:txBody>
        </p:sp>
        <p:sp>
          <p:nvSpPr>
            <p:cNvPr id="128" name="tx128"/>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39902" y="351407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0" name="tx130"/>
            <p:cNvSpPr/>
            <p:nvPr/>
          </p:nvSpPr>
          <p:spPr>
            <a:xfrm>
              <a:off x="639902" y="286824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1" name="tx131"/>
            <p:cNvSpPr/>
            <p:nvPr/>
          </p:nvSpPr>
          <p:spPr>
            <a:xfrm>
              <a:off x="639902" y="222283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2" name="tx13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0" name="pl15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1" name="pl15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2" name="tx15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3" name="tx15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4" name="rc154"/>
            <p:cNvSpPr/>
            <p:nvPr/>
          </p:nvSpPr>
          <p:spPr>
            <a:xfrm>
              <a:off x="4678790" y="5080163"/>
              <a:ext cx="201456" cy="201456"/>
            </a:xfrm>
            <a:prstGeom prst="rect">
              <a:avLst/>
            </a:prstGeom>
            <a:solidFill>
              <a:srgbClr val="E2231A">
                <a:alpha val="90196"/>
              </a:srgbClr>
            </a:solidFill>
          </p:spPr>
          <p:txBody>
            <a:bodyPr/>
            <a:lstStyle/>
            <a:p/>
          </p:txBody>
        </p:sp>
        <p:sp>
          <p:nvSpPr>
            <p:cNvPr id="155" name="rc155"/>
            <p:cNvSpPr/>
            <p:nvPr/>
          </p:nvSpPr>
          <p:spPr>
            <a:xfrm>
              <a:off x="5642950" y="5080163"/>
              <a:ext cx="201456" cy="201456"/>
            </a:xfrm>
            <a:prstGeom prst="rect">
              <a:avLst/>
            </a:prstGeom>
            <a:solidFill>
              <a:srgbClr val="B3B3B3">
                <a:alpha val="90196"/>
              </a:srgbClr>
            </a:solidFill>
          </p:spPr>
          <p:txBody>
            <a:bodyPr/>
            <a:lstStyle/>
            <a:p/>
          </p:txBody>
        </p:sp>
        <p:sp>
          <p:nvSpPr>
            <p:cNvPr id="156" name="tx15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7" name="tx15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8" name="tx15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9" name="tx159"/>
            <p:cNvSpPr/>
            <p:nvPr/>
          </p:nvSpPr>
          <p:spPr>
            <a:xfrm>
              <a:off x="951100" y="1581351"/>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2000-2025</a:t>
              </a:r>
            </a:p>
          </p:txBody>
        </p:sp>
        <p:sp>
          <p:nvSpPr>
            <p:cNvPr id="160" name="pl160"/>
            <p:cNvSpPr/>
            <p:nvPr/>
          </p:nvSpPr>
          <p:spPr>
            <a:xfrm>
              <a:off x="21539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38693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55847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3001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0116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7270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424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1578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351314" cy="124062"/>
            </a:xfrm>
            <a:prstGeom prst="rect">
              <a:avLst/>
            </a:prstGeom>
            <a:solidFill>
              <a:srgbClr val="E2231A">
                <a:alpha val="90196"/>
              </a:srgbClr>
            </a:solidFill>
          </p:spPr>
          <p:txBody>
            <a:bodyPr/>
            <a:lstStyle/>
            <a:p/>
          </p:txBody>
        </p:sp>
        <p:sp>
          <p:nvSpPr>
            <p:cNvPr id="173" name="rc173"/>
            <p:cNvSpPr/>
            <p:nvPr/>
          </p:nvSpPr>
          <p:spPr>
            <a:xfrm>
              <a:off x="1296273" y="5685479"/>
              <a:ext cx="2931966" cy="124062"/>
            </a:xfrm>
            <a:prstGeom prst="rect">
              <a:avLst/>
            </a:prstGeom>
            <a:solidFill>
              <a:srgbClr val="E2231A">
                <a:alpha val="90196"/>
              </a:srgbClr>
            </a:solidFill>
          </p:spPr>
          <p:txBody>
            <a:bodyPr/>
            <a:lstStyle/>
            <a:p/>
          </p:txBody>
        </p:sp>
        <p:sp>
          <p:nvSpPr>
            <p:cNvPr id="174" name="rc174"/>
            <p:cNvSpPr/>
            <p:nvPr/>
          </p:nvSpPr>
          <p:spPr>
            <a:xfrm>
              <a:off x="1296273" y="5530401"/>
              <a:ext cx="4020904" cy="124062"/>
            </a:xfrm>
            <a:prstGeom prst="rect">
              <a:avLst/>
            </a:prstGeom>
            <a:solidFill>
              <a:srgbClr val="E2231A">
                <a:alpha val="90196"/>
              </a:srgbClr>
            </a:solidFill>
          </p:spPr>
          <p:txBody>
            <a:bodyPr/>
            <a:lstStyle/>
            <a:p/>
          </p:txBody>
        </p:sp>
        <p:sp>
          <p:nvSpPr>
            <p:cNvPr id="175" name="rc175"/>
            <p:cNvSpPr/>
            <p:nvPr/>
          </p:nvSpPr>
          <p:spPr>
            <a:xfrm>
              <a:off x="1647588" y="5840557"/>
              <a:ext cx="841233" cy="124062"/>
            </a:xfrm>
            <a:prstGeom prst="rect">
              <a:avLst/>
            </a:prstGeom>
            <a:solidFill>
              <a:srgbClr val="B3B3B3">
                <a:alpha val="90196"/>
              </a:srgbClr>
            </a:solidFill>
          </p:spPr>
          <p:txBody>
            <a:bodyPr/>
            <a:lstStyle/>
            <a:p/>
          </p:txBody>
        </p:sp>
        <p:sp>
          <p:nvSpPr>
            <p:cNvPr id="176" name="rc176"/>
            <p:cNvSpPr/>
            <p:nvPr/>
          </p:nvSpPr>
          <p:spPr>
            <a:xfrm>
              <a:off x="4228240" y="5685479"/>
              <a:ext cx="3920038" cy="124062"/>
            </a:xfrm>
            <a:prstGeom prst="rect">
              <a:avLst/>
            </a:prstGeom>
            <a:solidFill>
              <a:srgbClr val="B3B3B3">
                <a:alpha val="90196"/>
              </a:srgbClr>
            </a:solidFill>
          </p:spPr>
          <p:txBody>
            <a:bodyPr/>
            <a:lstStyle/>
            <a:p/>
          </p:txBody>
        </p:sp>
        <p:sp>
          <p:nvSpPr>
            <p:cNvPr id="177" name="rc177"/>
            <p:cNvSpPr/>
            <p:nvPr/>
          </p:nvSpPr>
          <p:spPr>
            <a:xfrm>
              <a:off x="5317177" y="5530401"/>
              <a:ext cx="2882562" cy="124062"/>
            </a:xfrm>
            <a:prstGeom prst="rect">
              <a:avLst/>
            </a:prstGeom>
            <a:solidFill>
              <a:srgbClr val="B3B3B3">
                <a:alpha val="90196"/>
              </a:srgbClr>
            </a:solidFill>
          </p:spPr>
          <p:txBody>
            <a:bodyPr/>
            <a:lstStyle/>
            <a:p/>
          </p:txBody>
        </p:sp>
        <p:sp>
          <p:nvSpPr>
            <p:cNvPr id="178" name="tx178"/>
            <p:cNvSpPr/>
            <p:nvPr/>
          </p:nvSpPr>
          <p:spPr>
            <a:xfrm>
              <a:off x="2569193"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9" name="tx179"/>
            <p:cNvSpPr/>
            <p:nvPr/>
          </p:nvSpPr>
          <p:spPr>
            <a:xfrm>
              <a:off x="8212587"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a:t>
              </a:r>
            </a:p>
          </p:txBody>
        </p:sp>
        <p:sp>
          <p:nvSpPr>
            <p:cNvPr id="180" name="tx180"/>
            <p:cNvSpPr/>
            <p:nvPr/>
          </p:nvSpPr>
          <p:spPr>
            <a:xfrm>
              <a:off x="831226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1" name="tx181"/>
            <p:cNvSpPr/>
            <p:nvPr/>
          </p:nvSpPr>
          <p:spPr>
            <a:xfrm>
              <a:off x="1406012"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2" name="tx182"/>
            <p:cNvSpPr/>
            <p:nvPr/>
          </p:nvSpPr>
          <p:spPr>
            <a:xfrm>
              <a:off x="2681884"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83" name="tx183"/>
            <p:cNvSpPr/>
            <p:nvPr/>
          </p:nvSpPr>
          <p:spPr>
            <a:xfrm>
              <a:off x="3226353"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4" name="tx184"/>
            <p:cNvSpPr/>
            <p:nvPr/>
          </p:nvSpPr>
          <p:spPr>
            <a:xfrm>
              <a:off x="198783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5" name="tx185"/>
            <p:cNvSpPr/>
            <p:nvPr/>
          </p:nvSpPr>
          <p:spPr>
            <a:xfrm>
              <a:off x="6107887"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a:t>
              </a:r>
            </a:p>
          </p:txBody>
        </p:sp>
        <p:sp>
          <p:nvSpPr>
            <p:cNvPr id="186" name="tx186"/>
            <p:cNvSpPr/>
            <p:nvPr/>
          </p:nvSpPr>
          <p:spPr>
            <a:xfrm>
              <a:off x="6678087"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1" name="tx191"/>
            <p:cNvSpPr/>
            <p:nvPr/>
          </p:nvSpPr>
          <p:spPr>
            <a:xfrm>
              <a:off x="2867986"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2" name="tx192"/>
            <p:cNvSpPr/>
            <p:nvPr/>
          </p:nvSpPr>
          <p:spPr>
            <a:xfrm>
              <a:off x="458338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3" name="tx193"/>
            <p:cNvSpPr/>
            <p:nvPr/>
          </p:nvSpPr>
          <p:spPr>
            <a:xfrm>
              <a:off x="6298791" y="60565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4" name="tx194"/>
            <p:cNvSpPr/>
            <p:nvPr/>
          </p:nvSpPr>
          <p:spPr>
            <a:xfrm>
              <a:off x="7975347"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5" name="tx195"/>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86%. This is lower than in 2019, where coverage was 99%.
6,000 children missed their routine first dose of measles vaccine.
MCV2 is typically administered to children between 18 months and five years old. MCV2 coverage remained relatively constant (within 1%) at 80% in 2025.</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90% in 2024 to 86% in 2025 - below the 95% level needed to prevent outbreaks and, leaving 6,000 children without any protection against measles. MCV2 coverage remained relatively constant (within 1%) at 81% - below the IA2030 target of 90%.</a:t>
            </a:r>
          </a:p>
        </p:txBody>
      </p:sp>
      <p:grpSp xmlns:pic="http://schemas.openxmlformats.org/drawingml/2006/picture">
        <p:nvGrpSpPr>
          <p:cNvPr id="200" name=""/>
          <p:cNvGrpSpPr/>
          <p:nvPr/>
        </p:nvGrpSpPr>
        <p:grpSpPr>
          <a:xfrm>
            <a:off x="292608" y="1097280"/>
            <a:ext cx="8595360" cy="28575"/>
            <a:chOff x="292608" y="1097280"/>
            <a:chExt cx="8595360" cy="28575"/>
          </a:xfrm>
        </p:grpSpPr>
        <p:sp>
          <p:nvSpPr>
            <p:cNvPr id="20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68655"/>
            </a:xfrm>
            <a:custGeom>
              <a:avLst/>
              <a:pathLst>
                <a:path w="3397293" h="568655">
                  <a:moveTo>
                    <a:pt x="0" y="568655"/>
                  </a:moveTo>
                  <a:lnTo>
                    <a:pt x="135891" y="546783"/>
                  </a:lnTo>
                  <a:lnTo>
                    <a:pt x="271783" y="524912"/>
                  </a:lnTo>
                  <a:lnTo>
                    <a:pt x="407675" y="503041"/>
                  </a:lnTo>
                  <a:lnTo>
                    <a:pt x="543566" y="284327"/>
                  </a:lnTo>
                  <a:lnTo>
                    <a:pt x="679458" y="196842"/>
                  </a:lnTo>
                  <a:lnTo>
                    <a:pt x="815350" y="65614"/>
                  </a:lnTo>
                  <a:lnTo>
                    <a:pt x="951242" y="43742"/>
                  </a:lnTo>
                  <a:lnTo>
                    <a:pt x="1087133" y="43742"/>
                  </a:lnTo>
                  <a:lnTo>
                    <a:pt x="1223025" y="349941"/>
                  </a:lnTo>
                  <a:lnTo>
                    <a:pt x="1358917" y="109356"/>
                  </a:lnTo>
                  <a:lnTo>
                    <a:pt x="1494809" y="174970"/>
                  </a:lnTo>
                  <a:lnTo>
                    <a:pt x="1630700" y="131228"/>
                  </a:lnTo>
                  <a:lnTo>
                    <a:pt x="1766592" y="43742"/>
                  </a:lnTo>
                  <a:lnTo>
                    <a:pt x="1902484" y="153099"/>
                  </a:lnTo>
                  <a:lnTo>
                    <a:pt x="2038375" y="65614"/>
                  </a:lnTo>
                  <a:lnTo>
                    <a:pt x="2174267" y="131228"/>
                  </a:lnTo>
                  <a:lnTo>
                    <a:pt x="2310159" y="87485"/>
                  </a:lnTo>
                  <a:lnTo>
                    <a:pt x="2446051" y="21871"/>
                  </a:lnTo>
                  <a:lnTo>
                    <a:pt x="2581942" y="0"/>
                  </a:lnTo>
                  <a:lnTo>
                    <a:pt x="2717834" y="174970"/>
                  </a:lnTo>
                  <a:lnTo>
                    <a:pt x="2853726" y="196842"/>
                  </a:lnTo>
                  <a:lnTo>
                    <a:pt x="2989618" y="196842"/>
                  </a:lnTo>
                  <a:lnTo>
                    <a:pt x="3125509" y="87485"/>
                  </a:lnTo>
                  <a:lnTo>
                    <a:pt x="3261401" y="196842"/>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68655"/>
            </a:xfrm>
            <a:custGeom>
              <a:avLst/>
              <a:pathLst>
                <a:path w="3397293" h="568655">
                  <a:moveTo>
                    <a:pt x="0" y="568655"/>
                  </a:moveTo>
                  <a:lnTo>
                    <a:pt x="135891" y="546783"/>
                  </a:lnTo>
                  <a:lnTo>
                    <a:pt x="271783" y="524912"/>
                  </a:lnTo>
                  <a:lnTo>
                    <a:pt x="407675" y="503041"/>
                  </a:lnTo>
                  <a:lnTo>
                    <a:pt x="543566" y="284327"/>
                  </a:lnTo>
                  <a:lnTo>
                    <a:pt x="679458" y="196842"/>
                  </a:lnTo>
                  <a:lnTo>
                    <a:pt x="815350" y="65614"/>
                  </a:lnTo>
                  <a:lnTo>
                    <a:pt x="951242" y="43742"/>
                  </a:lnTo>
                  <a:lnTo>
                    <a:pt x="1087133" y="43742"/>
                  </a:lnTo>
                  <a:lnTo>
                    <a:pt x="1223025" y="349941"/>
                  </a:lnTo>
                  <a:lnTo>
                    <a:pt x="1358917" y="109356"/>
                  </a:lnTo>
                  <a:lnTo>
                    <a:pt x="1494809" y="174970"/>
                  </a:lnTo>
                  <a:lnTo>
                    <a:pt x="1630700" y="131228"/>
                  </a:lnTo>
                  <a:lnTo>
                    <a:pt x="1766592" y="43742"/>
                  </a:lnTo>
                  <a:lnTo>
                    <a:pt x="1902484" y="153099"/>
                  </a:lnTo>
                  <a:lnTo>
                    <a:pt x="2038375" y="65614"/>
                  </a:lnTo>
                  <a:lnTo>
                    <a:pt x="2174267" y="131228"/>
                  </a:lnTo>
                  <a:lnTo>
                    <a:pt x="2310159" y="87485"/>
                  </a:lnTo>
                  <a:lnTo>
                    <a:pt x="2446051" y="21871"/>
                  </a:lnTo>
                  <a:lnTo>
                    <a:pt x="2581942" y="0"/>
                  </a:lnTo>
                  <a:lnTo>
                    <a:pt x="2717834" y="174970"/>
                  </a:lnTo>
                  <a:lnTo>
                    <a:pt x="2853726" y="196842"/>
                  </a:lnTo>
                  <a:lnTo>
                    <a:pt x="2989618" y="196842"/>
                  </a:lnTo>
                  <a:lnTo>
                    <a:pt x="3125509" y="87485"/>
                  </a:lnTo>
                  <a:lnTo>
                    <a:pt x="3261401" y="196842"/>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68655"/>
            </a:xfrm>
            <a:custGeom>
              <a:avLst/>
              <a:pathLst>
                <a:path w="3397293" h="568655">
                  <a:moveTo>
                    <a:pt x="0" y="568655"/>
                  </a:moveTo>
                  <a:lnTo>
                    <a:pt x="135891" y="546783"/>
                  </a:lnTo>
                  <a:lnTo>
                    <a:pt x="271783" y="524912"/>
                  </a:lnTo>
                  <a:lnTo>
                    <a:pt x="407675" y="503041"/>
                  </a:lnTo>
                  <a:lnTo>
                    <a:pt x="543566" y="284327"/>
                  </a:lnTo>
                  <a:lnTo>
                    <a:pt x="679458" y="196842"/>
                  </a:lnTo>
                  <a:lnTo>
                    <a:pt x="815350" y="65614"/>
                  </a:lnTo>
                  <a:lnTo>
                    <a:pt x="951242" y="43742"/>
                  </a:lnTo>
                  <a:lnTo>
                    <a:pt x="1087133" y="43742"/>
                  </a:lnTo>
                  <a:lnTo>
                    <a:pt x="1223025" y="349941"/>
                  </a:lnTo>
                  <a:lnTo>
                    <a:pt x="1358917" y="109356"/>
                  </a:lnTo>
                  <a:lnTo>
                    <a:pt x="1494809" y="174970"/>
                  </a:lnTo>
                  <a:lnTo>
                    <a:pt x="1630700" y="131228"/>
                  </a:lnTo>
                  <a:lnTo>
                    <a:pt x="1766592" y="43742"/>
                  </a:lnTo>
                  <a:lnTo>
                    <a:pt x="1902484" y="153099"/>
                  </a:lnTo>
                  <a:lnTo>
                    <a:pt x="2038375" y="65614"/>
                  </a:lnTo>
                  <a:lnTo>
                    <a:pt x="2174267" y="131228"/>
                  </a:lnTo>
                  <a:lnTo>
                    <a:pt x="2310159" y="87485"/>
                  </a:lnTo>
                  <a:lnTo>
                    <a:pt x="2446051" y="21871"/>
                  </a:lnTo>
                  <a:lnTo>
                    <a:pt x="2581942" y="0"/>
                  </a:lnTo>
                  <a:lnTo>
                    <a:pt x="2717834" y="174970"/>
                  </a:lnTo>
                  <a:lnTo>
                    <a:pt x="2853726" y="196842"/>
                  </a:lnTo>
                  <a:lnTo>
                    <a:pt x="2989618" y="196842"/>
                  </a:lnTo>
                  <a:lnTo>
                    <a:pt x="3125509" y="87485"/>
                  </a:lnTo>
                  <a:lnTo>
                    <a:pt x="3261401" y="196842"/>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24" y="496127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0" name="tx60"/>
            <p:cNvSpPr/>
            <p:nvPr/>
          </p:nvSpPr>
          <p:spPr>
            <a:xfrm>
              <a:off x="28166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1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53084" y="1403693"/>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Georgia, 2000-2025</a:t>
              </a:r>
            </a:p>
          </p:txBody>
        </p:sp>
        <p:sp>
          <p:nvSpPr>
            <p:cNvPr id="63" name="pl63"/>
            <p:cNvSpPr/>
            <p:nvPr/>
          </p:nvSpPr>
          <p:spPr>
            <a:xfrm>
              <a:off x="5267799" y="40008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1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42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7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472110"/>
                  </a:lnTo>
                  <a:lnTo>
                    <a:pt x="271783" y="1413225"/>
                  </a:lnTo>
                  <a:lnTo>
                    <a:pt x="407675" y="1354341"/>
                  </a:lnTo>
                  <a:lnTo>
                    <a:pt x="543566" y="765497"/>
                  </a:lnTo>
                  <a:lnTo>
                    <a:pt x="679458" y="529959"/>
                  </a:lnTo>
                  <a:lnTo>
                    <a:pt x="815350" y="176653"/>
                  </a:lnTo>
                  <a:lnTo>
                    <a:pt x="951242" y="117768"/>
                  </a:lnTo>
                  <a:lnTo>
                    <a:pt x="1087133" y="117768"/>
                  </a:lnTo>
                  <a:lnTo>
                    <a:pt x="1223025" y="942150"/>
                  </a:lnTo>
                  <a:lnTo>
                    <a:pt x="1358917" y="294422"/>
                  </a:lnTo>
                  <a:lnTo>
                    <a:pt x="1494809" y="471075"/>
                  </a:lnTo>
                  <a:lnTo>
                    <a:pt x="1630700" y="353306"/>
                  </a:lnTo>
                  <a:lnTo>
                    <a:pt x="1766592" y="117768"/>
                  </a:lnTo>
                  <a:lnTo>
                    <a:pt x="1902484" y="412190"/>
                  </a:lnTo>
                  <a:lnTo>
                    <a:pt x="2038375" y="176653"/>
                  </a:lnTo>
                  <a:lnTo>
                    <a:pt x="2174267" y="353306"/>
                  </a:lnTo>
                  <a:lnTo>
                    <a:pt x="2310159" y="235537"/>
                  </a:lnTo>
                  <a:lnTo>
                    <a:pt x="2446051" y="58884"/>
                  </a:lnTo>
                  <a:lnTo>
                    <a:pt x="2581942" y="0"/>
                  </a:lnTo>
                  <a:lnTo>
                    <a:pt x="2717834" y="471075"/>
                  </a:lnTo>
                  <a:lnTo>
                    <a:pt x="2853726" y="529959"/>
                  </a:lnTo>
                  <a:lnTo>
                    <a:pt x="2989618" y="529959"/>
                  </a:lnTo>
                  <a:lnTo>
                    <a:pt x="3125509" y="235537"/>
                  </a:lnTo>
                  <a:lnTo>
                    <a:pt x="3261401" y="529959"/>
                  </a:lnTo>
                  <a:lnTo>
                    <a:pt x="3397293" y="76549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28700"/>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52047"/>
              <a:ext cx="3397293" cy="471075"/>
            </a:xfrm>
            <a:custGeom>
              <a:avLst/>
              <a:pathLst>
                <a:path w="3397293" h="471075">
                  <a:moveTo>
                    <a:pt x="0" y="235537"/>
                  </a:moveTo>
                  <a:lnTo>
                    <a:pt x="135891" y="176653"/>
                  </a:lnTo>
                  <a:lnTo>
                    <a:pt x="271783" y="353306"/>
                  </a:lnTo>
                  <a:lnTo>
                    <a:pt x="407675" y="471075"/>
                  </a:lnTo>
                  <a:lnTo>
                    <a:pt x="543566" y="353306"/>
                  </a:lnTo>
                  <a:lnTo>
                    <a:pt x="679458" y="117768"/>
                  </a:lnTo>
                  <a:lnTo>
                    <a:pt x="815350" y="58884"/>
                  </a:lnTo>
                  <a:lnTo>
                    <a:pt x="951242" y="0"/>
                  </a:lnTo>
                  <a:lnTo>
                    <a:pt x="1087133" y="0"/>
                  </a:lnTo>
                  <a:lnTo>
                    <a:pt x="1223025" y="176653"/>
                  </a:lnTo>
                  <a:lnTo>
                    <a:pt x="1358917" y="235537"/>
                  </a:lnTo>
                  <a:lnTo>
                    <a:pt x="1494809" y="176653"/>
                  </a:lnTo>
                  <a:lnTo>
                    <a:pt x="1630700" y="117768"/>
                  </a:lnTo>
                  <a:lnTo>
                    <a:pt x="1766592" y="117768"/>
                  </a:lnTo>
                  <a:lnTo>
                    <a:pt x="1902484" y="294422"/>
                  </a:lnTo>
                  <a:lnTo>
                    <a:pt x="2038375" y="294422"/>
                  </a:lnTo>
                  <a:lnTo>
                    <a:pt x="2174267" y="412190"/>
                  </a:lnTo>
                  <a:lnTo>
                    <a:pt x="2310159" y="176653"/>
                  </a:lnTo>
                  <a:lnTo>
                    <a:pt x="2446051" y="235537"/>
                  </a:lnTo>
                  <a:lnTo>
                    <a:pt x="2581942" y="176653"/>
                  </a:lnTo>
                  <a:lnTo>
                    <a:pt x="2717834" y="412190"/>
                  </a:lnTo>
                  <a:lnTo>
                    <a:pt x="2853726" y="353306"/>
                  </a:lnTo>
                  <a:lnTo>
                    <a:pt x="2989618" y="412190"/>
                  </a:lnTo>
                  <a:lnTo>
                    <a:pt x="3125509" y="353306"/>
                  </a:lnTo>
                  <a:lnTo>
                    <a:pt x="3261401" y="471075"/>
                  </a:lnTo>
                  <a:lnTo>
                    <a:pt x="3397293" y="47107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28700"/>
              <a:ext cx="3397293" cy="1530994"/>
            </a:xfrm>
            <a:custGeom>
              <a:avLst/>
              <a:pathLst>
                <a:path w="3397293" h="1530994">
                  <a:moveTo>
                    <a:pt x="0" y="1530994"/>
                  </a:moveTo>
                  <a:lnTo>
                    <a:pt x="135891" y="1472110"/>
                  </a:lnTo>
                  <a:lnTo>
                    <a:pt x="271783" y="1413225"/>
                  </a:lnTo>
                  <a:lnTo>
                    <a:pt x="407675" y="1354341"/>
                  </a:lnTo>
                  <a:lnTo>
                    <a:pt x="543566" y="765497"/>
                  </a:lnTo>
                  <a:lnTo>
                    <a:pt x="679458" y="529959"/>
                  </a:lnTo>
                  <a:lnTo>
                    <a:pt x="815350" y="176653"/>
                  </a:lnTo>
                  <a:lnTo>
                    <a:pt x="951242" y="117768"/>
                  </a:lnTo>
                  <a:lnTo>
                    <a:pt x="1087133" y="117768"/>
                  </a:lnTo>
                  <a:lnTo>
                    <a:pt x="1223025" y="942150"/>
                  </a:lnTo>
                  <a:lnTo>
                    <a:pt x="1358917" y="294422"/>
                  </a:lnTo>
                  <a:lnTo>
                    <a:pt x="1494809" y="471075"/>
                  </a:lnTo>
                  <a:lnTo>
                    <a:pt x="1630700" y="353306"/>
                  </a:lnTo>
                  <a:lnTo>
                    <a:pt x="1766592" y="117768"/>
                  </a:lnTo>
                  <a:lnTo>
                    <a:pt x="1902484" y="412190"/>
                  </a:lnTo>
                  <a:lnTo>
                    <a:pt x="2038375" y="176653"/>
                  </a:lnTo>
                  <a:lnTo>
                    <a:pt x="2174267" y="353306"/>
                  </a:lnTo>
                  <a:lnTo>
                    <a:pt x="2310159" y="235537"/>
                  </a:lnTo>
                  <a:lnTo>
                    <a:pt x="2446051" y="58884"/>
                  </a:lnTo>
                  <a:lnTo>
                    <a:pt x="2581942" y="0"/>
                  </a:lnTo>
                  <a:lnTo>
                    <a:pt x="2717834" y="471075"/>
                  </a:lnTo>
                  <a:lnTo>
                    <a:pt x="2853726" y="529959"/>
                  </a:lnTo>
                  <a:lnTo>
                    <a:pt x="2989618" y="529959"/>
                  </a:lnTo>
                  <a:lnTo>
                    <a:pt x="3125509" y="235537"/>
                  </a:lnTo>
                  <a:lnTo>
                    <a:pt x="3261401" y="529959"/>
                  </a:lnTo>
                  <a:lnTo>
                    <a:pt x="3397293" y="76549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57832"/>
              <a:ext cx="0" cy="1801862"/>
            </a:xfrm>
            <a:custGeom>
              <a:avLst/>
              <a:pathLst>
                <a:path w="0" h="1801862">
                  <a:moveTo>
                    <a:pt x="0" y="18018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57832"/>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57832"/>
              <a:ext cx="0" cy="565290"/>
            </a:xfrm>
            <a:custGeom>
              <a:avLst/>
              <a:pathLst>
                <a:path w="0" h="565290">
                  <a:moveTo>
                    <a:pt x="0" y="5652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57832"/>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57832"/>
              <a:ext cx="0" cy="270868"/>
            </a:xfrm>
            <a:custGeom>
              <a:avLst/>
              <a:pathLst>
                <a:path w="0" h="270868">
                  <a:moveTo>
                    <a:pt x="0" y="2708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57832"/>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57832"/>
              <a:ext cx="0" cy="1036365"/>
            </a:xfrm>
            <a:custGeom>
              <a:avLst/>
              <a:pathLst>
                <a:path w="0" h="1036365">
                  <a:moveTo>
                    <a:pt x="0" y="10363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28700"/>
              <a:ext cx="3397293" cy="1530994"/>
            </a:xfrm>
            <a:custGeom>
              <a:avLst/>
              <a:pathLst>
                <a:path w="3397293" h="1530994">
                  <a:moveTo>
                    <a:pt x="0" y="1530994"/>
                  </a:moveTo>
                  <a:lnTo>
                    <a:pt x="135891" y="1472110"/>
                  </a:lnTo>
                  <a:lnTo>
                    <a:pt x="271783" y="1413225"/>
                  </a:lnTo>
                  <a:lnTo>
                    <a:pt x="407675" y="1354341"/>
                  </a:lnTo>
                  <a:lnTo>
                    <a:pt x="543566" y="765497"/>
                  </a:lnTo>
                  <a:lnTo>
                    <a:pt x="679458" y="529959"/>
                  </a:lnTo>
                  <a:lnTo>
                    <a:pt x="815350" y="176653"/>
                  </a:lnTo>
                  <a:lnTo>
                    <a:pt x="951242" y="117768"/>
                  </a:lnTo>
                  <a:lnTo>
                    <a:pt x="1087133" y="117768"/>
                  </a:lnTo>
                  <a:lnTo>
                    <a:pt x="1223025" y="942150"/>
                  </a:lnTo>
                  <a:lnTo>
                    <a:pt x="1358917" y="294422"/>
                  </a:lnTo>
                  <a:lnTo>
                    <a:pt x="1494809" y="471075"/>
                  </a:lnTo>
                  <a:lnTo>
                    <a:pt x="1630700" y="353306"/>
                  </a:lnTo>
                  <a:lnTo>
                    <a:pt x="1766592" y="117768"/>
                  </a:lnTo>
                  <a:lnTo>
                    <a:pt x="1902484" y="412190"/>
                  </a:lnTo>
                  <a:lnTo>
                    <a:pt x="2038375" y="176653"/>
                  </a:lnTo>
                  <a:lnTo>
                    <a:pt x="2174267" y="353306"/>
                  </a:lnTo>
                  <a:lnTo>
                    <a:pt x="2310159" y="235537"/>
                  </a:lnTo>
                  <a:lnTo>
                    <a:pt x="2446051" y="58884"/>
                  </a:lnTo>
                  <a:lnTo>
                    <a:pt x="2581942" y="0"/>
                  </a:lnTo>
                  <a:lnTo>
                    <a:pt x="2717834" y="471075"/>
                  </a:lnTo>
                  <a:lnTo>
                    <a:pt x="2853726" y="529959"/>
                  </a:lnTo>
                  <a:lnTo>
                    <a:pt x="2989618" y="529959"/>
                  </a:lnTo>
                  <a:lnTo>
                    <a:pt x="3125509" y="235537"/>
                  </a:lnTo>
                  <a:lnTo>
                    <a:pt x="3261401" y="529959"/>
                  </a:lnTo>
                  <a:lnTo>
                    <a:pt x="3397293" y="765497"/>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938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2" name="tx92"/>
            <p:cNvSpPr/>
            <p:nvPr/>
          </p:nvSpPr>
          <p:spPr>
            <a:xfrm>
              <a:off x="6068928"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748386" y="219521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427845" y="21937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9383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56617" y="219378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8902429" y="2607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7840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654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06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62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87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7723" y="496127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17" name="tx117"/>
            <p:cNvSpPr/>
            <p:nvPr/>
          </p:nvSpPr>
          <p:spPr>
            <a:xfrm>
              <a:off x="71333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5811"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665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654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642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160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148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136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39699" cy="114824"/>
            </a:xfrm>
            <a:prstGeom prst="rect">
              <a:avLst/>
            </a:prstGeom>
            <a:solidFill>
              <a:srgbClr val="E2231A">
                <a:alpha val="80000"/>
              </a:srgbClr>
            </a:solidFill>
          </p:spPr>
          <p:txBody>
            <a:bodyPr/>
            <a:lstStyle/>
            <a:p/>
          </p:txBody>
        </p:sp>
        <p:sp>
          <p:nvSpPr>
            <p:cNvPr id="131" name="rc131"/>
            <p:cNvSpPr/>
            <p:nvPr/>
          </p:nvSpPr>
          <p:spPr>
            <a:xfrm>
              <a:off x="1317178" y="5743865"/>
              <a:ext cx="5338745"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46641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59652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84640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Georgia (86%) was 2 percentage points higher than the global average (84%) and 2 percentage points lower than the average across all ECAR countries (88%).
National MCV1 coverage was 13 percentage points lower than in 2019 (99%).
This equates to 6,000 unvaccinated children in 2025 compared to &lt;1,000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MCV1 coverage was 86% - this is 13 percentage points lower than in 2019, but 2 percentage points higher than the global average (84%).</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Georgia ranked number 11 out of 21 countries for lowest MCV1 coverage (based on tied ranks).
Georgia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1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9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7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5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5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3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16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75905"/>
              <a:ext cx="239888" cy="832116"/>
            </a:xfrm>
            <a:prstGeom prst="rect">
              <a:avLst/>
            </a:prstGeom>
            <a:solidFill>
              <a:srgbClr val="80BD41">
                <a:alpha val="100000"/>
              </a:srgbClr>
            </a:solidFill>
          </p:spPr>
          <p:txBody>
            <a:bodyPr/>
            <a:lstStyle/>
            <a:p/>
          </p:txBody>
        </p:sp>
        <p:sp>
          <p:nvSpPr>
            <p:cNvPr id="25" name="rc25"/>
            <p:cNvSpPr/>
            <p:nvPr/>
          </p:nvSpPr>
          <p:spPr>
            <a:xfrm>
              <a:off x="1296273" y="3168100"/>
              <a:ext cx="239888" cy="307804"/>
            </a:xfrm>
            <a:prstGeom prst="rect">
              <a:avLst/>
            </a:prstGeom>
            <a:solidFill>
              <a:srgbClr val="E2231A">
                <a:alpha val="100000"/>
              </a:srgbClr>
            </a:solidFill>
          </p:spPr>
          <p:txBody>
            <a:bodyPr/>
            <a:lstStyle/>
            <a:p/>
          </p:txBody>
        </p:sp>
        <p:sp>
          <p:nvSpPr>
            <p:cNvPr id="26" name="rc26"/>
            <p:cNvSpPr/>
            <p:nvPr/>
          </p:nvSpPr>
          <p:spPr>
            <a:xfrm>
              <a:off x="1562816" y="3499599"/>
              <a:ext cx="239888" cy="808422"/>
            </a:xfrm>
            <a:prstGeom prst="rect">
              <a:avLst/>
            </a:prstGeom>
            <a:solidFill>
              <a:srgbClr val="80BD41">
                <a:alpha val="100000"/>
              </a:srgbClr>
            </a:solidFill>
          </p:spPr>
          <p:txBody>
            <a:bodyPr/>
            <a:lstStyle/>
            <a:p/>
          </p:txBody>
        </p:sp>
        <p:sp>
          <p:nvSpPr>
            <p:cNvPr id="27" name="rc27"/>
            <p:cNvSpPr/>
            <p:nvPr/>
          </p:nvSpPr>
          <p:spPr>
            <a:xfrm>
              <a:off x="1562816" y="3215706"/>
              <a:ext cx="239888" cy="283893"/>
            </a:xfrm>
            <a:prstGeom prst="rect">
              <a:avLst/>
            </a:prstGeom>
            <a:solidFill>
              <a:srgbClr val="E2231A">
                <a:alpha val="100000"/>
              </a:srgbClr>
            </a:solidFill>
          </p:spPr>
          <p:txBody>
            <a:bodyPr/>
            <a:lstStyle/>
            <a:p/>
          </p:txBody>
        </p:sp>
        <p:sp>
          <p:nvSpPr>
            <p:cNvPr id="28" name="rc28"/>
            <p:cNvSpPr/>
            <p:nvPr/>
          </p:nvSpPr>
          <p:spPr>
            <a:xfrm>
              <a:off x="1829360" y="3506120"/>
              <a:ext cx="239888" cy="801900"/>
            </a:xfrm>
            <a:prstGeom prst="rect">
              <a:avLst/>
            </a:prstGeom>
            <a:solidFill>
              <a:srgbClr val="80BD41">
                <a:alpha val="100000"/>
              </a:srgbClr>
            </a:solidFill>
          </p:spPr>
          <p:txBody>
            <a:bodyPr/>
            <a:lstStyle/>
            <a:p/>
          </p:txBody>
        </p:sp>
        <p:sp>
          <p:nvSpPr>
            <p:cNvPr id="29" name="rc29"/>
            <p:cNvSpPr/>
            <p:nvPr/>
          </p:nvSpPr>
          <p:spPr>
            <a:xfrm>
              <a:off x="1829360" y="3238748"/>
              <a:ext cx="239888" cy="267372"/>
            </a:xfrm>
            <a:prstGeom prst="rect">
              <a:avLst/>
            </a:prstGeom>
            <a:solidFill>
              <a:srgbClr val="E2231A">
                <a:alpha val="100000"/>
              </a:srgbClr>
            </a:solidFill>
          </p:spPr>
          <p:txBody>
            <a:bodyPr/>
            <a:lstStyle/>
            <a:p/>
          </p:txBody>
        </p:sp>
        <p:sp>
          <p:nvSpPr>
            <p:cNvPr id="30" name="rc30"/>
            <p:cNvSpPr/>
            <p:nvPr/>
          </p:nvSpPr>
          <p:spPr>
            <a:xfrm>
              <a:off x="2095903" y="3507207"/>
              <a:ext cx="239888" cy="800813"/>
            </a:xfrm>
            <a:prstGeom prst="rect">
              <a:avLst/>
            </a:prstGeom>
            <a:solidFill>
              <a:srgbClr val="80BD41">
                <a:alpha val="100000"/>
              </a:srgbClr>
            </a:solidFill>
          </p:spPr>
          <p:txBody>
            <a:bodyPr/>
            <a:lstStyle/>
            <a:p/>
          </p:txBody>
        </p:sp>
        <p:sp>
          <p:nvSpPr>
            <p:cNvPr id="31" name="rc31"/>
            <p:cNvSpPr/>
            <p:nvPr/>
          </p:nvSpPr>
          <p:spPr>
            <a:xfrm>
              <a:off x="2095903" y="3254399"/>
              <a:ext cx="239888" cy="252808"/>
            </a:xfrm>
            <a:prstGeom prst="rect">
              <a:avLst/>
            </a:prstGeom>
            <a:solidFill>
              <a:srgbClr val="E2231A">
                <a:alpha val="100000"/>
              </a:srgbClr>
            </a:solidFill>
          </p:spPr>
          <p:txBody>
            <a:bodyPr/>
            <a:lstStyle/>
            <a:p/>
          </p:txBody>
        </p:sp>
        <p:sp>
          <p:nvSpPr>
            <p:cNvPr id="32" name="rc32"/>
            <p:cNvSpPr/>
            <p:nvPr/>
          </p:nvSpPr>
          <p:spPr>
            <a:xfrm>
              <a:off x="2362446" y="3392433"/>
              <a:ext cx="239888" cy="915588"/>
            </a:xfrm>
            <a:prstGeom prst="rect">
              <a:avLst/>
            </a:prstGeom>
            <a:solidFill>
              <a:srgbClr val="80BD41">
                <a:alpha val="100000"/>
              </a:srgbClr>
            </a:solidFill>
          </p:spPr>
          <p:txBody>
            <a:bodyPr/>
            <a:lstStyle/>
            <a:p/>
          </p:txBody>
        </p:sp>
        <p:sp>
          <p:nvSpPr>
            <p:cNvPr id="33" name="rc33"/>
            <p:cNvSpPr/>
            <p:nvPr/>
          </p:nvSpPr>
          <p:spPr>
            <a:xfrm>
              <a:off x="2362446" y="3243313"/>
              <a:ext cx="239888" cy="149120"/>
            </a:xfrm>
            <a:prstGeom prst="rect">
              <a:avLst/>
            </a:prstGeom>
            <a:solidFill>
              <a:srgbClr val="E2231A">
                <a:alpha val="100000"/>
              </a:srgbClr>
            </a:solidFill>
          </p:spPr>
          <p:txBody>
            <a:bodyPr/>
            <a:lstStyle/>
            <a:p/>
          </p:txBody>
        </p:sp>
        <p:sp>
          <p:nvSpPr>
            <p:cNvPr id="34" name="rc34"/>
            <p:cNvSpPr/>
            <p:nvPr/>
          </p:nvSpPr>
          <p:spPr>
            <a:xfrm>
              <a:off x="2628989" y="3336567"/>
              <a:ext cx="239888" cy="971454"/>
            </a:xfrm>
            <a:prstGeom prst="rect">
              <a:avLst/>
            </a:prstGeom>
            <a:solidFill>
              <a:srgbClr val="80BD41">
                <a:alpha val="100000"/>
              </a:srgbClr>
            </a:solidFill>
          </p:spPr>
          <p:txBody>
            <a:bodyPr/>
            <a:lstStyle/>
            <a:p/>
          </p:txBody>
        </p:sp>
        <p:sp>
          <p:nvSpPr>
            <p:cNvPr id="35" name="rc35"/>
            <p:cNvSpPr/>
            <p:nvPr/>
          </p:nvSpPr>
          <p:spPr>
            <a:xfrm>
              <a:off x="2628989" y="3228748"/>
              <a:ext cx="239888" cy="107818"/>
            </a:xfrm>
            <a:prstGeom prst="rect">
              <a:avLst/>
            </a:prstGeom>
            <a:solidFill>
              <a:srgbClr val="E2231A">
                <a:alpha val="100000"/>
              </a:srgbClr>
            </a:solidFill>
          </p:spPr>
          <p:txBody>
            <a:bodyPr/>
            <a:lstStyle/>
            <a:p/>
          </p:txBody>
        </p:sp>
        <p:sp>
          <p:nvSpPr>
            <p:cNvPr id="36" name="rc36"/>
            <p:cNvSpPr/>
            <p:nvPr/>
          </p:nvSpPr>
          <p:spPr>
            <a:xfrm>
              <a:off x="2895532" y="3249399"/>
              <a:ext cx="239888" cy="1058622"/>
            </a:xfrm>
            <a:prstGeom prst="rect">
              <a:avLst/>
            </a:prstGeom>
            <a:solidFill>
              <a:srgbClr val="80BD41">
                <a:alpha val="100000"/>
              </a:srgbClr>
            </a:solidFill>
          </p:spPr>
          <p:txBody>
            <a:bodyPr/>
            <a:lstStyle/>
            <a:p/>
          </p:txBody>
        </p:sp>
        <p:sp>
          <p:nvSpPr>
            <p:cNvPr id="37" name="rc37"/>
            <p:cNvSpPr/>
            <p:nvPr/>
          </p:nvSpPr>
          <p:spPr>
            <a:xfrm>
              <a:off x="2895532" y="3205272"/>
              <a:ext cx="239888" cy="44127"/>
            </a:xfrm>
            <a:prstGeom prst="rect">
              <a:avLst/>
            </a:prstGeom>
            <a:solidFill>
              <a:srgbClr val="E2231A">
                <a:alpha val="100000"/>
              </a:srgbClr>
            </a:solidFill>
          </p:spPr>
          <p:txBody>
            <a:bodyPr/>
            <a:lstStyle/>
            <a:p/>
          </p:txBody>
        </p:sp>
        <p:sp>
          <p:nvSpPr>
            <p:cNvPr id="38" name="rc38"/>
            <p:cNvSpPr/>
            <p:nvPr/>
          </p:nvSpPr>
          <p:spPr>
            <a:xfrm>
              <a:off x="3162075" y="3188099"/>
              <a:ext cx="239888" cy="1119922"/>
            </a:xfrm>
            <a:prstGeom prst="rect">
              <a:avLst/>
            </a:prstGeom>
            <a:solidFill>
              <a:srgbClr val="80BD41">
                <a:alpha val="100000"/>
              </a:srgbClr>
            </a:solidFill>
          </p:spPr>
          <p:txBody>
            <a:bodyPr/>
            <a:lstStyle/>
            <a:p/>
          </p:txBody>
        </p:sp>
        <p:sp>
          <p:nvSpPr>
            <p:cNvPr id="39" name="rc39"/>
            <p:cNvSpPr/>
            <p:nvPr/>
          </p:nvSpPr>
          <p:spPr>
            <a:xfrm>
              <a:off x="3162075" y="3153536"/>
              <a:ext cx="239888" cy="34562"/>
            </a:xfrm>
            <a:prstGeom prst="rect">
              <a:avLst/>
            </a:prstGeom>
            <a:solidFill>
              <a:srgbClr val="E2231A">
                <a:alpha val="100000"/>
              </a:srgbClr>
            </a:solidFill>
          </p:spPr>
          <p:txBody>
            <a:bodyPr/>
            <a:lstStyle/>
            <a:p/>
          </p:txBody>
        </p:sp>
        <p:sp>
          <p:nvSpPr>
            <p:cNvPr id="40" name="rc40"/>
            <p:cNvSpPr/>
            <p:nvPr/>
          </p:nvSpPr>
          <p:spPr>
            <a:xfrm>
              <a:off x="3428618" y="3103105"/>
              <a:ext cx="239888" cy="1204916"/>
            </a:xfrm>
            <a:prstGeom prst="rect">
              <a:avLst/>
            </a:prstGeom>
            <a:solidFill>
              <a:srgbClr val="80BD41">
                <a:alpha val="100000"/>
              </a:srgbClr>
            </a:solidFill>
          </p:spPr>
          <p:txBody>
            <a:bodyPr/>
            <a:lstStyle/>
            <a:p/>
          </p:txBody>
        </p:sp>
        <p:sp>
          <p:nvSpPr>
            <p:cNvPr id="41" name="rc41"/>
            <p:cNvSpPr/>
            <p:nvPr/>
          </p:nvSpPr>
          <p:spPr>
            <a:xfrm>
              <a:off x="3428618" y="3065934"/>
              <a:ext cx="239888" cy="37171"/>
            </a:xfrm>
            <a:prstGeom prst="rect">
              <a:avLst/>
            </a:prstGeom>
            <a:solidFill>
              <a:srgbClr val="E2231A">
                <a:alpha val="100000"/>
              </a:srgbClr>
            </a:solidFill>
          </p:spPr>
          <p:txBody>
            <a:bodyPr/>
            <a:lstStyle/>
            <a:p/>
          </p:txBody>
        </p:sp>
        <p:sp>
          <p:nvSpPr>
            <p:cNvPr id="42" name="rc42"/>
            <p:cNvSpPr/>
            <p:nvPr/>
          </p:nvSpPr>
          <p:spPr>
            <a:xfrm>
              <a:off x="3695161" y="3194838"/>
              <a:ext cx="239888" cy="1113183"/>
            </a:xfrm>
            <a:prstGeom prst="rect">
              <a:avLst/>
            </a:prstGeom>
            <a:solidFill>
              <a:srgbClr val="80BD41">
                <a:alpha val="100000"/>
              </a:srgbClr>
            </a:solidFill>
          </p:spPr>
          <p:txBody>
            <a:bodyPr/>
            <a:lstStyle/>
            <a:p/>
          </p:txBody>
        </p:sp>
        <p:sp>
          <p:nvSpPr>
            <p:cNvPr id="43" name="rc43"/>
            <p:cNvSpPr/>
            <p:nvPr/>
          </p:nvSpPr>
          <p:spPr>
            <a:xfrm>
              <a:off x="3695161" y="2966810"/>
              <a:ext cx="239888" cy="228027"/>
            </a:xfrm>
            <a:prstGeom prst="rect">
              <a:avLst/>
            </a:prstGeom>
            <a:solidFill>
              <a:srgbClr val="E2231A">
                <a:alpha val="100000"/>
              </a:srgbClr>
            </a:solidFill>
          </p:spPr>
          <p:txBody>
            <a:bodyPr/>
            <a:lstStyle/>
            <a:p/>
          </p:txBody>
        </p:sp>
        <p:sp>
          <p:nvSpPr>
            <p:cNvPr id="44" name="rc44"/>
            <p:cNvSpPr/>
            <p:nvPr/>
          </p:nvSpPr>
          <p:spPr>
            <a:xfrm>
              <a:off x="3961705" y="3077020"/>
              <a:ext cx="239888" cy="1231001"/>
            </a:xfrm>
            <a:prstGeom prst="rect">
              <a:avLst/>
            </a:prstGeom>
            <a:solidFill>
              <a:srgbClr val="80BD41">
                <a:alpha val="100000"/>
              </a:srgbClr>
            </a:solidFill>
          </p:spPr>
          <p:txBody>
            <a:bodyPr/>
            <a:lstStyle/>
            <a:p/>
          </p:txBody>
        </p:sp>
        <p:sp>
          <p:nvSpPr>
            <p:cNvPr id="45" name="rc45"/>
            <p:cNvSpPr/>
            <p:nvPr/>
          </p:nvSpPr>
          <p:spPr>
            <a:xfrm>
              <a:off x="3961705" y="2998330"/>
              <a:ext cx="239888" cy="78690"/>
            </a:xfrm>
            <a:prstGeom prst="rect">
              <a:avLst/>
            </a:prstGeom>
            <a:solidFill>
              <a:srgbClr val="E2231A">
                <a:alpha val="100000"/>
              </a:srgbClr>
            </a:solidFill>
          </p:spPr>
          <p:txBody>
            <a:bodyPr/>
            <a:lstStyle/>
            <a:p/>
          </p:txBody>
        </p:sp>
        <p:sp>
          <p:nvSpPr>
            <p:cNvPr id="46" name="rc46"/>
            <p:cNvSpPr/>
            <p:nvPr/>
          </p:nvSpPr>
          <p:spPr>
            <a:xfrm>
              <a:off x="4228248" y="3172883"/>
              <a:ext cx="239888" cy="1135138"/>
            </a:xfrm>
            <a:prstGeom prst="rect">
              <a:avLst/>
            </a:prstGeom>
            <a:solidFill>
              <a:srgbClr val="80BD41">
                <a:alpha val="100000"/>
              </a:srgbClr>
            </a:solidFill>
          </p:spPr>
          <p:txBody>
            <a:bodyPr/>
            <a:lstStyle/>
            <a:p/>
          </p:txBody>
        </p:sp>
        <p:sp>
          <p:nvSpPr>
            <p:cNvPr id="47" name="rc47"/>
            <p:cNvSpPr/>
            <p:nvPr/>
          </p:nvSpPr>
          <p:spPr>
            <a:xfrm>
              <a:off x="4228248" y="3060717"/>
              <a:ext cx="239888" cy="112166"/>
            </a:xfrm>
            <a:prstGeom prst="rect">
              <a:avLst/>
            </a:prstGeom>
            <a:solidFill>
              <a:srgbClr val="E2231A">
                <a:alpha val="100000"/>
              </a:srgbClr>
            </a:solidFill>
          </p:spPr>
          <p:txBody>
            <a:bodyPr/>
            <a:lstStyle/>
            <a:p/>
          </p:txBody>
        </p:sp>
        <p:sp>
          <p:nvSpPr>
            <p:cNvPr id="48" name="rc48"/>
            <p:cNvSpPr/>
            <p:nvPr/>
          </p:nvSpPr>
          <p:spPr>
            <a:xfrm>
              <a:off x="4494791" y="3165927"/>
              <a:ext cx="239888" cy="1142094"/>
            </a:xfrm>
            <a:prstGeom prst="rect">
              <a:avLst/>
            </a:prstGeom>
            <a:solidFill>
              <a:srgbClr val="80BD41">
                <a:alpha val="100000"/>
              </a:srgbClr>
            </a:solidFill>
          </p:spPr>
          <p:txBody>
            <a:bodyPr/>
            <a:lstStyle/>
            <a:p/>
          </p:txBody>
        </p:sp>
        <p:sp>
          <p:nvSpPr>
            <p:cNvPr id="49" name="rc49"/>
            <p:cNvSpPr/>
            <p:nvPr/>
          </p:nvSpPr>
          <p:spPr>
            <a:xfrm>
              <a:off x="4494791" y="3080063"/>
              <a:ext cx="239888" cy="85863"/>
            </a:xfrm>
            <a:prstGeom prst="rect">
              <a:avLst/>
            </a:prstGeom>
            <a:solidFill>
              <a:srgbClr val="E2231A">
                <a:alpha val="100000"/>
              </a:srgbClr>
            </a:solidFill>
          </p:spPr>
          <p:txBody>
            <a:bodyPr/>
            <a:lstStyle/>
            <a:p/>
          </p:txBody>
        </p:sp>
        <p:sp>
          <p:nvSpPr>
            <p:cNvPr id="50" name="rc50"/>
            <p:cNvSpPr/>
            <p:nvPr/>
          </p:nvSpPr>
          <p:spPr>
            <a:xfrm>
              <a:off x="4761334" y="3108974"/>
              <a:ext cx="239888" cy="1199047"/>
            </a:xfrm>
            <a:prstGeom prst="rect">
              <a:avLst/>
            </a:prstGeom>
            <a:solidFill>
              <a:srgbClr val="80BD41">
                <a:alpha val="100000"/>
              </a:srgbClr>
            </a:solidFill>
          </p:spPr>
          <p:txBody>
            <a:bodyPr/>
            <a:lstStyle/>
            <a:p/>
          </p:txBody>
        </p:sp>
        <p:sp>
          <p:nvSpPr>
            <p:cNvPr id="51" name="rc51"/>
            <p:cNvSpPr/>
            <p:nvPr/>
          </p:nvSpPr>
          <p:spPr>
            <a:xfrm>
              <a:off x="4761334" y="3071803"/>
              <a:ext cx="239888" cy="37171"/>
            </a:xfrm>
            <a:prstGeom prst="rect">
              <a:avLst/>
            </a:prstGeom>
            <a:solidFill>
              <a:srgbClr val="E2231A">
                <a:alpha val="100000"/>
              </a:srgbClr>
            </a:solidFill>
          </p:spPr>
          <p:txBody>
            <a:bodyPr/>
            <a:lstStyle/>
            <a:p/>
          </p:txBody>
        </p:sp>
        <p:sp>
          <p:nvSpPr>
            <p:cNvPr id="52" name="rc52"/>
            <p:cNvSpPr/>
            <p:nvPr/>
          </p:nvSpPr>
          <p:spPr>
            <a:xfrm>
              <a:off x="5027877" y="3098105"/>
              <a:ext cx="239888" cy="1209915"/>
            </a:xfrm>
            <a:prstGeom prst="rect">
              <a:avLst/>
            </a:prstGeom>
            <a:solidFill>
              <a:srgbClr val="80BD41">
                <a:alpha val="100000"/>
              </a:srgbClr>
            </a:solidFill>
          </p:spPr>
          <p:txBody>
            <a:bodyPr/>
            <a:lstStyle/>
            <a:p/>
          </p:txBody>
        </p:sp>
        <p:sp>
          <p:nvSpPr>
            <p:cNvPr id="53" name="rc53"/>
            <p:cNvSpPr/>
            <p:nvPr/>
          </p:nvSpPr>
          <p:spPr>
            <a:xfrm>
              <a:off x="5027877" y="2992895"/>
              <a:ext cx="239888" cy="105210"/>
            </a:xfrm>
            <a:prstGeom prst="rect">
              <a:avLst/>
            </a:prstGeom>
            <a:solidFill>
              <a:srgbClr val="E2231A">
                <a:alpha val="100000"/>
              </a:srgbClr>
            </a:solidFill>
          </p:spPr>
          <p:txBody>
            <a:bodyPr/>
            <a:lstStyle/>
            <a:p/>
          </p:txBody>
        </p:sp>
        <p:sp>
          <p:nvSpPr>
            <p:cNvPr id="54" name="rc54"/>
            <p:cNvSpPr/>
            <p:nvPr/>
          </p:nvSpPr>
          <p:spPr>
            <a:xfrm>
              <a:off x="5294420" y="3050717"/>
              <a:ext cx="239888" cy="1257303"/>
            </a:xfrm>
            <a:prstGeom prst="rect">
              <a:avLst/>
            </a:prstGeom>
            <a:solidFill>
              <a:srgbClr val="80BD41">
                <a:alpha val="100000"/>
              </a:srgbClr>
            </a:solidFill>
          </p:spPr>
          <p:txBody>
            <a:bodyPr/>
            <a:lstStyle/>
            <a:p/>
          </p:txBody>
        </p:sp>
        <p:sp>
          <p:nvSpPr>
            <p:cNvPr id="55" name="rc55"/>
            <p:cNvSpPr/>
            <p:nvPr/>
          </p:nvSpPr>
          <p:spPr>
            <a:xfrm>
              <a:off x="5294420" y="2998330"/>
              <a:ext cx="239888" cy="52387"/>
            </a:xfrm>
            <a:prstGeom prst="rect">
              <a:avLst/>
            </a:prstGeom>
            <a:solidFill>
              <a:srgbClr val="E2231A">
                <a:alpha val="100000"/>
              </a:srgbClr>
            </a:solidFill>
          </p:spPr>
          <p:txBody>
            <a:bodyPr/>
            <a:lstStyle/>
            <a:p/>
          </p:txBody>
        </p:sp>
        <p:sp>
          <p:nvSpPr>
            <p:cNvPr id="56" name="rc56"/>
            <p:cNvSpPr/>
            <p:nvPr/>
          </p:nvSpPr>
          <p:spPr>
            <a:xfrm>
              <a:off x="5560963" y="3105061"/>
              <a:ext cx="239888" cy="1202959"/>
            </a:xfrm>
            <a:prstGeom prst="rect">
              <a:avLst/>
            </a:prstGeom>
            <a:solidFill>
              <a:srgbClr val="80BD41">
                <a:alpha val="100000"/>
              </a:srgbClr>
            </a:solidFill>
          </p:spPr>
          <p:txBody>
            <a:bodyPr/>
            <a:lstStyle/>
            <a:p/>
          </p:txBody>
        </p:sp>
        <p:sp>
          <p:nvSpPr>
            <p:cNvPr id="57" name="rc57"/>
            <p:cNvSpPr/>
            <p:nvPr/>
          </p:nvSpPr>
          <p:spPr>
            <a:xfrm>
              <a:off x="5560963" y="3014633"/>
              <a:ext cx="239888" cy="90428"/>
            </a:xfrm>
            <a:prstGeom prst="rect">
              <a:avLst/>
            </a:prstGeom>
            <a:solidFill>
              <a:srgbClr val="E2231A">
                <a:alpha val="100000"/>
              </a:srgbClr>
            </a:solidFill>
          </p:spPr>
          <p:txBody>
            <a:bodyPr/>
            <a:lstStyle/>
            <a:p/>
          </p:txBody>
        </p:sp>
        <p:sp>
          <p:nvSpPr>
            <p:cNvPr id="58" name="rc58"/>
            <p:cNvSpPr/>
            <p:nvPr/>
          </p:nvSpPr>
          <p:spPr>
            <a:xfrm>
              <a:off x="5827506" y="3149623"/>
              <a:ext cx="239888" cy="1158397"/>
            </a:xfrm>
            <a:prstGeom prst="rect">
              <a:avLst/>
            </a:prstGeom>
            <a:solidFill>
              <a:srgbClr val="80BD41">
                <a:alpha val="100000"/>
              </a:srgbClr>
            </a:solidFill>
          </p:spPr>
          <p:txBody>
            <a:bodyPr/>
            <a:lstStyle/>
            <a:p/>
          </p:txBody>
        </p:sp>
        <p:sp>
          <p:nvSpPr>
            <p:cNvPr id="59" name="rc59"/>
            <p:cNvSpPr/>
            <p:nvPr/>
          </p:nvSpPr>
          <p:spPr>
            <a:xfrm>
              <a:off x="5827506" y="3088541"/>
              <a:ext cx="239888" cy="61082"/>
            </a:xfrm>
            <a:prstGeom prst="rect">
              <a:avLst/>
            </a:prstGeom>
            <a:solidFill>
              <a:srgbClr val="E2231A">
                <a:alpha val="100000"/>
              </a:srgbClr>
            </a:solidFill>
          </p:spPr>
          <p:txBody>
            <a:bodyPr/>
            <a:lstStyle/>
            <a:p/>
          </p:txBody>
        </p:sp>
        <p:sp>
          <p:nvSpPr>
            <p:cNvPr id="60" name="rc60"/>
            <p:cNvSpPr/>
            <p:nvPr/>
          </p:nvSpPr>
          <p:spPr>
            <a:xfrm>
              <a:off x="6094049" y="3158101"/>
              <a:ext cx="239888" cy="1149920"/>
            </a:xfrm>
            <a:prstGeom prst="rect">
              <a:avLst/>
            </a:prstGeom>
            <a:solidFill>
              <a:srgbClr val="80BD41">
                <a:alpha val="100000"/>
              </a:srgbClr>
            </a:solidFill>
          </p:spPr>
          <p:txBody>
            <a:bodyPr/>
            <a:lstStyle/>
            <a:p/>
          </p:txBody>
        </p:sp>
        <p:sp>
          <p:nvSpPr>
            <p:cNvPr id="61" name="rc61"/>
            <p:cNvSpPr/>
            <p:nvPr/>
          </p:nvSpPr>
          <p:spPr>
            <a:xfrm>
              <a:off x="6094049" y="3134624"/>
              <a:ext cx="239888" cy="23476"/>
            </a:xfrm>
            <a:prstGeom prst="rect">
              <a:avLst/>
            </a:prstGeom>
            <a:solidFill>
              <a:srgbClr val="E2231A">
                <a:alpha val="100000"/>
              </a:srgbClr>
            </a:solidFill>
          </p:spPr>
          <p:txBody>
            <a:bodyPr/>
            <a:lstStyle/>
            <a:p/>
          </p:txBody>
        </p:sp>
        <p:sp>
          <p:nvSpPr>
            <p:cNvPr id="62" name="rc62"/>
            <p:cNvSpPr/>
            <p:nvPr/>
          </p:nvSpPr>
          <p:spPr>
            <a:xfrm>
              <a:off x="6360593" y="3206141"/>
              <a:ext cx="239888" cy="1101879"/>
            </a:xfrm>
            <a:prstGeom prst="rect">
              <a:avLst/>
            </a:prstGeom>
            <a:solidFill>
              <a:srgbClr val="80BD41">
                <a:alpha val="100000"/>
              </a:srgbClr>
            </a:solidFill>
          </p:spPr>
          <p:txBody>
            <a:bodyPr/>
            <a:lstStyle/>
            <a:p/>
          </p:txBody>
        </p:sp>
        <p:sp>
          <p:nvSpPr>
            <p:cNvPr id="63" name="rc63"/>
            <p:cNvSpPr/>
            <p:nvPr/>
          </p:nvSpPr>
          <p:spPr>
            <a:xfrm>
              <a:off x="6360593" y="3195055"/>
              <a:ext cx="239888" cy="11086"/>
            </a:xfrm>
            <a:prstGeom prst="rect">
              <a:avLst/>
            </a:prstGeom>
            <a:solidFill>
              <a:srgbClr val="E2231A">
                <a:alpha val="100000"/>
              </a:srgbClr>
            </a:solidFill>
          </p:spPr>
          <p:txBody>
            <a:bodyPr/>
            <a:lstStyle/>
            <a:p/>
          </p:txBody>
        </p:sp>
        <p:sp>
          <p:nvSpPr>
            <p:cNvPr id="64" name="rc64"/>
            <p:cNvSpPr/>
            <p:nvPr/>
          </p:nvSpPr>
          <p:spPr>
            <a:xfrm>
              <a:off x="6627136" y="3335045"/>
              <a:ext cx="239888" cy="972975"/>
            </a:xfrm>
            <a:prstGeom prst="rect">
              <a:avLst/>
            </a:prstGeom>
            <a:solidFill>
              <a:srgbClr val="80BD41">
                <a:alpha val="100000"/>
              </a:srgbClr>
            </a:solidFill>
          </p:spPr>
          <p:txBody>
            <a:bodyPr/>
            <a:lstStyle/>
            <a:p/>
          </p:txBody>
        </p:sp>
        <p:sp>
          <p:nvSpPr>
            <p:cNvPr id="65" name="rc65"/>
            <p:cNvSpPr/>
            <p:nvPr/>
          </p:nvSpPr>
          <p:spPr>
            <a:xfrm>
              <a:off x="6627136" y="3238748"/>
              <a:ext cx="239888" cy="96297"/>
            </a:xfrm>
            <a:prstGeom prst="rect">
              <a:avLst/>
            </a:prstGeom>
            <a:solidFill>
              <a:srgbClr val="E2231A">
                <a:alpha val="100000"/>
              </a:srgbClr>
            </a:solidFill>
          </p:spPr>
          <p:txBody>
            <a:bodyPr/>
            <a:lstStyle/>
            <a:p/>
          </p:txBody>
        </p:sp>
        <p:sp>
          <p:nvSpPr>
            <p:cNvPr id="66" name="rc66"/>
            <p:cNvSpPr/>
            <p:nvPr/>
          </p:nvSpPr>
          <p:spPr>
            <a:xfrm>
              <a:off x="6893679" y="3360261"/>
              <a:ext cx="239888" cy="947760"/>
            </a:xfrm>
            <a:prstGeom prst="rect">
              <a:avLst/>
            </a:prstGeom>
            <a:solidFill>
              <a:srgbClr val="80BD41">
                <a:alpha val="100000"/>
              </a:srgbClr>
            </a:solidFill>
          </p:spPr>
          <p:txBody>
            <a:bodyPr/>
            <a:lstStyle/>
            <a:p/>
          </p:txBody>
        </p:sp>
        <p:sp>
          <p:nvSpPr>
            <p:cNvPr id="67" name="rc67"/>
            <p:cNvSpPr/>
            <p:nvPr/>
          </p:nvSpPr>
          <p:spPr>
            <a:xfrm>
              <a:off x="6893679" y="3255051"/>
              <a:ext cx="239888" cy="105210"/>
            </a:xfrm>
            <a:prstGeom prst="rect">
              <a:avLst/>
            </a:prstGeom>
            <a:solidFill>
              <a:srgbClr val="E2231A">
                <a:alpha val="100000"/>
              </a:srgbClr>
            </a:solidFill>
          </p:spPr>
          <p:txBody>
            <a:bodyPr/>
            <a:lstStyle/>
            <a:p/>
          </p:txBody>
        </p:sp>
        <p:sp>
          <p:nvSpPr>
            <p:cNvPr id="68" name="rc68"/>
            <p:cNvSpPr/>
            <p:nvPr/>
          </p:nvSpPr>
          <p:spPr>
            <a:xfrm>
              <a:off x="7160222" y="3451994"/>
              <a:ext cx="239888" cy="856027"/>
            </a:xfrm>
            <a:prstGeom prst="rect">
              <a:avLst/>
            </a:prstGeom>
            <a:solidFill>
              <a:srgbClr val="80BD41">
                <a:alpha val="100000"/>
              </a:srgbClr>
            </a:solidFill>
          </p:spPr>
          <p:txBody>
            <a:bodyPr/>
            <a:lstStyle/>
            <a:p/>
          </p:txBody>
        </p:sp>
        <p:sp>
          <p:nvSpPr>
            <p:cNvPr id="69" name="rc69"/>
            <p:cNvSpPr/>
            <p:nvPr/>
          </p:nvSpPr>
          <p:spPr>
            <a:xfrm>
              <a:off x="7160222" y="3356783"/>
              <a:ext cx="239888" cy="95210"/>
            </a:xfrm>
            <a:prstGeom prst="rect">
              <a:avLst/>
            </a:prstGeom>
            <a:solidFill>
              <a:srgbClr val="E2231A">
                <a:alpha val="100000"/>
              </a:srgbClr>
            </a:solidFill>
          </p:spPr>
          <p:txBody>
            <a:bodyPr/>
            <a:lstStyle/>
            <a:p/>
          </p:txBody>
        </p:sp>
        <p:sp>
          <p:nvSpPr>
            <p:cNvPr id="70" name="rc70"/>
            <p:cNvSpPr/>
            <p:nvPr/>
          </p:nvSpPr>
          <p:spPr>
            <a:xfrm>
              <a:off x="7426765" y="3410692"/>
              <a:ext cx="239888" cy="897328"/>
            </a:xfrm>
            <a:prstGeom prst="rect">
              <a:avLst/>
            </a:prstGeom>
            <a:solidFill>
              <a:srgbClr val="80BD41">
                <a:alpha val="100000"/>
              </a:srgbClr>
            </a:solidFill>
          </p:spPr>
          <p:txBody>
            <a:bodyPr/>
            <a:lstStyle/>
            <a:p/>
          </p:txBody>
        </p:sp>
        <p:sp>
          <p:nvSpPr>
            <p:cNvPr id="71" name="rc71"/>
            <p:cNvSpPr/>
            <p:nvPr/>
          </p:nvSpPr>
          <p:spPr>
            <a:xfrm>
              <a:off x="7426765" y="3363522"/>
              <a:ext cx="239888" cy="47170"/>
            </a:xfrm>
            <a:prstGeom prst="rect">
              <a:avLst/>
            </a:prstGeom>
            <a:solidFill>
              <a:srgbClr val="E2231A">
                <a:alpha val="100000"/>
              </a:srgbClr>
            </a:solidFill>
          </p:spPr>
          <p:txBody>
            <a:bodyPr/>
            <a:lstStyle/>
            <a:p/>
          </p:txBody>
        </p:sp>
        <p:sp>
          <p:nvSpPr>
            <p:cNvPr id="72" name="rc72"/>
            <p:cNvSpPr/>
            <p:nvPr/>
          </p:nvSpPr>
          <p:spPr>
            <a:xfrm>
              <a:off x="7693308" y="3471992"/>
              <a:ext cx="239888" cy="836028"/>
            </a:xfrm>
            <a:prstGeom prst="rect">
              <a:avLst/>
            </a:prstGeom>
            <a:solidFill>
              <a:srgbClr val="80BD41">
                <a:alpha val="100000"/>
              </a:srgbClr>
            </a:solidFill>
          </p:spPr>
          <p:txBody>
            <a:bodyPr/>
            <a:lstStyle/>
            <a:p/>
          </p:txBody>
        </p:sp>
        <p:sp>
          <p:nvSpPr>
            <p:cNvPr id="73" name="rc73"/>
            <p:cNvSpPr/>
            <p:nvPr/>
          </p:nvSpPr>
          <p:spPr>
            <a:xfrm>
              <a:off x="7693308" y="3379173"/>
              <a:ext cx="239888" cy="92819"/>
            </a:xfrm>
            <a:prstGeom prst="rect">
              <a:avLst/>
            </a:prstGeom>
            <a:solidFill>
              <a:srgbClr val="E2231A">
                <a:alpha val="100000"/>
              </a:srgbClr>
            </a:solidFill>
          </p:spPr>
          <p:txBody>
            <a:bodyPr/>
            <a:lstStyle/>
            <a:p/>
          </p:txBody>
        </p:sp>
        <p:sp>
          <p:nvSpPr>
            <p:cNvPr id="74" name="rc74"/>
            <p:cNvSpPr/>
            <p:nvPr/>
          </p:nvSpPr>
          <p:spPr>
            <a:xfrm>
              <a:off x="7959851" y="3525684"/>
              <a:ext cx="239888" cy="782336"/>
            </a:xfrm>
            <a:prstGeom prst="rect">
              <a:avLst/>
            </a:prstGeom>
            <a:solidFill>
              <a:srgbClr val="80BD41">
                <a:alpha val="100000"/>
              </a:srgbClr>
            </a:solidFill>
          </p:spPr>
          <p:txBody>
            <a:bodyPr/>
            <a:lstStyle/>
            <a:p/>
          </p:txBody>
        </p:sp>
        <p:sp>
          <p:nvSpPr>
            <p:cNvPr id="75" name="rc75"/>
            <p:cNvSpPr/>
            <p:nvPr/>
          </p:nvSpPr>
          <p:spPr>
            <a:xfrm>
              <a:off x="7959851" y="3398302"/>
              <a:ext cx="239888" cy="127382"/>
            </a:xfrm>
            <a:prstGeom prst="rect">
              <a:avLst/>
            </a:prstGeom>
            <a:solidFill>
              <a:srgbClr val="E2231A">
                <a:alpha val="100000"/>
              </a:srgbClr>
            </a:solidFill>
          </p:spPr>
          <p:txBody>
            <a:bodyPr/>
            <a:lstStyle/>
            <a:p/>
          </p:txBody>
        </p:sp>
        <p:sp>
          <p:nvSpPr>
            <p:cNvPr id="76" name="pl76"/>
            <p:cNvSpPr/>
            <p:nvPr/>
          </p:nvSpPr>
          <p:spPr>
            <a:xfrm>
              <a:off x="1416218" y="2095023"/>
              <a:ext cx="6663577" cy="581191"/>
            </a:xfrm>
            <a:custGeom>
              <a:avLst/>
              <a:pathLst>
                <a:path w="6663577" h="581191">
                  <a:moveTo>
                    <a:pt x="0" y="581191"/>
                  </a:moveTo>
                  <a:lnTo>
                    <a:pt x="266543" y="558837"/>
                  </a:lnTo>
                  <a:lnTo>
                    <a:pt x="533086" y="536484"/>
                  </a:lnTo>
                  <a:lnTo>
                    <a:pt x="799629" y="514130"/>
                  </a:lnTo>
                  <a:lnTo>
                    <a:pt x="1066172" y="290595"/>
                  </a:lnTo>
                  <a:lnTo>
                    <a:pt x="1332715" y="201181"/>
                  </a:lnTo>
                  <a:lnTo>
                    <a:pt x="1599258" y="67060"/>
                  </a:lnTo>
                  <a:lnTo>
                    <a:pt x="1865801" y="44707"/>
                  </a:lnTo>
                  <a:lnTo>
                    <a:pt x="2132344" y="44707"/>
                  </a:lnTo>
                  <a:lnTo>
                    <a:pt x="2398888" y="357656"/>
                  </a:lnTo>
                  <a:lnTo>
                    <a:pt x="2665431" y="111767"/>
                  </a:lnTo>
                  <a:lnTo>
                    <a:pt x="2931974" y="178828"/>
                  </a:lnTo>
                  <a:lnTo>
                    <a:pt x="3198517" y="134121"/>
                  </a:lnTo>
                  <a:lnTo>
                    <a:pt x="3465060" y="44707"/>
                  </a:lnTo>
                  <a:lnTo>
                    <a:pt x="3731603" y="156474"/>
                  </a:lnTo>
                  <a:lnTo>
                    <a:pt x="3998146" y="67060"/>
                  </a:lnTo>
                  <a:lnTo>
                    <a:pt x="4264689" y="134121"/>
                  </a:lnTo>
                  <a:lnTo>
                    <a:pt x="4531233" y="89414"/>
                  </a:lnTo>
                  <a:lnTo>
                    <a:pt x="4797776" y="22353"/>
                  </a:lnTo>
                  <a:lnTo>
                    <a:pt x="5064319" y="0"/>
                  </a:lnTo>
                  <a:lnTo>
                    <a:pt x="5330862" y="178828"/>
                  </a:lnTo>
                  <a:lnTo>
                    <a:pt x="5597405" y="201181"/>
                  </a:lnTo>
                  <a:lnTo>
                    <a:pt x="5863948" y="201181"/>
                  </a:lnTo>
                  <a:lnTo>
                    <a:pt x="6130491" y="89414"/>
                  </a:lnTo>
                  <a:lnTo>
                    <a:pt x="6397034" y="201181"/>
                  </a:lnTo>
                  <a:lnTo>
                    <a:pt x="6663577" y="29059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24790" y="3032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89" name="tx89"/>
            <p:cNvSpPr/>
            <p:nvPr/>
          </p:nvSpPr>
          <p:spPr>
            <a:xfrm>
              <a:off x="2657505" y="30926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49.7</a:t>
              </a:r>
            </a:p>
          </p:txBody>
        </p:sp>
        <p:sp>
          <p:nvSpPr>
            <p:cNvPr id="90" name="tx90"/>
            <p:cNvSpPr/>
            <p:nvPr/>
          </p:nvSpPr>
          <p:spPr>
            <a:xfrm>
              <a:off x="3990221" y="2862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1" name="tx91"/>
            <p:cNvSpPr/>
            <p:nvPr/>
          </p:nvSpPr>
          <p:spPr>
            <a:xfrm>
              <a:off x="5322937" y="2862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2" name="tx92"/>
            <p:cNvSpPr/>
            <p:nvPr/>
          </p:nvSpPr>
          <p:spPr>
            <a:xfrm>
              <a:off x="6389109" y="30589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51.2</a:t>
              </a:r>
            </a:p>
          </p:txBody>
        </p:sp>
        <p:sp>
          <p:nvSpPr>
            <p:cNvPr id="93" name="tx93"/>
            <p:cNvSpPr/>
            <p:nvPr/>
          </p:nvSpPr>
          <p:spPr>
            <a:xfrm>
              <a:off x="6655652" y="3103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a:t>
              </a:r>
            </a:p>
          </p:txBody>
        </p:sp>
        <p:sp>
          <p:nvSpPr>
            <p:cNvPr id="94" name="tx94"/>
            <p:cNvSpPr/>
            <p:nvPr/>
          </p:nvSpPr>
          <p:spPr>
            <a:xfrm>
              <a:off x="6922195" y="3119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a:t>
              </a:r>
            </a:p>
          </p:txBody>
        </p:sp>
        <p:sp>
          <p:nvSpPr>
            <p:cNvPr id="95" name="tx95"/>
            <p:cNvSpPr/>
            <p:nvPr/>
          </p:nvSpPr>
          <p:spPr>
            <a:xfrm>
              <a:off x="7188738" y="3221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6" name="tx96"/>
            <p:cNvSpPr/>
            <p:nvPr/>
          </p:nvSpPr>
          <p:spPr>
            <a:xfrm>
              <a:off x="7455282" y="3227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43.5</a:t>
              </a:r>
            </a:p>
          </p:txBody>
        </p:sp>
        <p:sp>
          <p:nvSpPr>
            <p:cNvPr id="97" name="tx97"/>
            <p:cNvSpPr/>
            <p:nvPr/>
          </p:nvSpPr>
          <p:spPr>
            <a:xfrm>
              <a:off x="7721825" y="32443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8" name="tx98"/>
            <p:cNvSpPr/>
            <p:nvPr/>
          </p:nvSpPr>
          <p:spPr>
            <a:xfrm>
              <a:off x="7988368" y="3262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a:t>
              </a:r>
            </a:p>
          </p:txBody>
        </p:sp>
        <p:sp>
          <p:nvSpPr>
            <p:cNvPr id="99" name="pl99"/>
            <p:cNvSpPr/>
            <p:nvPr/>
          </p:nvSpPr>
          <p:spPr>
            <a:xfrm>
              <a:off x="1416218"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568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11" name="tx111"/>
            <p:cNvSpPr/>
            <p:nvPr/>
          </p:nvSpPr>
          <p:spPr>
            <a:xfrm>
              <a:off x="1324790" y="32881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2" name="tx112"/>
            <p:cNvSpPr/>
            <p:nvPr/>
          </p:nvSpPr>
          <p:spPr>
            <a:xfrm>
              <a:off x="2657505" y="3788668"/>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a:t>
              </a:r>
            </a:p>
          </p:txBody>
        </p:sp>
        <p:sp>
          <p:nvSpPr>
            <p:cNvPr id="113" name="tx113"/>
            <p:cNvSpPr/>
            <p:nvPr/>
          </p:nvSpPr>
          <p:spPr>
            <a:xfrm>
              <a:off x="2722808" y="324880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3990221" y="3657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5" name="tx115"/>
            <p:cNvSpPr/>
            <p:nvPr/>
          </p:nvSpPr>
          <p:spPr>
            <a:xfrm>
              <a:off x="4016347" y="30025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5322937" y="3644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17" name="tx117"/>
            <p:cNvSpPr/>
            <p:nvPr/>
          </p:nvSpPr>
          <p:spPr>
            <a:xfrm>
              <a:off x="5349062" y="29906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6389109" y="3722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9" name="tx119"/>
            <p:cNvSpPr/>
            <p:nvPr/>
          </p:nvSpPr>
          <p:spPr>
            <a:xfrm>
              <a:off x="6426979" y="31666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86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1" name="tx121"/>
            <p:cNvSpPr/>
            <p:nvPr/>
          </p:nvSpPr>
          <p:spPr>
            <a:xfrm>
              <a:off x="6681778" y="325327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2" name="tx122"/>
            <p:cNvSpPr/>
            <p:nvPr/>
          </p:nvSpPr>
          <p:spPr>
            <a:xfrm>
              <a:off x="6922195" y="37990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3" name="tx123"/>
            <p:cNvSpPr/>
            <p:nvPr/>
          </p:nvSpPr>
          <p:spPr>
            <a:xfrm>
              <a:off x="6948321" y="32726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4" name="tx124"/>
            <p:cNvSpPr/>
            <p:nvPr/>
          </p:nvSpPr>
          <p:spPr>
            <a:xfrm>
              <a:off x="7188738" y="38449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a:t>
              </a:r>
            </a:p>
          </p:txBody>
        </p:sp>
        <p:sp>
          <p:nvSpPr>
            <p:cNvPr id="125" name="tx125"/>
            <p:cNvSpPr/>
            <p:nvPr/>
          </p:nvSpPr>
          <p:spPr>
            <a:xfrm>
              <a:off x="7214864" y="337076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6" name="tx126"/>
            <p:cNvSpPr/>
            <p:nvPr/>
          </p:nvSpPr>
          <p:spPr>
            <a:xfrm>
              <a:off x="7455282" y="38242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a:t>
              </a:r>
            </a:p>
          </p:txBody>
        </p:sp>
        <p:sp>
          <p:nvSpPr>
            <p:cNvPr id="127" name="tx127"/>
            <p:cNvSpPr/>
            <p:nvPr/>
          </p:nvSpPr>
          <p:spPr>
            <a:xfrm>
              <a:off x="7481407" y="33532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8" name="tx128"/>
            <p:cNvSpPr/>
            <p:nvPr/>
          </p:nvSpPr>
          <p:spPr>
            <a:xfrm>
              <a:off x="7721825" y="38549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29" name="tx129"/>
            <p:cNvSpPr/>
            <p:nvPr/>
          </p:nvSpPr>
          <p:spPr>
            <a:xfrm>
              <a:off x="7747950" y="33904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30" name="tx130"/>
            <p:cNvSpPr/>
            <p:nvPr/>
          </p:nvSpPr>
          <p:spPr>
            <a:xfrm>
              <a:off x="8027545" y="388175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31" name="tx131"/>
            <p:cNvSpPr/>
            <p:nvPr/>
          </p:nvSpPr>
          <p:spPr>
            <a:xfrm>
              <a:off x="8014493" y="34269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0371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51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995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1351"/>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2000-2025</a:t>
              </a:r>
            </a:p>
          </p:txBody>
        </p:sp>
        <p:sp>
          <p:nvSpPr>
            <p:cNvPr id="162" name="pl162"/>
            <p:cNvSpPr/>
            <p:nvPr/>
          </p:nvSpPr>
          <p:spPr>
            <a:xfrm>
              <a:off x="2580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479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156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640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317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507968" cy="129091"/>
            </a:xfrm>
            <a:prstGeom prst="rect">
              <a:avLst/>
            </a:prstGeom>
            <a:solidFill>
              <a:srgbClr val="80BD41">
                <a:alpha val="100000"/>
              </a:srgbClr>
            </a:solidFill>
          </p:spPr>
          <p:txBody>
            <a:bodyPr/>
            <a:lstStyle/>
            <a:p/>
          </p:txBody>
        </p:sp>
        <p:sp>
          <p:nvSpPr>
            <p:cNvPr id="172" name="rc172"/>
            <p:cNvSpPr/>
            <p:nvPr/>
          </p:nvSpPr>
          <p:spPr>
            <a:xfrm>
              <a:off x="7804242" y="5954972"/>
              <a:ext cx="65477" cy="129091"/>
            </a:xfrm>
            <a:prstGeom prst="rect">
              <a:avLst/>
            </a:prstGeom>
            <a:solidFill>
              <a:srgbClr val="E2231A">
                <a:alpha val="100000"/>
              </a:srgbClr>
            </a:solidFill>
          </p:spPr>
          <p:txBody>
            <a:bodyPr/>
            <a:lstStyle/>
            <a:p/>
          </p:txBody>
        </p:sp>
        <p:sp>
          <p:nvSpPr>
            <p:cNvPr id="173" name="rc173"/>
            <p:cNvSpPr/>
            <p:nvPr/>
          </p:nvSpPr>
          <p:spPr>
            <a:xfrm>
              <a:off x="1296273" y="5793607"/>
              <a:ext cx="4937788" cy="129091"/>
            </a:xfrm>
            <a:prstGeom prst="rect">
              <a:avLst/>
            </a:prstGeom>
            <a:solidFill>
              <a:srgbClr val="80BD41">
                <a:alpha val="100000"/>
              </a:srgbClr>
            </a:solidFill>
          </p:spPr>
          <p:txBody>
            <a:bodyPr/>
            <a:lstStyle/>
            <a:p/>
          </p:txBody>
        </p:sp>
        <p:sp>
          <p:nvSpPr>
            <p:cNvPr id="174" name="rc174"/>
            <p:cNvSpPr/>
            <p:nvPr/>
          </p:nvSpPr>
          <p:spPr>
            <a:xfrm>
              <a:off x="6234061" y="5793607"/>
              <a:ext cx="548215" cy="129091"/>
            </a:xfrm>
            <a:prstGeom prst="rect">
              <a:avLst/>
            </a:prstGeom>
            <a:solidFill>
              <a:srgbClr val="E2231A">
                <a:alpha val="100000"/>
              </a:srgbClr>
            </a:solidFill>
          </p:spPr>
          <p:txBody>
            <a:bodyPr/>
            <a:lstStyle/>
            <a:p/>
          </p:txBody>
        </p:sp>
        <p:sp>
          <p:nvSpPr>
            <p:cNvPr id="175" name="rc175"/>
            <p:cNvSpPr/>
            <p:nvPr/>
          </p:nvSpPr>
          <p:spPr>
            <a:xfrm>
              <a:off x="1296273" y="5632243"/>
              <a:ext cx="4620670" cy="129091"/>
            </a:xfrm>
            <a:prstGeom prst="rect">
              <a:avLst/>
            </a:prstGeom>
            <a:solidFill>
              <a:srgbClr val="80BD41">
                <a:alpha val="100000"/>
              </a:srgbClr>
            </a:solidFill>
          </p:spPr>
          <p:txBody>
            <a:bodyPr/>
            <a:lstStyle/>
            <a:p/>
          </p:txBody>
        </p:sp>
        <p:sp>
          <p:nvSpPr>
            <p:cNvPr id="176" name="rc176"/>
            <p:cNvSpPr/>
            <p:nvPr/>
          </p:nvSpPr>
          <p:spPr>
            <a:xfrm>
              <a:off x="5916944" y="5632243"/>
              <a:ext cx="752351" cy="129091"/>
            </a:xfrm>
            <a:prstGeom prst="rect">
              <a:avLst/>
            </a:prstGeom>
            <a:solidFill>
              <a:srgbClr val="E2231A">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51.2</a:t>
              </a:r>
            </a:p>
          </p:txBody>
        </p:sp>
        <p:sp>
          <p:nvSpPr>
            <p:cNvPr id="178" name="tx178"/>
            <p:cNvSpPr/>
            <p:nvPr/>
          </p:nvSpPr>
          <p:spPr>
            <a:xfrm>
              <a:off x="6944050"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42.7</a:t>
              </a:r>
            </a:p>
          </p:txBody>
        </p:sp>
        <p:sp>
          <p:nvSpPr>
            <p:cNvPr id="179" name="tx179"/>
            <p:cNvSpPr/>
            <p:nvPr/>
          </p:nvSpPr>
          <p:spPr>
            <a:xfrm>
              <a:off x="682542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41.9</a:t>
              </a:r>
            </a:p>
          </p:txBody>
        </p:sp>
        <p:sp>
          <p:nvSpPr>
            <p:cNvPr id="180" name="tx180"/>
            <p:cNvSpPr/>
            <p:nvPr/>
          </p:nvSpPr>
          <p:spPr>
            <a:xfrm>
              <a:off x="444476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a:t>
              </a:r>
            </a:p>
          </p:txBody>
        </p:sp>
        <p:sp>
          <p:nvSpPr>
            <p:cNvPr id="181" name="tx181"/>
            <p:cNvSpPr/>
            <p:nvPr/>
          </p:nvSpPr>
          <p:spPr>
            <a:xfrm>
              <a:off x="777518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65967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38.5</a:t>
              </a:r>
            </a:p>
          </p:txBody>
        </p:sp>
        <p:sp>
          <p:nvSpPr>
            <p:cNvPr id="183" name="tx183"/>
            <p:cNvSpPr/>
            <p:nvPr/>
          </p:nvSpPr>
          <p:spPr>
            <a:xfrm>
              <a:off x="6432820"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4" name="tx184"/>
            <p:cNvSpPr/>
            <p:nvPr/>
          </p:nvSpPr>
          <p:spPr>
            <a:xfrm>
              <a:off x="3546319" y="56562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85" name="tx185"/>
            <p:cNvSpPr/>
            <p:nvPr/>
          </p:nvSpPr>
          <p:spPr>
            <a:xfrm>
              <a:off x="621777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8633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35408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(86%) was lower than in 2019 (99%).
The number of children vaccinated with MCV1 decreased 29% compared to in 2019.
The number of surviving infants decreased approximately 18%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578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16842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97894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6315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57368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28541" y="4949064"/>
              <a:ext cx="416196" cy="3568"/>
            </a:xfrm>
            <a:prstGeom prst="rect">
              <a:avLst/>
            </a:prstGeom>
            <a:solidFill>
              <a:srgbClr val="1CABE2">
                <a:alpha val="100000"/>
              </a:srgbClr>
            </a:solidFill>
          </p:spPr>
          <p:txBody>
            <a:bodyPr/>
            <a:lstStyle/>
            <a:p/>
          </p:txBody>
        </p:sp>
        <p:sp>
          <p:nvSpPr>
            <p:cNvPr id="25" name="rc25"/>
            <p:cNvSpPr/>
            <p:nvPr/>
          </p:nvSpPr>
          <p:spPr>
            <a:xfrm>
              <a:off x="1490981" y="4016754"/>
              <a:ext cx="416196" cy="935878"/>
            </a:xfrm>
            <a:prstGeom prst="rect">
              <a:avLst/>
            </a:prstGeom>
            <a:solidFill>
              <a:srgbClr val="1CABE2">
                <a:alpha val="100000"/>
              </a:srgbClr>
            </a:solidFill>
          </p:spPr>
          <p:txBody>
            <a:bodyPr/>
            <a:lstStyle/>
            <a:p/>
          </p:txBody>
        </p:sp>
        <p:sp>
          <p:nvSpPr>
            <p:cNvPr id="26" name="rc26"/>
            <p:cNvSpPr/>
            <p:nvPr/>
          </p:nvSpPr>
          <p:spPr>
            <a:xfrm>
              <a:off x="1953422" y="4573190"/>
              <a:ext cx="416196" cy="379442"/>
            </a:xfrm>
            <a:prstGeom prst="rect">
              <a:avLst/>
            </a:prstGeom>
            <a:solidFill>
              <a:srgbClr val="1CABE2">
                <a:alpha val="100000"/>
              </a:srgbClr>
            </a:solidFill>
          </p:spPr>
          <p:txBody>
            <a:bodyPr/>
            <a:lstStyle/>
            <a:p/>
          </p:txBody>
        </p:sp>
        <p:sp>
          <p:nvSpPr>
            <p:cNvPr id="27" name="rc27"/>
            <p:cNvSpPr/>
            <p:nvPr/>
          </p:nvSpPr>
          <p:spPr>
            <a:xfrm>
              <a:off x="2415863" y="4903745"/>
              <a:ext cx="416196" cy="48887"/>
            </a:xfrm>
            <a:prstGeom prst="rect">
              <a:avLst/>
            </a:prstGeom>
            <a:solidFill>
              <a:srgbClr val="1CABE2">
                <a:alpha val="100000"/>
              </a:srgbClr>
            </a:solidFill>
          </p:spPr>
          <p:txBody>
            <a:bodyPr/>
            <a:lstStyle/>
            <a:p/>
          </p:txBody>
        </p:sp>
        <p:sp>
          <p:nvSpPr>
            <p:cNvPr id="28" name="rc28"/>
            <p:cNvSpPr/>
            <p:nvPr/>
          </p:nvSpPr>
          <p:spPr>
            <a:xfrm>
              <a:off x="2878304" y="4950967"/>
              <a:ext cx="416196" cy="1665"/>
            </a:xfrm>
            <a:prstGeom prst="rect">
              <a:avLst/>
            </a:prstGeom>
            <a:solidFill>
              <a:srgbClr val="1CABE2">
                <a:alpha val="100000"/>
              </a:srgbClr>
            </a:solidFill>
          </p:spPr>
          <p:txBody>
            <a:bodyPr/>
            <a:lstStyle/>
            <a:p/>
          </p:txBody>
        </p:sp>
        <p:sp>
          <p:nvSpPr>
            <p:cNvPr id="29" name="rc29"/>
            <p:cNvSpPr/>
            <p:nvPr/>
          </p:nvSpPr>
          <p:spPr>
            <a:xfrm>
              <a:off x="3340745" y="4941214"/>
              <a:ext cx="416196" cy="11418"/>
            </a:xfrm>
            <a:prstGeom prst="rect">
              <a:avLst/>
            </a:prstGeom>
            <a:solidFill>
              <a:srgbClr val="1CABE2">
                <a:alpha val="100000"/>
              </a:srgbClr>
            </a:solidFill>
          </p:spPr>
          <p:txBody>
            <a:bodyPr/>
            <a:lstStyle/>
            <a:p/>
          </p:txBody>
        </p:sp>
        <p:sp>
          <p:nvSpPr>
            <p:cNvPr id="30" name="rc30"/>
            <p:cNvSpPr/>
            <p:nvPr/>
          </p:nvSpPr>
          <p:spPr>
            <a:xfrm>
              <a:off x="3803185" y="4690710"/>
              <a:ext cx="416196" cy="261922"/>
            </a:xfrm>
            <a:prstGeom prst="rect">
              <a:avLst/>
            </a:prstGeom>
            <a:solidFill>
              <a:srgbClr val="1CABE2">
                <a:alpha val="100000"/>
              </a:srgbClr>
            </a:solidFill>
          </p:spPr>
          <p:txBody>
            <a:bodyPr/>
            <a:lstStyle/>
            <a:p/>
          </p:txBody>
        </p:sp>
        <p:sp>
          <p:nvSpPr>
            <p:cNvPr id="31" name="rc31"/>
            <p:cNvSpPr/>
            <p:nvPr/>
          </p:nvSpPr>
          <p:spPr>
            <a:xfrm>
              <a:off x="4265626" y="4486358"/>
              <a:ext cx="416196" cy="466274"/>
            </a:xfrm>
            <a:prstGeom prst="rect">
              <a:avLst/>
            </a:prstGeom>
            <a:solidFill>
              <a:srgbClr val="1CABE2">
                <a:alpha val="100000"/>
              </a:srgbClr>
            </a:solidFill>
          </p:spPr>
          <p:txBody>
            <a:bodyPr/>
            <a:lstStyle/>
            <a:p/>
          </p:txBody>
        </p:sp>
        <p:sp>
          <p:nvSpPr>
            <p:cNvPr id="32" name="rc32"/>
            <p:cNvSpPr/>
            <p:nvPr/>
          </p:nvSpPr>
          <p:spPr>
            <a:xfrm>
              <a:off x="4728067" y="4950254"/>
              <a:ext cx="416196" cy="2378"/>
            </a:xfrm>
            <a:prstGeom prst="rect">
              <a:avLst/>
            </a:prstGeom>
            <a:solidFill>
              <a:srgbClr val="1CABE2">
                <a:alpha val="100000"/>
              </a:srgbClr>
            </a:solidFill>
          </p:spPr>
          <p:txBody>
            <a:bodyPr/>
            <a:lstStyle/>
            <a:p/>
          </p:txBody>
        </p:sp>
        <p:sp>
          <p:nvSpPr>
            <p:cNvPr id="33" name="rc33"/>
            <p:cNvSpPr/>
            <p:nvPr/>
          </p:nvSpPr>
          <p:spPr>
            <a:xfrm>
              <a:off x="5190508" y="4952038"/>
              <a:ext cx="416196" cy="594"/>
            </a:xfrm>
            <a:prstGeom prst="rect">
              <a:avLst/>
            </a:prstGeom>
            <a:solidFill>
              <a:srgbClr val="1CABE2">
                <a:alpha val="100000"/>
              </a:srgbClr>
            </a:solidFill>
          </p:spPr>
          <p:txBody>
            <a:bodyPr/>
            <a:lstStyle/>
            <a:p/>
          </p:txBody>
        </p:sp>
        <p:sp>
          <p:nvSpPr>
            <p:cNvPr id="34" name="rc34"/>
            <p:cNvSpPr/>
            <p:nvPr/>
          </p:nvSpPr>
          <p:spPr>
            <a:xfrm>
              <a:off x="5652949" y="4951205"/>
              <a:ext cx="416196" cy="1427"/>
            </a:xfrm>
            <a:prstGeom prst="rect">
              <a:avLst/>
            </a:prstGeom>
            <a:solidFill>
              <a:srgbClr val="1CABE2">
                <a:alpha val="100000"/>
              </a:srgbClr>
            </a:solidFill>
          </p:spPr>
          <p:txBody>
            <a:bodyPr/>
            <a:lstStyle/>
            <a:p/>
          </p:txBody>
        </p:sp>
        <p:sp>
          <p:nvSpPr>
            <p:cNvPr id="35" name="rc35"/>
            <p:cNvSpPr/>
            <p:nvPr/>
          </p:nvSpPr>
          <p:spPr>
            <a:xfrm>
              <a:off x="6115389" y="4947994"/>
              <a:ext cx="416196" cy="4638"/>
            </a:xfrm>
            <a:prstGeom prst="rect">
              <a:avLst/>
            </a:prstGeom>
            <a:solidFill>
              <a:srgbClr val="1CABE2">
                <a:alpha val="100000"/>
              </a:srgbClr>
            </a:solidFill>
          </p:spPr>
          <p:txBody>
            <a:bodyPr/>
            <a:lstStyle/>
            <a:p/>
          </p:txBody>
        </p:sp>
        <p:sp>
          <p:nvSpPr>
            <p:cNvPr id="36" name="rc36"/>
            <p:cNvSpPr/>
            <p:nvPr/>
          </p:nvSpPr>
          <p:spPr>
            <a:xfrm>
              <a:off x="6577830" y="4911001"/>
              <a:ext cx="416196" cy="41631"/>
            </a:xfrm>
            <a:prstGeom prst="rect">
              <a:avLst/>
            </a:prstGeom>
            <a:solidFill>
              <a:srgbClr val="1CABE2">
                <a:alpha val="100000"/>
              </a:srgbClr>
            </a:solidFill>
          </p:spPr>
          <p:txBody>
            <a:bodyPr/>
            <a:lstStyle/>
            <a:p/>
          </p:txBody>
        </p:sp>
        <p:sp>
          <p:nvSpPr>
            <p:cNvPr id="37" name="rc37"/>
            <p:cNvSpPr/>
            <p:nvPr/>
          </p:nvSpPr>
          <p:spPr>
            <a:xfrm>
              <a:off x="7040271" y="4890066"/>
              <a:ext cx="416196" cy="62566"/>
            </a:xfrm>
            <a:prstGeom prst="rect">
              <a:avLst/>
            </a:prstGeom>
            <a:solidFill>
              <a:srgbClr val="1CABE2">
                <a:alpha val="100000"/>
              </a:srgbClr>
            </a:solidFill>
          </p:spPr>
          <p:txBody>
            <a:bodyPr/>
            <a:lstStyle/>
            <a:p/>
          </p:txBody>
        </p:sp>
        <p:sp>
          <p:nvSpPr>
            <p:cNvPr id="38" name="pl38"/>
            <p:cNvSpPr/>
            <p:nvPr/>
          </p:nvSpPr>
          <p:spPr>
            <a:xfrm>
              <a:off x="1236639" y="1864232"/>
              <a:ext cx="6011730" cy="405547"/>
            </a:xfrm>
            <a:custGeom>
              <a:avLst/>
              <a:pathLst>
                <a:path w="6011730" h="405547">
                  <a:moveTo>
                    <a:pt x="0" y="187175"/>
                  </a:moveTo>
                  <a:lnTo>
                    <a:pt x="462440" y="62391"/>
                  </a:lnTo>
                  <a:lnTo>
                    <a:pt x="924881" y="218371"/>
                  </a:lnTo>
                  <a:lnTo>
                    <a:pt x="1387322" y="93587"/>
                  </a:lnTo>
                  <a:lnTo>
                    <a:pt x="1849763" y="187175"/>
                  </a:lnTo>
                  <a:lnTo>
                    <a:pt x="2312204" y="124783"/>
                  </a:lnTo>
                  <a:lnTo>
                    <a:pt x="2774644" y="31195"/>
                  </a:lnTo>
                  <a:lnTo>
                    <a:pt x="3237085" y="0"/>
                  </a:lnTo>
                  <a:lnTo>
                    <a:pt x="3699526" y="249567"/>
                  </a:lnTo>
                  <a:lnTo>
                    <a:pt x="4161967" y="280763"/>
                  </a:lnTo>
                  <a:lnTo>
                    <a:pt x="4624408" y="280763"/>
                  </a:lnTo>
                  <a:lnTo>
                    <a:pt x="5086848" y="124783"/>
                  </a:lnTo>
                  <a:lnTo>
                    <a:pt x="5549289" y="280763"/>
                  </a:lnTo>
                  <a:lnTo>
                    <a:pt x="6011730" y="405547"/>
                  </a:lnTo>
                </a:path>
              </a:pathLst>
            </a:custGeom>
            <a:ln w="27101" cap="flat">
              <a:solidFill>
                <a:srgbClr val="00833D">
                  <a:alpha val="100000"/>
                </a:srgbClr>
              </a:solidFill>
              <a:prstDash val="solid"/>
              <a:round/>
            </a:ln>
          </p:spPr>
          <p:txBody>
            <a:bodyPr/>
            <a:lstStyle/>
            <a:p/>
          </p:txBody>
        </p:sp>
        <p:sp>
          <p:nvSpPr>
            <p:cNvPr id="39" name="pl39"/>
            <p:cNvSpPr/>
            <p:nvPr/>
          </p:nvSpPr>
          <p:spPr>
            <a:xfrm>
              <a:off x="1236639" y="1926624"/>
              <a:ext cx="6011730" cy="623919"/>
            </a:xfrm>
            <a:custGeom>
              <a:avLst/>
              <a:pathLst>
                <a:path w="6011730" h="623919">
                  <a:moveTo>
                    <a:pt x="0" y="561527"/>
                  </a:moveTo>
                  <a:lnTo>
                    <a:pt x="462440" y="249567"/>
                  </a:lnTo>
                  <a:lnTo>
                    <a:pt x="924881" y="311959"/>
                  </a:lnTo>
                  <a:lnTo>
                    <a:pt x="1387322" y="187175"/>
                  </a:lnTo>
                  <a:lnTo>
                    <a:pt x="1849763" y="374351"/>
                  </a:lnTo>
                  <a:lnTo>
                    <a:pt x="2312204" y="218371"/>
                  </a:lnTo>
                  <a:lnTo>
                    <a:pt x="2774644" y="31195"/>
                  </a:lnTo>
                  <a:lnTo>
                    <a:pt x="3237085" y="0"/>
                  </a:lnTo>
                  <a:lnTo>
                    <a:pt x="3699526" y="623919"/>
                  </a:lnTo>
                  <a:lnTo>
                    <a:pt x="4161967" y="499135"/>
                  </a:lnTo>
                  <a:lnTo>
                    <a:pt x="4624408" y="592723"/>
                  </a:lnTo>
                  <a:lnTo>
                    <a:pt x="5086848" y="343155"/>
                  </a:lnTo>
                  <a:lnTo>
                    <a:pt x="5549289" y="499135"/>
                  </a:lnTo>
                  <a:lnTo>
                    <a:pt x="6011730" y="530331"/>
                  </a:lnTo>
                </a:path>
              </a:pathLst>
            </a:custGeom>
            <a:ln w="27101" cap="flat">
              <a:solidFill>
                <a:srgbClr val="002759">
                  <a:alpha val="100000"/>
                </a:srgbClr>
              </a:solidFill>
              <a:prstDash val="solid"/>
              <a:round/>
            </a:ln>
          </p:spPr>
          <p:txBody>
            <a:bodyPr/>
            <a:lstStyle/>
            <a:p/>
          </p:txBody>
        </p:sp>
        <p:sp>
          <p:nvSpPr>
            <p:cNvPr id="40" name="pt40"/>
            <p:cNvSpPr/>
            <p:nvPr/>
          </p:nvSpPr>
          <p:spPr>
            <a:xfrm>
              <a:off x="120503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6747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991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92360"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54801"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51724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968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42123"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04564"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67005"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2944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91887"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5432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16768"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05038"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67479"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29919"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92360"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70320" y="481916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9" name="tx69"/>
            <p:cNvSpPr/>
            <p:nvPr/>
          </p:nvSpPr>
          <p:spPr>
            <a:xfrm>
              <a:off x="1549877"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7,868</a:t>
              </a:r>
            </a:p>
          </p:txBody>
        </p:sp>
        <p:sp>
          <p:nvSpPr>
            <p:cNvPr id="70" name="tx70"/>
            <p:cNvSpPr/>
            <p:nvPr/>
          </p:nvSpPr>
          <p:spPr>
            <a:xfrm>
              <a:off x="2012318" y="442791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3,190</a:t>
              </a:r>
            </a:p>
          </p:txBody>
        </p:sp>
        <p:sp>
          <p:nvSpPr>
            <p:cNvPr id="71" name="tx71"/>
            <p:cNvSpPr/>
            <p:nvPr/>
          </p:nvSpPr>
          <p:spPr>
            <a:xfrm>
              <a:off x="2524483" y="477535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411</a:t>
              </a:r>
            </a:p>
          </p:txBody>
        </p:sp>
        <p:sp>
          <p:nvSpPr>
            <p:cNvPr id="72" name="tx72"/>
            <p:cNvSpPr/>
            <p:nvPr/>
          </p:nvSpPr>
          <p:spPr>
            <a:xfrm>
              <a:off x="3020084" y="482258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3" name="tx73"/>
            <p:cNvSpPr/>
            <p:nvPr/>
          </p:nvSpPr>
          <p:spPr>
            <a:xfrm>
              <a:off x="3482524" y="481137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74" name="tx74"/>
            <p:cNvSpPr/>
            <p:nvPr/>
          </p:nvSpPr>
          <p:spPr>
            <a:xfrm>
              <a:off x="3862081" y="45454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2,202</a:t>
              </a:r>
            </a:p>
          </p:txBody>
        </p:sp>
        <p:sp>
          <p:nvSpPr>
            <p:cNvPr id="75" name="tx75"/>
            <p:cNvSpPr/>
            <p:nvPr/>
          </p:nvSpPr>
          <p:spPr>
            <a:xfrm>
              <a:off x="4324522" y="434108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3,920</a:t>
              </a:r>
            </a:p>
          </p:txBody>
        </p:sp>
        <p:sp>
          <p:nvSpPr>
            <p:cNvPr id="76" name="tx76"/>
            <p:cNvSpPr/>
            <p:nvPr/>
          </p:nvSpPr>
          <p:spPr>
            <a:xfrm>
              <a:off x="4869847" y="48204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7" name="tx77"/>
            <p:cNvSpPr/>
            <p:nvPr/>
          </p:nvSpPr>
          <p:spPr>
            <a:xfrm>
              <a:off x="5365447" y="4823709"/>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8" name="tx78"/>
            <p:cNvSpPr/>
            <p:nvPr/>
          </p:nvSpPr>
          <p:spPr>
            <a:xfrm>
              <a:off x="5794728" y="482281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9" name="tx79"/>
            <p:cNvSpPr/>
            <p:nvPr/>
          </p:nvSpPr>
          <p:spPr>
            <a:xfrm>
              <a:off x="6257169" y="481809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a:t>
              </a:r>
            </a:p>
          </p:txBody>
        </p:sp>
        <p:sp>
          <p:nvSpPr>
            <p:cNvPr id="80" name="tx80"/>
            <p:cNvSpPr/>
            <p:nvPr/>
          </p:nvSpPr>
          <p:spPr>
            <a:xfrm>
              <a:off x="6686451" y="478110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350</a:t>
              </a:r>
            </a:p>
          </p:txBody>
        </p:sp>
        <p:sp>
          <p:nvSpPr>
            <p:cNvPr id="81" name="tx81"/>
            <p:cNvSpPr/>
            <p:nvPr/>
          </p:nvSpPr>
          <p:spPr>
            <a:xfrm>
              <a:off x="7148891" y="476022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526</a:t>
              </a:r>
            </a:p>
          </p:txBody>
        </p:sp>
        <p:sp>
          <p:nvSpPr>
            <p:cNvPr id="82" name="pl82"/>
            <p:cNvSpPr/>
            <p:nvPr/>
          </p:nvSpPr>
          <p:spPr>
            <a:xfrm>
              <a:off x="7267359" y="2228601"/>
              <a:ext cx="594944" cy="39904"/>
            </a:xfrm>
            <a:custGeom>
              <a:avLst/>
              <a:pathLst>
                <a:path w="594944" h="39904">
                  <a:moveTo>
                    <a:pt x="594944" y="0"/>
                  </a:moveTo>
                  <a:lnTo>
                    <a:pt x="0" y="39904"/>
                  </a:lnTo>
                </a:path>
              </a:pathLst>
            </a:custGeom>
          </p:spPr>
          <p:txBody>
            <a:bodyPr/>
            <a:lstStyle/>
            <a:p/>
          </p:txBody>
        </p:sp>
        <p:sp>
          <p:nvSpPr>
            <p:cNvPr id="83" name="pl83"/>
            <p:cNvSpPr/>
            <p:nvPr/>
          </p:nvSpPr>
          <p:spPr>
            <a:xfrm>
              <a:off x="7267377" y="2458172"/>
              <a:ext cx="594926" cy="38073"/>
            </a:xfrm>
            <a:custGeom>
              <a:avLst/>
              <a:pathLst>
                <a:path w="594926" h="38073">
                  <a:moveTo>
                    <a:pt x="594926" y="38073"/>
                  </a:moveTo>
                  <a:lnTo>
                    <a:pt x="0" y="0"/>
                  </a:lnTo>
                </a:path>
              </a:pathLst>
            </a:custGeom>
          </p:spPr>
          <p:txBody>
            <a:bodyPr/>
            <a:lstStyle/>
            <a:p/>
          </p:txBody>
        </p:sp>
        <p:sp>
          <p:nvSpPr>
            <p:cNvPr id="84" name="pg84"/>
            <p:cNvSpPr/>
            <p:nvPr/>
          </p:nvSpPr>
          <p:spPr>
            <a:xfrm>
              <a:off x="7793724" y="213975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1808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6" name="pg86"/>
            <p:cNvSpPr/>
            <p:nvPr/>
          </p:nvSpPr>
          <p:spPr>
            <a:xfrm>
              <a:off x="7793724" y="24082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4493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8" name="rc88"/>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69934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1" name="tx91"/>
            <p:cNvSpPr/>
            <p:nvPr/>
          </p:nvSpPr>
          <p:spPr>
            <a:xfrm>
              <a:off x="508103" y="250987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6355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64595" y="5900002"/>
              <a:ext cx="201456" cy="201456"/>
            </a:xfrm>
            <a:prstGeom prst="rect">
              <a:avLst/>
            </a:prstGeom>
            <a:solidFill>
              <a:srgbClr val="1CABE2">
                <a:alpha val="100000"/>
              </a:srgbClr>
            </a:solidFill>
          </p:spPr>
          <p:txBody>
            <a:bodyPr/>
            <a:lstStyle/>
            <a:p/>
          </p:txBody>
        </p:sp>
        <p:sp>
          <p:nvSpPr>
            <p:cNvPr id="126" name="tx126"/>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69674" y="1334104"/>
              <a:ext cx="54555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Georgia,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526 confirmed measles cases in Georgia. In the same year, MCV1 coverage was 86% and MCV2 coverage was 80%.
The number of cases in 2025 was 50% more than in 2024 (n=350).
The highest number of measles cases was reported in 2013 (n=7,868). In this year, MCV1 coverage was 97%.
Georgia reported measles vaccine stockouts in 2009 and 2011.
There were measles-containing vaccine supplementary immunization activities/campaigns in 2020.</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experienced an increase in measles cases compared with 2024, while MCV1 coverage was 86% and MCV2 coverage was 80%.</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864471"/>
              <a:ext cx="3520101" cy="2086786"/>
            </a:xfrm>
            <a:custGeom>
              <a:avLst/>
              <a:pathLst>
                <a:path w="3520101" h="2086786">
                  <a:moveTo>
                    <a:pt x="0" y="1147732"/>
                  </a:moveTo>
                  <a:lnTo>
                    <a:pt x="140804" y="1147732"/>
                  </a:lnTo>
                  <a:lnTo>
                    <a:pt x="281608" y="939054"/>
                  </a:lnTo>
                  <a:lnTo>
                    <a:pt x="422412" y="0"/>
                  </a:lnTo>
                  <a:lnTo>
                    <a:pt x="563216" y="1043393"/>
                  </a:lnTo>
                  <a:lnTo>
                    <a:pt x="704020" y="1147732"/>
                  </a:lnTo>
                  <a:lnTo>
                    <a:pt x="844824" y="1043393"/>
                  </a:lnTo>
                  <a:lnTo>
                    <a:pt x="985628" y="2086786"/>
                  </a:lnTo>
                  <a:lnTo>
                    <a:pt x="1126432" y="1460750"/>
                  </a:lnTo>
                  <a:lnTo>
                    <a:pt x="1267236" y="1043393"/>
                  </a:lnTo>
                  <a:lnTo>
                    <a:pt x="1408040" y="1460750"/>
                  </a:lnTo>
                  <a:lnTo>
                    <a:pt x="1548844" y="1773768"/>
                  </a:lnTo>
                  <a:lnTo>
                    <a:pt x="1689648" y="1982447"/>
                  </a:lnTo>
                  <a:lnTo>
                    <a:pt x="1830452" y="1565090"/>
                  </a:lnTo>
                  <a:lnTo>
                    <a:pt x="1971256" y="1356411"/>
                  </a:lnTo>
                  <a:lnTo>
                    <a:pt x="2112061" y="1878108"/>
                  </a:lnTo>
                  <a:lnTo>
                    <a:pt x="2252865" y="1669429"/>
                  </a:lnTo>
                  <a:lnTo>
                    <a:pt x="2393669" y="1460750"/>
                  </a:lnTo>
                  <a:lnTo>
                    <a:pt x="2534473" y="1565090"/>
                  </a:lnTo>
                  <a:lnTo>
                    <a:pt x="2675277" y="1669429"/>
                  </a:lnTo>
                  <a:lnTo>
                    <a:pt x="2816081" y="1460750"/>
                  </a:lnTo>
                  <a:lnTo>
                    <a:pt x="2956885" y="939054"/>
                  </a:lnTo>
                  <a:lnTo>
                    <a:pt x="3097689" y="1043393"/>
                  </a:lnTo>
                  <a:lnTo>
                    <a:pt x="3238493" y="1356411"/>
                  </a:lnTo>
                  <a:lnTo>
                    <a:pt x="3379297" y="1252072"/>
                  </a:lnTo>
                  <a:lnTo>
                    <a:pt x="3520101" y="939054"/>
                  </a:lnTo>
                </a:path>
              </a:pathLst>
            </a:custGeom>
            <a:ln w="27101" cap="flat">
              <a:solidFill>
                <a:srgbClr val="0058AB">
                  <a:alpha val="80000"/>
                </a:srgbClr>
              </a:solidFill>
              <a:prstDash val="solid"/>
              <a:round/>
            </a:ln>
          </p:spPr>
          <p:txBody>
            <a:bodyPr/>
            <a:lstStyle/>
            <a:p/>
          </p:txBody>
        </p:sp>
        <p:sp>
          <p:nvSpPr>
            <p:cNvPr id="20" name="pl20"/>
            <p:cNvSpPr/>
            <p:nvPr/>
          </p:nvSpPr>
          <p:spPr>
            <a:xfrm>
              <a:off x="943464" y="3699185"/>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4429561"/>
              <a:ext cx="3520101" cy="521696"/>
            </a:xfrm>
            <a:custGeom>
              <a:avLst/>
              <a:pathLst>
                <a:path w="3520101" h="521696">
                  <a:moveTo>
                    <a:pt x="0" y="208678"/>
                  </a:moveTo>
                  <a:lnTo>
                    <a:pt x="140804" y="313018"/>
                  </a:lnTo>
                  <a:lnTo>
                    <a:pt x="281608" y="313018"/>
                  </a:lnTo>
                  <a:lnTo>
                    <a:pt x="422412" y="0"/>
                  </a:lnTo>
                  <a:lnTo>
                    <a:pt x="563216" y="417357"/>
                  </a:lnTo>
                  <a:lnTo>
                    <a:pt x="704020" y="417357"/>
                  </a:lnTo>
                  <a:lnTo>
                    <a:pt x="844824" y="417357"/>
                  </a:lnTo>
                  <a:lnTo>
                    <a:pt x="985628" y="417357"/>
                  </a:lnTo>
                  <a:lnTo>
                    <a:pt x="1126432" y="417357"/>
                  </a:lnTo>
                  <a:lnTo>
                    <a:pt x="1267236" y="417357"/>
                  </a:lnTo>
                  <a:lnTo>
                    <a:pt x="1408040" y="417357"/>
                  </a:lnTo>
                  <a:lnTo>
                    <a:pt x="1548844" y="417357"/>
                  </a:lnTo>
                  <a:lnTo>
                    <a:pt x="1689648" y="521696"/>
                  </a:lnTo>
                  <a:lnTo>
                    <a:pt x="1830452" y="417357"/>
                  </a:lnTo>
                  <a:lnTo>
                    <a:pt x="1971256" y="0"/>
                  </a:lnTo>
                  <a:lnTo>
                    <a:pt x="2112061" y="104339"/>
                  </a:lnTo>
                  <a:lnTo>
                    <a:pt x="2252865" y="104339"/>
                  </a:lnTo>
                  <a:lnTo>
                    <a:pt x="2393669" y="208678"/>
                  </a:lnTo>
                  <a:lnTo>
                    <a:pt x="2534473" y="208678"/>
                  </a:lnTo>
                  <a:lnTo>
                    <a:pt x="2675277" y="417357"/>
                  </a:lnTo>
                  <a:lnTo>
                    <a:pt x="2816081" y="208678"/>
                  </a:lnTo>
                  <a:lnTo>
                    <a:pt x="2956885" y="208678"/>
                  </a:lnTo>
                  <a:lnTo>
                    <a:pt x="3097689" y="313018"/>
                  </a:lnTo>
                  <a:lnTo>
                    <a:pt x="3238493" y="208678"/>
                  </a:lnTo>
                  <a:lnTo>
                    <a:pt x="3379297" y="208678"/>
                  </a:lnTo>
                  <a:lnTo>
                    <a:pt x="3520101" y="208678"/>
                  </a:lnTo>
                </a:path>
              </a:pathLst>
            </a:custGeom>
            <a:ln w="27101" cap="flat">
              <a:solidFill>
                <a:srgbClr val="00833D">
                  <a:alpha val="80000"/>
                </a:srgbClr>
              </a:solidFill>
              <a:prstDash val="solid"/>
              <a:round/>
            </a:ln>
          </p:spPr>
          <p:txBody>
            <a:bodyPr/>
            <a:lstStyle/>
            <a:p/>
          </p:txBody>
        </p:sp>
        <p:sp>
          <p:nvSpPr>
            <p:cNvPr id="22" name="pl22"/>
            <p:cNvSpPr/>
            <p:nvPr/>
          </p:nvSpPr>
          <p:spPr>
            <a:xfrm>
              <a:off x="943464" y="2864471"/>
              <a:ext cx="3520101" cy="2086786"/>
            </a:xfrm>
            <a:custGeom>
              <a:avLst/>
              <a:pathLst>
                <a:path w="3520101" h="2086786">
                  <a:moveTo>
                    <a:pt x="0" y="1147732"/>
                  </a:moveTo>
                  <a:lnTo>
                    <a:pt x="140804" y="1147732"/>
                  </a:lnTo>
                  <a:lnTo>
                    <a:pt x="281608" y="939054"/>
                  </a:lnTo>
                  <a:lnTo>
                    <a:pt x="422412" y="0"/>
                  </a:lnTo>
                  <a:lnTo>
                    <a:pt x="563216" y="1043393"/>
                  </a:lnTo>
                  <a:lnTo>
                    <a:pt x="704020" y="1147732"/>
                  </a:lnTo>
                  <a:lnTo>
                    <a:pt x="844824" y="1043393"/>
                  </a:lnTo>
                  <a:lnTo>
                    <a:pt x="985628" y="2086786"/>
                  </a:lnTo>
                  <a:lnTo>
                    <a:pt x="1126432" y="1460750"/>
                  </a:lnTo>
                  <a:lnTo>
                    <a:pt x="1267236" y="1043393"/>
                  </a:lnTo>
                  <a:lnTo>
                    <a:pt x="1408040" y="1460750"/>
                  </a:lnTo>
                  <a:lnTo>
                    <a:pt x="1548844" y="1773768"/>
                  </a:lnTo>
                  <a:lnTo>
                    <a:pt x="1689648" y="1982447"/>
                  </a:lnTo>
                  <a:lnTo>
                    <a:pt x="1830452" y="1565090"/>
                  </a:lnTo>
                  <a:lnTo>
                    <a:pt x="1971256" y="1356411"/>
                  </a:lnTo>
                  <a:lnTo>
                    <a:pt x="2112061" y="1878108"/>
                  </a:lnTo>
                  <a:lnTo>
                    <a:pt x="2252865" y="1669429"/>
                  </a:lnTo>
                  <a:lnTo>
                    <a:pt x="2393669" y="1460750"/>
                  </a:lnTo>
                  <a:lnTo>
                    <a:pt x="2534473" y="1565090"/>
                  </a:lnTo>
                  <a:lnTo>
                    <a:pt x="2675277" y="1669429"/>
                  </a:lnTo>
                  <a:lnTo>
                    <a:pt x="2816081" y="1460750"/>
                  </a:lnTo>
                  <a:lnTo>
                    <a:pt x="2956885" y="939054"/>
                  </a:lnTo>
                  <a:lnTo>
                    <a:pt x="3097689" y="1043393"/>
                  </a:lnTo>
                  <a:lnTo>
                    <a:pt x="3238493" y="1356411"/>
                  </a:lnTo>
                  <a:lnTo>
                    <a:pt x="3379297" y="1252072"/>
                  </a:lnTo>
                  <a:lnTo>
                    <a:pt x="3520101" y="939054"/>
                  </a:lnTo>
                </a:path>
              </a:pathLst>
            </a:custGeom>
            <a:ln w="43362" cap="flat">
              <a:solidFill>
                <a:srgbClr val="000000">
                  <a:alpha val="100000"/>
                </a:srgbClr>
              </a:solidFill>
              <a:prstDash val="solid"/>
              <a:round/>
            </a:ln>
          </p:spPr>
          <p:txBody>
            <a:bodyPr/>
            <a:lstStyle/>
            <a:p/>
          </p:txBody>
        </p:sp>
        <p:sp>
          <p:nvSpPr>
            <p:cNvPr id="23" name="pl23"/>
            <p:cNvSpPr/>
            <p:nvPr/>
          </p:nvSpPr>
          <p:spPr>
            <a:xfrm>
              <a:off x="943464" y="2864471"/>
              <a:ext cx="3520101" cy="2086786"/>
            </a:xfrm>
            <a:custGeom>
              <a:avLst/>
              <a:pathLst>
                <a:path w="3520101" h="2086786">
                  <a:moveTo>
                    <a:pt x="0" y="1147732"/>
                  </a:moveTo>
                  <a:lnTo>
                    <a:pt x="140804" y="1147732"/>
                  </a:lnTo>
                  <a:lnTo>
                    <a:pt x="281608" y="939054"/>
                  </a:lnTo>
                  <a:lnTo>
                    <a:pt x="422412" y="0"/>
                  </a:lnTo>
                  <a:lnTo>
                    <a:pt x="563216" y="1043393"/>
                  </a:lnTo>
                  <a:lnTo>
                    <a:pt x="704020" y="1147732"/>
                  </a:lnTo>
                  <a:lnTo>
                    <a:pt x="844824" y="1043393"/>
                  </a:lnTo>
                  <a:lnTo>
                    <a:pt x="985628" y="2086786"/>
                  </a:lnTo>
                  <a:lnTo>
                    <a:pt x="1126432" y="1460750"/>
                  </a:lnTo>
                  <a:lnTo>
                    <a:pt x="1267236" y="1043393"/>
                  </a:lnTo>
                  <a:lnTo>
                    <a:pt x="1408040" y="1460750"/>
                  </a:lnTo>
                  <a:lnTo>
                    <a:pt x="1548844" y="1773768"/>
                  </a:lnTo>
                  <a:lnTo>
                    <a:pt x="1689648" y="1982447"/>
                  </a:lnTo>
                  <a:lnTo>
                    <a:pt x="1830452" y="1565090"/>
                  </a:lnTo>
                  <a:lnTo>
                    <a:pt x="1971256" y="1356411"/>
                  </a:lnTo>
                  <a:lnTo>
                    <a:pt x="2112061" y="1878108"/>
                  </a:lnTo>
                  <a:lnTo>
                    <a:pt x="2252865" y="1669429"/>
                  </a:lnTo>
                  <a:lnTo>
                    <a:pt x="2393669" y="1460750"/>
                  </a:lnTo>
                  <a:lnTo>
                    <a:pt x="2534473" y="1565090"/>
                  </a:lnTo>
                  <a:lnTo>
                    <a:pt x="2675277" y="1669429"/>
                  </a:lnTo>
                  <a:lnTo>
                    <a:pt x="2816081" y="1460750"/>
                  </a:lnTo>
                  <a:lnTo>
                    <a:pt x="2956885" y="939054"/>
                  </a:lnTo>
                  <a:lnTo>
                    <a:pt x="3097689" y="1043393"/>
                  </a:lnTo>
                  <a:lnTo>
                    <a:pt x="3238493" y="1356411"/>
                  </a:lnTo>
                  <a:lnTo>
                    <a:pt x="3379297" y="1252072"/>
                  </a:lnTo>
                  <a:lnTo>
                    <a:pt x="3520101" y="939054"/>
                  </a:lnTo>
                </a:path>
              </a:pathLst>
            </a:custGeom>
            <a:ln w="27101" cap="flat">
              <a:solidFill>
                <a:srgbClr val="0058AB">
                  <a:alpha val="100000"/>
                </a:srgbClr>
              </a:solidFill>
              <a:prstDash val="solid"/>
              <a:round/>
            </a:ln>
          </p:spPr>
          <p:txBody>
            <a:bodyPr/>
            <a:lstStyle/>
            <a:p/>
          </p:txBody>
        </p:sp>
        <p:sp>
          <p:nvSpPr>
            <p:cNvPr id="24" name="pl24"/>
            <p:cNvSpPr/>
            <p:nvPr/>
          </p:nvSpPr>
          <p:spPr>
            <a:xfrm>
              <a:off x="76745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01220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42956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80352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490507"/>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4" name="pg34"/>
            <p:cNvSpPr/>
            <p:nvPr/>
          </p:nvSpPr>
          <p:spPr>
            <a:xfrm>
              <a:off x="1560860"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293016" y="39456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97692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8" name="pg38"/>
            <p:cNvSpPr/>
            <p:nvPr/>
          </p:nvSpPr>
          <p:spPr>
            <a:xfrm>
              <a:off x="2997036" y="43629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39176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560252"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2" name="pg42"/>
            <p:cNvSpPr/>
            <p:nvPr/>
          </p:nvSpPr>
          <p:spPr>
            <a:xfrm>
              <a:off x="4264273" y="37369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37657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376942" y="342394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45399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6" name="tx46"/>
            <p:cNvSpPr/>
            <p:nvPr/>
          </p:nvSpPr>
          <p:spPr>
            <a:xfrm>
              <a:off x="4523855" y="4494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994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641260"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7782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7782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3346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9591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44928" y="6091438"/>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65" name="tx65"/>
            <p:cNvSpPr/>
            <p:nvPr/>
          </p:nvSpPr>
          <p:spPr>
            <a:xfrm>
              <a:off x="270056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63015"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551453"/>
              <a:ext cx="3520101" cy="2504144"/>
            </a:xfrm>
            <a:custGeom>
              <a:avLst/>
              <a:pathLst>
                <a:path w="3520101" h="2504144">
                  <a:moveTo>
                    <a:pt x="0" y="626036"/>
                  </a:moveTo>
                  <a:lnTo>
                    <a:pt x="140804" y="0"/>
                  </a:lnTo>
                  <a:lnTo>
                    <a:pt x="281608" y="208678"/>
                  </a:lnTo>
                  <a:lnTo>
                    <a:pt x="422412" y="417357"/>
                  </a:lnTo>
                  <a:lnTo>
                    <a:pt x="563216" y="2295465"/>
                  </a:lnTo>
                  <a:lnTo>
                    <a:pt x="704020" y="2399804"/>
                  </a:lnTo>
                  <a:lnTo>
                    <a:pt x="844824" y="2191126"/>
                  </a:lnTo>
                  <a:lnTo>
                    <a:pt x="985628" y="2295465"/>
                  </a:lnTo>
                  <a:lnTo>
                    <a:pt x="1126432" y="2295465"/>
                  </a:lnTo>
                  <a:lnTo>
                    <a:pt x="1267236" y="834714"/>
                  </a:lnTo>
                  <a:lnTo>
                    <a:pt x="1408040" y="1982447"/>
                  </a:lnTo>
                  <a:lnTo>
                    <a:pt x="1548844" y="1773768"/>
                  </a:lnTo>
                  <a:lnTo>
                    <a:pt x="1689648" y="2399804"/>
                  </a:lnTo>
                  <a:lnTo>
                    <a:pt x="1830452" y="2295465"/>
                  </a:lnTo>
                  <a:lnTo>
                    <a:pt x="1971256" y="1773768"/>
                  </a:lnTo>
                  <a:lnTo>
                    <a:pt x="2112061" y="2399804"/>
                  </a:lnTo>
                  <a:lnTo>
                    <a:pt x="2252865" y="2086786"/>
                  </a:lnTo>
                  <a:lnTo>
                    <a:pt x="2393669" y="2191126"/>
                  </a:lnTo>
                  <a:lnTo>
                    <a:pt x="2534473" y="2399804"/>
                  </a:lnTo>
                  <a:lnTo>
                    <a:pt x="2675277" y="2504144"/>
                  </a:lnTo>
                  <a:lnTo>
                    <a:pt x="2816081" y="2086786"/>
                  </a:lnTo>
                  <a:lnTo>
                    <a:pt x="2956885" y="1773768"/>
                  </a:lnTo>
                  <a:lnTo>
                    <a:pt x="3097689" y="1982447"/>
                  </a:lnTo>
                  <a:lnTo>
                    <a:pt x="3238493" y="2399804"/>
                  </a:lnTo>
                  <a:lnTo>
                    <a:pt x="3379297" y="1982447"/>
                  </a:lnTo>
                  <a:lnTo>
                    <a:pt x="3520101" y="1356411"/>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4" name="pl84"/>
            <p:cNvSpPr/>
            <p:nvPr/>
          </p:nvSpPr>
          <p:spPr>
            <a:xfrm>
              <a:off x="5308715" y="4638239"/>
              <a:ext cx="3520101" cy="521696"/>
            </a:xfrm>
            <a:custGeom>
              <a:avLst/>
              <a:pathLst>
                <a:path w="3520101" h="521696">
                  <a:moveTo>
                    <a:pt x="0" y="0"/>
                  </a:moveTo>
                  <a:lnTo>
                    <a:pt x="140804" y="104339"/>
                  </a:lnTo>
                  <a:lnTo>
                    <a:pt x="281608" y="208678"/>
                  </a:lnTo>
                  <a:lnTo>
                    <a:pt x="422412" y="313018"/>
                  </a:lnTo>
                  <a:lnTo>
                    <a:pt x="563216" y="208678"/>
                  </a:lnTo>
                  <a:lnTo>
                    <a:pt x="704020" y="208678"/>
                  </a:lnTo>
                  <a:lnTo>
                    <a:pt x="844824" y="417357"/>
                  </a:lnTo>
                  <a:lnTo>
                    <a:pt x="985628" y="313018"/>
                  </a:lnTo>
                  <a:lnTo>
                    <a:pt x="1126432" y="313018"/>
                  </a:lnTo>
                  <a:lnTo>
                    <a:pt x="1267236" y="313018"/>
                  </a:lnTo>
                  <a:lnTo>
                    <a:pt x="1408040" y="313018"/>
                  </a:lnTo>
                  <a:lnTo>
                    <a:pt x="1548844" y="521696"/>
                  </a:lnTo>
                  <a:lnTo>
                    <a:pt x="1689648" y="313018"/>
                  </a:lnTo>
                  <a:lnTo>
                    <a:pt x="1830452" y="313018"/>
                  </a:lnTo>
                  <a:lnTo>
                    <a:pt x="1971256" y="208678"/>
                  </a:lnTo>
                  <a:lnTo>
                    <a:pt x="2112061" y="208678"/>
                  </a:lnTo>
                  <a:lnTo>
                    <a:pt x="2252865" y="208678"/>
                  </a:lnTo>
                  <a:lnTo>
                    <a:pt x="2393669" y="417357"/>
                  </a:lnTo>
                  <a:lnTo>
                    <a:pt x="2534473" y="208678"/>
                  </a:lnTo>
                  <a:lnTo>
                    <a:pt x="2675277" y="313018"/>
                  </a:lnTo>
                  <a:lnTo>
                    <a:pt x="2816081" y="104339"/>
                  </a:lnTo>
                  <a:lnTo>
                    <a:pt x="2956885" y="208678"/>
                  </a:lnTo>
                  <a:lnTo>
                    <a:pt x="3097689" y="104339"/>
                  </a:lnTo>
                  <a:lnTo>
                    <a:pt x="3238493" y="104339"/>
                  </a:lnTo>
                  <a:lnTo>
                    <a:pt x="3379297" y="313018"/>
                  </a:lnTo>
                  <a:lnTo>
                    <a:pt x="3520101" y="104339"/>
                  </a:lnTo>
                </a:path>
              </a:pathLst>
            </a:custGeom>
            <a:ln w="27101" cap="flat">
              <a:solidFill>
                <a:srgbClr val="00833D">
                  <a:alpha val="80000"/>
                </a:srgbClr>
              </a:solidFill>
              <a:prstDash val="solid"/>
              <a:round/>
            </a:ln>
          </p:spPr>
          <p:txBody>
            <a:bodyPr/>
            <a:lstStyle/>
            <a:p/>
          </p:txBody>
        </p:sp>
        <p:sp>
          <p:nvSpPr>
            <p:cNvPr id="85" name="pl85"/>
            <p:cNvSpPr/>
            <p:nvPr/>
          </p:nvSpPr>
          <p:spPr>
            <a:xfrm>
              <a:off x="5308715" y="2551453"/>
              <a:ext cx="3520101" cy="2504144"/>
            </a:xfrm>
            <a:custGeom>
              <a:avLst/>
              <a:pathLst>
                <a:path w="3520101" h="2504144">
                  <a:moveTo>
                    <a:pt x="0" y="626036"/>
                  </a:moveTo>
                  <a:lnTo>
                    <a:pt x="140804" y="0"/>
                  </a:lnTo>
                  <a:lnTo>
                    <a:pt x="281608" y="208678"/>
                  </a:lnTo>
                  <a:lnTo>
                    <a:pt x="422412" y="417357"/>
                  </a:lnTo>
                  <a:lnTo>
                    <a:pt x="563216" y="2295465"/>
                  </a:lnTo>
                  <a:lnTo>
                    <a:pt x="704020" y="2399804"/>
                  </a:lnTo>
                  <a:lnTo>
                    <a:pt x="844824" y="2191126"/>
                  </a:lnTo>
                  <a:lnTo>
                    <a:pt x="985628" y="2295465"/>
                  </a:lnTo>
                  <a:lnTo>
                    <a:pt x="1126432" y="2295465"/>
                  </a:lnTo>
                  <a:lnTo>
                    <a:pt x="1267236" y="834714"/>
                  </a:lnTo>
                  <a:lnTo>
                    <a:pt x="1408040" y="1982447"/>
                  </a:lnTo>
                  <a:lnTo>
                    <a:pt x="1548844" y="1773768"/>
                  </a:lnTo>
                  <a:lnTo>
                    <a:pt x="1689648" y="2399804"/>
                  </a:lnTo>
                  <a:lnTo>
                    <a:pt x="1830452" y="2295465"/>
                  </a:lnTo>
                  <a:lnTo>
                    <a:pt x="1971256" y="1773768"/>
                  </a:lnTo>
                  <a:lnTo>
                    <a:pt x="2112061" y="2399804"/>
                  </a:lnTo>
                  <a:lnTo>
                    <a:pt x="2252865" y="2086786"/>
                  </a:lnTo>
                  <a:lnTo>
                    <a:pt x="2393669" y="2191126"/>
                  </a:lnTo>
                  <a:lnTo>
                    <a:pt x="2534473" y="2399804"/>
                  </a:lnTo>
                  <a:lnTo>
                    <a:pt x="2675277" y="2504144"/>
                  </a:lnTo>
                  <a:lnTo>
                    <a:pt x="2816081" y="2086786"/>
                  </a:lnTo>
                  <a:lnTo>
                    <a:pt x="2956885" y="1773768"/>
                  </a:lnTo>
                  <a:lnTo>
                    <a:pt x="3097689" y="1982447"/>
                  </a:lnTo>
                  <a:lnTo>
                    <a:pt x="3238493" y="2399804"/>
                  </a:lnTo>
                  <a:lnTo>
                    <a:pt x="3379297" y="1982447"/>
                  </a:lnTo>
                  <a:lnTo>
                    <a:pt x="3520101" y="1356411"/>
                  </a:lnTo>
                </a:path>
              </a:pathLst>
            </a:custGeom>
            <a:ln w="43362" cap="flat">
              <a:solidFill>
                <a:srgbClr val="000000">
                  <a:alpha val="100000"/>
                </a:srgbClr>
              </a:solidFill>
              <a:prstDash val="solid"/>
              <a:round/>
            </a:ln>
          </p:spPr>
          <p:txBody>
            <a:bodyPr/>
            <a:lstStyle/>
            <a:p/>
          </p:txBody>
        </p:sp>
        <p:sp>
          <p:nvSpPr>
            <p:cNvPr id="86" name="pl86"/>
            <p:cNvSpPr/>
            <p:nvPr/>
          </p:nvSpPr>
          <p:spPr>
            <a:xfrm>
              <a:off x="5308715" y="2551453"/>
              <a:ext cx="3520101" cy="2504144"/>
            </a:xfrm>
            <a:custGeom>
              <a:avLst/>
              <a:pathLst>
                <a:path w="3520101" h="2504144">
                  <a:moveTo>
                    <a:pt x="0" y="626036"/>
                  </a:moveTo>
                  <a:lnTo>
                    <a:pt x="140804" y="0"/>
                  </a:lnTo>
                  <a:lnTo>
                    <a:pt x="281608" y="208678"/>
                  </a:lnTo>
                  <a:lnTo>
                    <a:pt x="422412" y="417357"/>
                  </a:lnTo>
                  <a:lnTo>
                    <a:pt x="563216" y="2295465"/>
                  </a:lnTo>
                  <a:lnTo>
                    <a:pt x="704020" y="2399804"/>
                  </a:lnTo>
                  <a:lnTo>
                    <a:pt x="844824" y="2191126"/>
                  </a:lnTo>
                  <a:lnTo>
                    <a:pt x="985628" y="2295465"/>
                  </a:lnTo>
                  <a:lnTo>
                    <a:pt x="1126432" y="2295465"/>
                  </a:lnTo>
                  <a:lnTo>
                    <a:pt x="1267236" y="834714"/>
                  </a:lnTo>
                  <a:lnTo>
                    <a:pt x="1408040" y="1982447"/>
                  </a:lnTo>
                  <a:lnTo>
                    <a:pt x="1548844" y="1773768"/>
                  </a:lnTo>
                  <a:lnTo>
                    <a:pt x="1689648" y="2399804"/>
                  </a:lnTo>
                  <a:lnTo>
                    <a:pt x="1830452" y="2295465"/>
                  </a:lnTo>
                  <a:lnTo>
                    <a:pt x="1971256" y="1773768"/>
                  </a:lnTo>
                  <a:lnTo>
                    <a:pt x="2112061" y="2399804"/>
                  </a:lnTo>
                  <a:lnTo>
                    <a:pt x="2252865" y="2086786"/>
                  </a:lnTo>
                  <a:lnTo>
                    <a:pt x="2393669" y="2191126"/>
                  </a:lnTo>
                  <a:lnTo>
                    <a:pt x="2534473" y="2399804"/>
                  </a:lnTo>
                  <a:lnTo>
                    <a:pt x="2675277" y="2504144"/>
                  </a:lnTo>
                  <a:lnTo>
                    <a:pt x="2816081" y="2086786"/>
                  </a:lnTo>
                  <a:lnTo>
                    <a:pt x="2956885" y="1773768"/>
                  </a:lnTo>
                  <a:lnTo>
                    <a:pt x="3097689" y="1982447"/>
                  </a:lnTo>
                  <a:lnTo>
                    <a:pt x="3238493" y="2399804"/>
                  </a:lnTo>
                  <a:lnTo>
                    <a:pt x="3379297" y="1982447"/>
                  </a:lnTo>
                  <a:lnTo>
                    <a:pt x="3520101" y="1356411"/>
                  </a:lnTo>
                </a:path>
              </a:pathLst>
            </a:custGeom>
            <a:ln w="27101" cap="flat">
              <a:solidFill>
                <a:srgbClr val="0058AB">
                  <a:alpha val="100000"/>
                </a:srgbClr>
              </a:solidFill>
              <a:prstDash val="solid"/>
              <a:round/>
            </a:ln>
          </p:spPr>
          <p:txBody>
            <a:bodyPr/>
            <a:lstStyle/>
            <a:p/>
          </p:txBody>
        </p:sp>
        <p:sp>
          <p:nvSpPr>
            <p:cNvPr id="87" name="pl87"/>
            <p:cNvSpPr/>
            <p:nvPr/>
          </p:nvSpPr>
          <p:spPr>
            <a:xfrm>
              <a:off x="513270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86447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63823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63823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7979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8267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7" name="pg97"/>
            <p:cNvSpPr/>
            <p:nvPr/>
          </p:nvSpPr>
          <p:spPr>
            <a:xfrm>
              <a:off x="595424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665826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362287"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925503"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29524"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742193"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9" name="tx109"/>
            <p:cNvSpPr/>
            <p:nvPr/>
          </p:nvSpPr>
          <p:spPr>
            <a:xfrm>
              <a:off x="8889106" y="43891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020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1" name="tx111"/>
            <p:cNvSpPr/>
            <p:nvPr/>
          </p:nvSpPr>
          <p:spPr>
            <a:xfrm>
              <a:off x="5006511"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4307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4307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9871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6116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10178" y="6091438"/>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Georgia</a:t>
              </a:r>
            </a:p>
          </p:txBody>
        </p:sp>
        <p:sp>
          <p:nvSpPr>
            <p:cNvPr id="128" name="tx128"/>
            <p:cNvSpPr/>
            <p:nvPr/>
          </p:nvSpPr>
          <p:spPr>
            <a:xfrm>
              <a:off x="706581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2826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12% of children who received DTP1 did not receive DTP3 (left), and 11%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Georgia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Georgia, indicating poor retention of children in immunization programmes, and the need for stronger follow-up of those initially reached.</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56252"/>
              <a:ext cx="2135265" cy="93333"/>
            </a:xfrm>
            <a:custGeom>
              <a:avLst/>
              <a:pathLst>
                <a:path w="2135265" h="93333">
                  <a:moveTo>
                    <a:pt x="0" y="25454"/>
                  </a:moveTo>
                  <a:lnTo>
                    <a:pt x="85410" y="33939"/>
                  </a:lnTo>
                  <a:lnTo>
                    <a:pt x="170821" y="59393"/>
                  </a:lnTo>
                  <a:lnTo>
                    <a:pt x="256231" y="93333"/>
                  </a:lnTo>
                  <a:lnTo>
                    <a:pt x="341642" y="59393"/>
                  </a:lnTo>
                  <a:lnTo>
                    <a:pt x="427053" y="25454"/>
                  </a:lnTo>
                  <a:lnTo>
                    <a:pt x="512463" y="25454"/>
                  </a:lnTo>
                  <a:lnTo>
                    <a:pt x="597874" y="16969"/>
                  </a:lnTo>
                  <a:lnTo>
                    <a:pt x="683284" y="25454"/>
                  </a:lnTo>
                  <a:lnTo>
                    <a:pt x="768695" y="25454"/>
                  </a:lnTo>
                  <a:lnTo>
                    <a:pt x="854106" y="16969"/>
                  </a:lnTo>
                  <a:lnTo>
                    <a:pt x="939516" y="16969"/>
                  </a:lnTo>
                  <a:lnTo>
                    <a:pt x="1024927" y="25454"/>
                  </a:lnTo>
                  <a:lnTo>
                    <a:pt x="1110337" y="25454"/>
                  </a:lnTo>
                  <a:lnTo>
                    <a:pt x="1195748" y="16969"/>
                  </a:lnTo>
                  <a:lnTo>
                    <a:pt x="1281159" y="16969"/>
                  </a:lnTo>
                  <a:lnTo>
                    <a:pt x="1366569" y="0"/>
                  </a:lnTo>
                  <a:lnTo>
                    <a:pt x="1451980" y="16969"/>
                  </a:lnTo>
                  <a:lnTo>
                    <a:pt x="1537390" y="8484"/>
                  </a:lnTo>
                  <a:lnTo>
                    <a:pt x="1622801" y="16969"/>
                  </a:lnTo>
                  <a:lnTo>
                    <a:pt x="1708212" y="16969"/>
                  </a:lnTo>
                  <a:lnTo>
                    <a:pt x="1793622" y="16969"/>
                  </a:lnTo>
                  <a:lnTo>
                    <a:pt x="1879033" y="25454"/>
                  </a:lnTo>
                  <a:lnTo>
                    <a:pt x="1964443" y="3393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755150"/>
            </a:xfrm>
            <a:custGeom>
              <a:avLst/>
              <a:pathLst>
                <a:path w="854106" h="755150">
                  <a:moveTo>
                    <a:pt x="0" y="755150"/>
                  </a:moveTo>
                  <a:lnTo>
                    <a:pt x="85410" y="16969"/>
                  </a:lnTo>
                  <a:lnTo>
                    <a:pt x="170821" y="8484"/>
                  </a:lnTo>
                  <a:lnTo>
                    <a:pt x="256231" y="0"/>
                  </a:lnTo>
                  <a:lnTo>
                    <a:pt x="341642" y="0"/>
                  </a:lnTo>
                  <a:lnTo>
                    <a:pt x="427053" y="33939"/>
                  </a:lnTo>
                  <a:lnTo>
                    <a:pt x="512463" y="16969"/>
                  </a:lnTo>
                  <a:lnTo>
                    <a:pt x="597874" y="33939"/>
                  </a:lnTo>
                  <a:lnTo>
                    <a:pt x="683284" y="25454"/>
                  </a:lnTo>
                  <a:lnTo>
                    <a:pt x="768695" y="33939"/>
                  </a:lnTo>
                  <a:lnTo>
                    <a:pt x="854106" y="1696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9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217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86" name="tx86"/>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166442" y="4722727"/>
              <a:ext cx="1024927" cy="339393"/>
            </a:xfrm>
            <a:custGeom>
              <a:avLst/>
              <a:pathLst>
                <a:path w="1024927" h="339393">
                  <a:moveTo>
                    <a:pt x="0" y="339393"/>
                  </a:moveTo>
                  <a:lnTo>
                    <a:pt x="85410" y="101818"/>
                  </a:lnTo>
                  <a:lnTo>
                    <a:pt x="170821" y="76363"/>
                  </a:lnTo>
                  <a:lnTo>
                    <a:pt x="256231" y="50909"/>
                  </a:lnTo>
                  <a:lnTo>
                    <a:pt x="341642" y="42424"/>
                  </a:lnTo>
                  <a:lnTo>
                    <a:pt x="427053" y="16969"/>
                  </a:lnTo>
                  <a:lnTo>
                    <a:pt x="512463" y="0"/>
                  </a:lnTo>
                  <a:lnTo>
                    <a:pt x="597874" y="50909"/>
                  </a:lnTo>
                  <a:lnTo>
                    <a:pt x="683284" y="42424"/>
                  </a:lnTo>
                  <a:lnTo>
                    <a:pt x="768695" y="76363"/>
                  </a:lnTo>
                  <a:lnTo>
                    <a:pt x="854106" y="59393"/>
                  </a:lnTo>
                  <a:lnTo>
                    <a:pt x="939516" y="59393"/>
                  </a:lnTo>
                  <a:lnTo>
                    <a:pt x="1024927" y="59393"/>
                  </a:lnTo>
                </a:path>
              </a:pathLst>
            </a:custGeom>
            <a:ln w="27101" cap="flat">
              <a:solidFill>
                <a:srgbClr val="1CABE2">
                  <a:alpha val="100000"/>
                </a:srgbClr>
              </a:solidFill>
              <a:prstDash val="solid"/>
              <a:round/>
            </a:ln>
          </p:spPr>
          <p:txBody>
            <a:bodyPr/>
            <a:lstStyle/>
            <a:p/>
          </p:txBody>
        </p:sp>
        <p:sp>
          <p:nvSpPr>
            <p:cNvPr id="109" name="pt109"/>
            <p:cNvSpPr/>
            <p:nvPr/>
          </p:nvSpPr>
          <p:spPr>
            <a:xfrm>
              <a:off x="2148391" y="504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233802"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319213"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90034"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575444"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660855"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746266"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83167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917087"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0249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08790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173319"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tx122"/>
            <p:cNvSpPr/>
            <p:nvPr/>
          </p:nvSpPr>
          <p:spPr>
            <a:xfrm>
              <a:off x="2014512" y="497104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23" name="tx123"/>
            <p:cNvSpPr/>
            <p:nvPr/>
          </p:nvSpPr>
          <p:spPr>
            <a:xfrm>
              <a:off x="3223926" y="46913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4" name="tx124"/>
            <p:cNvSpPr/>
            <p:nvPr/>
          </p:nvSpPr>
          <p:spPr>
            <a:xfrm>
              <a:off x="2624645" y="45815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5" name="tx125"/>
            <p:cNvSpPr/>
            <p:nvPr/>
          </p:nvSpPr>
          <p:spPr>
            <a:xfrm>
              <a:off x="3051698" y="464244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6" name="pl12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50292" y="1947768"/>
              <a:ext cx="2135265" cy="93333"/>
            </a:xfrm>
            <a:custGeom>
              <a:avLst/>
              <a:pathLst>
                <a:path w="2135265" h="93333">
                  <a:moveTo>
                    <a:pt x="0" y="84848"/>
                  </a:moveTo>
                  <a:lnTo>
                    <a:pt x="85410" y="16969"/>
                  </a:lnTo>
                  <a:lnTo>
                    <a:pt x="170821" y="25454"/>
                  </a:lnTo>
                  <a:lnTo>
                    <a:pt x="256231" y="33939"/>
                  </a:lnTo>
                  <a:lnTo>
                    <a:pt x="341642" y="93333"/>
                  </a:lnTo>
                  <a:lnTo>
                    <a:pt x="427053" y="67878"/>
                  </a:lnTo>
                  <a:lnTo>
                    <a:pt x="512463" y="0"/>
                  </a:lnTo>
                  <a:lnTo>
                    <a:pt x="597874" y="0"/>
                  </a:lnTo>
                  <a:lnTo>
                    <a:pt x="683284" y="0"/>
                  </a:lnTo>
                  <a:lnTo>
                    <a:pt x="768695" y="0"/>
                  </a:lnTo>
                  <a:lnTo>
                    <a:pt x="854106" y="0"/>
                  </a:lnTo>
                  <a:lnTo>
                    <a:pt x="939516" y="8484"/>
                  </a:lnTo>
                  <a:lnTo>
                    <a:pt x="1024927" y="42424"/>
                  </a:lnTo>
                  <a:lnTo>
                    <a:pt x="1110337" y="0"/>
                  </a:lnTo>
                  <a:lnTo>
                    <a:pt x="1195748" y="0"/>
                  </a:lnTo>
                  <a:lnTo>
                    <a:pt x="1281159" y="16969"/>
                  </a:lnTo>
                  <a:lnTo>
                    <a:pt x="1366569" y="16969"/>
                  </a:lnTo>
                  <a:lnTo>
                    <a:pt x="1451980" y="8484"/>
                  </a:lnTo>
                  <a:lnTo>
                    <a:pt x="1537390" y="0"/>
                  </a:lnTo>
                  <a:lnTo>
                    <a:pt x="1622801" y="0"/>
                  </a:lnTo>
                  <a:lnTo>
                    <a:pt x="1708212" y="33939"/>
                  </a:lnTo>
                  <a:lnTo>
                    <a:pt x="1793622" y="16969"/>
                  </a:lnTo>
                  <a:lnTo>
                    <a:pt x="1879033" y="33939"/>
                  </a:lnTo>
                  <a:lnTo>
                    <a:pt x="1964443" y="25454"/>
                  </a:lnTo>
                  <a:lnTo>
                    <a:pt x="2049854" y="33939"/>
                  </a:lnTo>
                  <a:lnTo>
                    <a:pt x="2135265" y="16969"/>
                  </a:lnTo>
                </a:path>
              </a:pathLst>
            </a:custGeom>
            <a:ln w="27101" cap="flat">
              <a:solidFill>
                <a:srgbClr val="1CABE2">
                  <a:alpha val="100000"/>
                </a:srgbClr>
              </a:solidFill>
              <a:prstDash val="solid"/>
              <a:round/>
            </a:ln>
          </p:spPr>
          <p:txBody>
            <a:bodyPr/>
            <a:lstStyle/>
            <a:p/>
          </p:txBody>
        </p:sp>
        <p:sp>
          <p:nvSpPr>
            <p:cNvPr id="146" name="pt146"/>
            <p:cNvSpPr/>
            <p:nvPr/>
          </p:nvSpPr>
          <p:spPr>
            <a:xfrm>
              <a:off x="383224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8847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25929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77175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485716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54045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1127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tx172"/>
            <p:cNvSpPr/>
            <p:nvPr/>
          </p:nvSpPr>
          <p:spPr>
            <a:xfrm>
              <a:off x="3698362"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3" name="tx173"/>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4" name="tx174"/>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5" name="tx175"/>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6" name="pl17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3850292" y="3258884"/>
              <a:ext cx="2135265" cy="220605"/>
            </a:xfrm>
            <a:custGeom>
              <a:avLst/>
              <a:pathLst>
                <a:path w="2135265" h="220605">
                  <a:moveTo>
                    <a:pt x="0" y="220605"/>
                  </a:moveTo>
                  <a:lnTo>
                    <a:pt x="85410" y="212120"/>
                  </a:lnTo>
                  <a:lnTo>
                    <a:pt x="170821" y="203636"/>
                  </a:lnTo>
                  <a:lnTo>
                    <a:pt x="256231" y="195151"/>
                  </a:lnTo>
                  <a:lnTo>
                    <a:pt x="341642" y="110302"/>
                  </a:lnTo>
                  <a:lnTo>
                    <a:pt x="427053" y="76363"/>
                  </a:lnTo>
                  <a:lnTo>
                    <a:pt x="512463" y="25454"/>
                  </a:lnTo>
                  <a:lnTo>
                    <a:pt x="597874" y="16969"/>
                  </a:lnTo>
                  <a:lnTo>
                    <a:pt x="683284" y="16969"/>
                  </a:lnTo>
                  <a:lnTo>
                    <a:pt x="768695" y="135757"/>
                  </a:lnTo>
                  <a:lnTo>
                    <a:pt x="854106" y="42424"/>
                  </a:lnTo>
                  <a:lnTo>
                    <a:pt x="939516" y="67878"/>
                  </a:lnTo>
                  <a:lnTo>
                    <a:pt x="1024927" y="50909"/>
                  </a:lnTo>
                  <a:lnTo>
                    <a:pt x="1110337" y="16969"/>
                  </a:lnTo>
                  <a:lnTo>
                    <a:pt x="1195748" y="59393"/>
                  </a:lnTo>
                  <a:lnTo>
                    <a:pt x="1281159" y="25454"/>
                  </a:lnTo>
                  <a:lnTo>
                    <a:pt x="1366569" y="50909"/>
                  </a:lnTo>
                  <a:lnTo>
                    <a:pt x="1451980" y="33939"/>
                  </a:lnTo>
                  <a:lnTo>
                    <a:pt x="1537390" y="8484"/>
                  </a:lnTo>
                  <a:lnTo>
                    <a:pt x="1622801" y="0"/>
                  </a:lnTo>
                  <a:lnTo>
                    <a:pt x="1708212" y="67878"/>
                  </a:lnTo>
                  <a:lnTo>
                    <a:pt x="1793622" y="76363"/>
                  </a:lnTo>
                  <a:lnTo>
                    <a:pt x="1879033" y="76363"/>
                  </a:lnTo>
                  <a:lnTo>
                    <a:pt x="1964443" y="33939"/>
                  </a:lnTo>
                  <a:lnTo>
                    <a:pt x="2049854" y="76363"/>
                  </a:lnTo>
                  <a:lnTo>
                    <a:pt x="2135265" y="110302"/>
                  </a:lnTo>
                </a:path>
              </a:pathLst>
            </a:custGeom>
            <a:ln w="27101" cap="flat">
              <a:solidFill>
                <a:srgbClr val="1CABE2">
                  <a:alpha val="100000"/>
                </a:srgbClr>
              </a:solidFill>
              <a:prstDash val="solid"/>
              <a:round/>
            </a:ln>
          </p:spPr>
          <p:txBody>
            <a:bodyPr/>
            <a:lstStyle/>
            <a:p/>
          </p:txBody>
        </p:sp>
        <p:sp>
          <p:nvSpPr>
            <p:cNvPr id="196" name="pt196"/>
            <p:cNvSpPr/>
            <p:nvPr/>
          </p:nvSpPr>
          <p:spPr>
            <a:xfrm>
              <a:off x="383224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391765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0306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8847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17388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25929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43011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51552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00936"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68634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771758"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02798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28422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54045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9668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88209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96750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3698362" y="33871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3" name="tx223"/>
            <p:cNvSpPr/>
            <p:nvPr/>
          </p:nvSpPr>
          <p:spPr>
            <a:xfrm>
              <a:off x="6018113"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4" name="tx224"/>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5" name="tx225"/>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6" name="pl22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44479" y="1956252"/>
              <a:ext cx="2135265" cy="195151"/>
            </a:xfrm>
            <a:custGeom>
              <a:avLst/>
              <a:pathLst>
                <a:path w="2135265" h="195151">
                  <a:moveTo>
                    <a:pt x="0" y="152727"/>
                  </a:moveTo>
                  <a:lnTo>
                    <a:pt x="85410" y="93333"/>
                  </a:lnTo>
                  <a:lnTo>
                    <a:pt x="170821" y="118787"/>
                  </a:lnTo>
                  <a:lnTo>
                    <a:pt x="256231" y="195151"/>
                  </a:lnTo>
                  <a:lnTo>
                    <a:pt x="341642" y="169696"/>
                  </a:lnTo>
                  <a:lnTo>
                    <a:pt x="427053" y="135757"/>
                  </a:lnTo>
                  <a:lnTo>
                    <a:pt x="512463" y="84848"/>
                  </a:lnTo>
                  <a:lnTo>
                    <a:pt x="597874" y="0"/>
                  </a:lnTo>
                  <a:lnTo>
                    <a:pt x="683284" y="50909"/>
                  </a:lnTo>
                  <a:lnTo>
                    <a:pt x="768695" y="84848"/>
                  </a:lnTo>
                  <a:lnTo>
                    <a:pt x="854106" y="50909"/>
                  </a:lnTo>
                  <a:lnTo>
                    <a:pt x="939516" y="33939"/>
                  </a:lnTo>
                  <a:lnTo>
                    <a:pt x="1024927" y="50909"/>
                  </a:lnTo>
                  <a:lnTo>
                    <a:pt x="1110337" y="42424"/>
                  </a:lnTo>
                  <a:lnTo>
                    <a:pt x="1195748" y="59393"/>
                  </a:lnTo>
                  <a:lnTo>
                    <a:pt x="1281159" y="33939"/>
                  </a:lnTo>
                  <a:lnTo>
                    <a:pt x="1366569" y="50909"/>
                  </a:lnTo>
                  <a:lnTo>
                    <a:pt x="1451980" y="59393"/>
                  </a:lnTo>
                  <a:lnTo>
                    <a:pt x="1537390" y="42424"/>
                  </a:lnTo>
                  <a:lnTo>
                    <a:pt x="1622801" y="33939"/>
                  </a:lnTo>
                  <a:lnTo>
                    <a:pt x="1708212" y="84848"/>
                  </a:lnTo>
                  <a:lnTo>
                    <a:pt x="1793622" y="110302"/>
                  </a:lnTo>
                  <a:lnTo>
                    <a:pt x="1879033" y="110302"/>
                  </a:lnTo>
                  <a:lnTo>
                    <a:pt x="1964443" y="84848"/>
                  </a:lnTo>
                  <a:lnTo>
                    <a:pt x="2049854" y="101818"/>
                  </a:lnTo>
                  <a:lnTo>
                    <a:pt x="2135265" y="110302"/>
                  </a:lnTo>
                </a:path>
              </a:pathLst>
            </a:custGeom>
            <a:ln w="27101" cap="flat">
              <a:solidFill>
                <a:srgbClr val="1CABE2">
                  <a:alpha val="100000"/>
                </a:srgbClr>
              </a:solidFill>
              <a:prstDash val="solid"/>
              <a:round/>
            </a:ln>
          </p:spPr>
          <p:txBody>
            <a:bodyPr/>
            <a:lstStyle/>
            <a:p/>
          </p:txBody>
        </p:sp>
        <p:sp>
          <p:nvSpPr>
            <p:cNvPr id="246" name="pt246"/>
            <p:cNvSpPr/>
            <p:nvPr/>
          </p:nvSpPr>
          <p:spPr>
            <a:xfrm>
              <a:off x="662642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1183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9724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88266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96807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05348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13889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097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9512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480534"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565945"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7651355"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77367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6492549"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3" name="tx273"/>
            <p:cNvSpPr/>
            <p:nvPr/>
          </p:nvSpPr>
          <p:spPr>
            <a:xfrm>
              <a:off x="8812300"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4" name="tx274"/>
            <p:cNvSpPr/>
            <p:nvPr/>
          </p:nvSpPr>
          <p:spPr>
            <a:xfrm>
              <a:off x="8213020"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5" name="tx275"/>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6" name="pl27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6729889" y="3275854"/>
              <a:ext cx="2049854" cy="755150"/>
            </a:xfrm>
            <a:custGeom>
              <a:avLst/>
              <a:pathLst>
                <a:path w="2049854" h="755150">
                  <a:moveTo>
                    <a:pt x="0" y="755150"/>
                  </a:moveTo>
                  <a:lnTo>
                    <a:pt x="85410" y="483635"/>
                  </a:lnTo>
                  <a:lnTo>
                    <a:pt x="170821" y="339393"/>
                  </a:lnTo>
                  <a:lnTo>
                    <a:pt x="256231" y="186666"/>
                  </a:lnTo>
                  <a:lnTo>
                    <a:pt x="341642" y="84848"/>
                  </a:lnTo>
                  <a:lnTo>
                    <a:pt x="427053" y="76363"/>
                  </a:lnTo>
                  <a:lnTo>
                    <a:pt x="512463" y="42424"/>
                  </a:lnTo>
                  <a:lnTo>
                    <a:pt x="597874" y="84848"/>
                  </a:lnTo>
                  <a:lnTo>
                    <a:pt x="683284" y="220605"/>
                  </a:lnTo>
                  <a:lnTo>
                    <a:pt x="768695" y="110302"/>
                  </a:lnTo>
                  <a:lnTo>
                    <a:pt x="854106" y="169696"/>
                  </a:lnTo>
                  <a:lnTo>
                    <a:pt x="939516" y="152727"/>
                  </a:lnTo>
                  <a:lnTo>
                    <a:pt x="1024927" y="67878"/>
                  </a:lnTo>
                  <a:lnTo>
                    <a:pt x="1110337" y="84848"/>
                  </a:lnTo>
                  <a:lnTo>
                    <a:pt x="1195748" y="50909"/>
                  </a:lnTo>
                  <a:lnTo>
                    <a:pt x="1281159" y="101818"/>
                  </a:lnTo>
                  <a:lnTo>
                    <a:pt x="1366569" y="59393"/>
                  </a:lnTo>
                  <a:lnTo>
                    <a:pt x="1451980" y="8484"/>
                  </a:lnTo>
                  <a:lnTo>
                    <a:pt x="1537390" y="0"/>
                  </a:lnTo>
                  <a:lnTo>
                    <a:pt x="1622801" y="169696"/>
                  </a:lnTo>
                  <a:lnTo>
                    <a:pt x="1708212" y="135757"/>
                  </a:lnTo>
                  <a:lnTo>
                    <a:pt x="1793622" y="161211"/>
                  </a:lnTo>
                  <a:lnTo>
                    <a:pt x="1879033" y="93333"/>
                  </a:lnTo>
                  <a:lnTo>
                    <a:pt x="1964443" y="135757"/>
                  </a:lnTo>
                  <a:lnTo>
                    <a:pt x="2049854" y="144242"/>
                  </a:lnTo>
                </a:path>
              </a:pathLst>
            </a:custGeom>
            <a:ln w="27101" cap="flat">
              <a:solidFill>
                <a:srgbClr val="1CABE2">
                  <a:alpha val="100000"/>
                </a:srgbClr>
              </a:solidFill>
              <a:prstDash val="solid"/>
              <a:round/>
            </a:ln>
          </p:spPr>
          <p:txBody>
            <a:bodyPr/>
            <a:lstStyle/>
            <a:p/>
          </p:txBody>
        </p:sp>
        <p:sp>
          <p:nvSpPr>
            <p:cNvPr id="296" name="pt296"/>
            <p:cNvSpPr/>
            <p:nvPr/>
          </p:nvSpPr>
          <p:spPr>
            <a:xfrm>
              <a:off x="6711839" y="4012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09713"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48053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651355"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334640"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42005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05461"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6653924" y="393873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322" name="tx322"/>
            <p:cNvSpPr/>
            <p:nvPr/>
          </p:nvSpPr>
          <p:spPr>
            <a:xfrm>
              <a:off x="8812300"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23" name="tx323"/>
            <p:cNvSpPr/>
            <p:nvPr/>
          </p:nvSpPr>
          <p:spPr>
            <a:xfrm>
              <a:off x="8213020"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24" name="tx324"/>
            <p:cNvSpPr/>
            <p:nvPr/>
          </p:nvSpPr>
          <p:spPr>
            <a:xfrm>
              <a:off x="8640073"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25" name="tx32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6" name="tx32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7" name="tx32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8" name="tx32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9" name="tx32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0" name="tx33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1" name="tx33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2" name="tx33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2" name="pt37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4" name="tx37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5" name="tx37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6" name="tx376"/>
            <p:cNvSpPr/>
            <p:nvPr/>
          </p:nvSpPr>
          <p:spPr>
            <a:xfrm>
              <a:off x="2378481" y="1330710"/>
              <a:ext cx="5078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Georgia, 2000-2025</a:t>
              </a:r>
            </a:p>
          </p:txBody>
        </p:sp>
        <p:sp>
          <p:nvSpPr>
            <p:cNvPr id="377" name="tx37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8" name="tx37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(74%), followed by MCV2 (80%).
Compared to 2019, coverage of one vaccine remained constant (BCG) and 6 vaccines decreased (DTP1, DTP3, IPV1, MCV1, MCV2 and ROTAC).
Compared to 2024, coverage of 2 vaccines remained constant (BCG and ROTAC), 2 vaccines increased (DTP1 and IPV1), and 3 vaccines decreased (DTP3, MCV1 and MCV2).</a:t>
            </a:r>
          </a:p>
        </p:txBody>
      </p:sp>
      <p:sp>
        <p:nvSpPr>
          <p:cNvPr id="3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Georgia had its lowest coverage in ROTAC (74%), while most other routine vaccines clustered around 80-97%; 6 antigens decreased since 2019, and 3 antigens decreased since 2024.</a:t>
            </a:r>
          </a:p>
        </p:txBody>
      </p:sp>
      <p:grpSp xmlns:pic="http://schemas.openxmlformats.org/drawingml/2006/picture">
        <p:nvGrpSpPr>
          <p:cNvPr id="381" name=""/>
          <p:cNvGrpSpPr/>
          <p:nvPr/>
        </p:nvGrpSpPr>
        <p:grpSpPr>
          <a:xfrm>
            <a:off x="292608" y="1097280"/>
            <a:ext cx="8595360" cy="28575"/>
            <a:chOff x="292608" y="1097280"/>
            <a:chExt cx="8595360" cy="28575"/>
          </a:xfrm>
        </p:grpSpPr>
        <p:sp>
          <p:nvSpPr>
            <p:cNvPr id="3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091341"/>
            </a:xfrm>
            <a:custGeom>
              <a:avLst/>
              <a:pathLst>
                <a:path w="6518190" h="1091341">
                  <a:moveTo>
                    <a:pt x="0" y="854093"/>
                  </a:moveTo>
                  <a:lnTo>
                    <a:pt x="260727" y="521945"/>
                  </a:lnTo>
                  <a:lnTo>
                    <a:pt x="521455" y="664294"/>
                  </a:lnTo>
                  <a:lnTo>
                    <a:pt x="782182" y="1091341"/>
                  </a:lnTo>
                  <a:lnTo>
                    <a:pt x="1042910" y="948992"/>
                  </a:lnTo>
                  <a:lnTo>
                    <a:pt x="1303638" y="759193"/>
                  </a:lnTo>
                  <a:lnTo>
                    <a:pt x="1564365" y="474496"/>
                  </a:lnTo>
                  <a:lnTo>
                    <a:pt x="1825093" y="0"/>
                  </a:lnTo>
                  <a:lnTo>
                    <a:pt x="2085820" y="284697"/>
                  </a:lnTo>
                  <a:lnTo>
                    <a:pt x="2346548" y="474496"/>
                  </a:lnTo>
                  <a:lnTo>
                    <a:pt x="2607276" y="284697"/>
                  </a:lnTo>
                  <a:lnTo>
                    <a:pt x="2868003" y="189798"/>
                  </a:lnTo>
                  <a:lnTo>
                    <a:pt x="3128731" y="284697"/>
                  </a:lnTo>
                  <a:lnTo>
                    <a:pt x="3389458" y="237248"/>
                  </a:lnTo>
                  <a:lnTo>
                    <a:pt x="3650186" y="332147"/>
                  </a:lnTo>
                  <a:lnTo>
                    <a:pt x="3910914" y="189798"/>
                  </a:lnTo>
                  <a:lnTo>
                    <a:pt x="4171641" y="284697"/>
                  </a:lnTo>
                  <a:lnTo>
                    <a:pt x="4432369" y="332147"/>
                  </a:lnTo>
                  <a:lnTo>
                    <a:pt x="4693096" y="237248"/>
                  </a:lnTo>
                  <a:lnTo>
                    <a:pt x="4953824" y="189798"/>
                  </a:lnTo>
                  <a:lnTo>
                    <a:pt x="5214552" y="474496"/>
                  </a:lnTo>
                  <a:lnTo>
                    <a:pt x="5475279" y="616844"/>
                  </a:lnTo>
                  <a:lnTo>
                    <a:pt x="5736007" y="616844"/>
                  </a:lnTo>
                  <a:lnTo>
                    <a:pt x="5996734" y="474496"/>
                  </a:lnTo>
                  <a:lnTo>
                    <a:pt x="6257462" y="569395"/>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2277581"/>
            </a:xfrm>
            <a:custGeom>
              <a:avLst/>
              <a:pathLst>
                <a:path w="6518190" h="2277581">
                  <a:moveTo>
                    <a:pt x="0" y="1945434"/>
                  </a:moveTo>
                  <a:lnTo>
                    <a:pt x="260727" y="1660736"/>
                  </a:lnTo>
                  <a:lnTo>
                    <a:pt x="521455" y="2135232"/>
                  </a:lnTo>
                  <a:lnTo>
                    <a:pt x="782182" y="2277581"/>
                  </a:lnTo>
                  <a:lnTo>
                    <a:pt x="1042910" y="1518387"/>
                  </a:lnTo>
                  <a:lnTo>
                    <a:pt x="1303638" y="806643"/>
                  </a:lnTo>
                  <a:lnTo>
                    <a:pt x="1564365" y="569395"/>
                  </a:lnTo>
                  <a:lnTo>
                    <a:pt x="1825093" y="94899"/>
                  </a:lnTo>
                  <a:lnTo>
                    <a:pt x="2085820" y="332147"/>
                  </a:lnTo>
                  <a:lnTo>
                    <a:pt x="2346548" y="1992883"/>
                  </a:lnTo>
                  <a:lnTo>
                    <a:pt x="2607276" y="47449"/>
                  </a:lnTo>
                  <a:lnTo>
                    <a:pt x="2868003" y="332147"/>
                  </a:lnTo>
                  <a:lnTo>
                    <a:pt x="3128731" y="189798"/>
                  </a:lnTo>
                  <a:lnTo>
                    <a:pt x="3389458" y="0"/>
                  </a:lnTo>
                  <a:lnTo>
                    <a:pt x="3650186" y="237248"/>
                  </a:lnTo>
                  <a:lnTo>
                    <a:pt x="3910914" y="94899"/>
                  </a:lnTo>
                  <a:lnTo>
                    <a:pt x="4171641" y="189798"/>
                  </a:lnTo>
                  <a:lnTo>
                    <a:pt x="4432369" y="237248"/>
                  </a:lnTo>
                  <a:lnTo>
                    <a:pt x="4693096" y="142348"/>
                  </a:lnTo>
                  <a:lnTo>
                    <a:pt x="4953824" y="94899"/>
                  </a:lnTo>
                  <a:lnTo>
                    <a:pt x="5214552" y="379596"/>
                  </a:lnTo>
                  <a:lnTo>
                    <a:pt x="5475279" y="521945"/>
                  </a:lnTo>
                  <a:lnTo>
                    <a:pt x="5736007" y="521945"/>
                  </a:lnTo>
                  <a:lnTo>
                    <a:pt x="5996734" y="142348"/>
                  </a:lnTo>
                  <a:lnTo>
                    <a:pt x="6257462" y="284697"/>
                  </a:lnTo>
                  <a:lnTo>
                    <a:pt x="6518190" y="521945"/>
                  </a:lnTo>
                </a:path>
              </a:pathLst>
            </a:custGeom>
            <a:ln w="27101" cap="flat">
              <a:solidFill>
                <a:srgbClr val="80BD41">
                  <a:alpha val="100000"/>
                </a:srgbClr>
              </a:solidFill>
              <a:prstDash val="solid"/>
              <a:round/>
            </a:ln>
          </p:spPr>
          <p:txBody>
            <a:bodyPr/>
            <a:lstStyle/>
            <a:p/>
          </p:txBody>
        </p:sp>
        <p:sp>
          <p:nvSpPr>
            <p:cNvPr id="40" name="pl40"/>
            <p:cNvSpPr/>
            <p:nvPr/>
          </p:nvSpPr>
          <p:spPr>
            <a:xfrm>
              <a:off x="3742531" y="1073148"/>
              <a:ext cx="3910914" cy="1376038"/>
            </a:xfrm>
            <a:custGeom>
              <a:avLst/>
              <a:pathLst>
                <a:path w="3910914" h="1376038">
                  <a:moveTo>
                    <a:pt x="0" y="1376038"/>
                  </a:moveTo>
                  <a:lnTo>
                    <a:pt x="260727" y="94899"/>
                  </a:lnTo>
                  <a:lnTo>
                    <a:pt x="521455" y="189798"/>
                  </a:lnTo>
                  <a:lnTo>
                    <a:pt x="782182" y="0"/>
                  </a:lnTo>
                  <a:lnTo>
                    <a:pt x="1042910" y="237248"/>
                  </a:lnTo>
                  <a:lnTo>
                    <a:pt x="1303638" y="427046"/>
                  </a:lnTo>
                  <a:lnTo>
                    <a:pt x="1564365" y="189798"/>
                  </a:lnTo>
                  <a:lnTo>
                    <a:pt x="1825093" y="237248"/>
                  </a:lnTo>
                  <a:lnTo>
                    <a:pt x="2085820" y="142348"/>
                  </a:lnTo>
                  <a:lnTo>
                    <a:pt x="2346548" y="94899"/>
                  </a:lnTo>
                  <a:lnTo>
                    <a:pt x="2607276" y="379596"/>
                  </a:lnTo>
                  <a:lnTo>
                    <a:pt x="2868003" y="521945"/>
                  </a:lnTo>
                  <a:lnTo>
                    <a:pt x="3128731" y="521945"/>
                  </a:lnTo>
                  <a:lnTo>
                    <a:pt x="3389458" y="379596"/>
                  </a:lnTo>
                  <a:lnTo>
                    <a:pt x="3650186" y="474496"/>
                  </a:lnTo>
                  <a:lnTo>
                    <a:pt x="3910914" y="521945"/>
                  </a:lnTo>
                </a:path>
              </a:pathLst>
            </a:custGeom>
            <a:ln w="27101" cap="flat">
              <a:solidFill>
                <a:srgbClr val="EE00EE">
                  <a:alpha val="100000"/>
                </a:srgbClr>
              </a:solidFill>
              <a:prstDash val="solid"/>
              <a:round/>
            </a:ln>
          </p:spPr>
          <p:txBody>
            <a:bodyPr/>
            <a:lstStyle/>
            <a:p/>
          </p:txBody>
        </p:sp>
        <p:sp>
          <p:nvSpPr>
            <p:cNvPr id="41" name="pl41"/>
            <p:cNvSpPr/>
            <p:nvPr/>
          </p:nvSpPr>
          <p:spPr>
            <a:xfrm>
              <a:off x="6089079" y="3587977"/>
              <a:ext cx="1564365" cy="1518387"/>
            </a:xfrm>
            <a:custGeom>
              <a:avLst/>
              <a:pathLst>
                <a:path w="1564365" h="1518387">
                  <a:moveTo>
                    <a:pt x="0" y="1518387"/>
                  </a:moveTo>
                  <a:lnTo>
                    <a:pt x="260727" y="1138790"/>
                  </a:lnTo>
                  <a:lnTo>
                    <a:pt x="521455" y="569395"/>
                  </a:lnTo>
                  <a:lnTo>
                    <a:pt x="782182" y="474496"/>
                  </a:lnTo>
                  <a:lnTo>
                    <a:pt x="1042910" y="759193"/>
                  </a:lnTo>
                  <a:lnTo>
                    <a:pt x="1303638" y="332147"/>
                  </a:lnTo>
                  <a:lnTo>
                    <a:pt x="156436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223015"/>
            </a:xfrm>
            <a:custGeom>
              <a:avLst/>
              <a:pathLst>
                <a:path w="2607276" h="4223015">
                  <a:moveTo>
                    <a:pt x="0" y="4223015"/>
                  </a:moveTo>
                  <a:lnTo>
                    <a:pt x="260727" y="94899"/>
                  </a:lnTo>
                  <a:lnTo>
                    <a:pt x="521455" y="47449"/>
                  </a:lnTo>
                  <a:lnTo>
                    <a:pt x="782182" y="0"/>
                  </a:lnTo>
                  <a:lnTo>
                    <a:pt x="1042910" y="0"/>
                  </a:lnTo>
                  <a:lnTo>
                    <a:pt x="1303638" y="189798"/>
                  </a:lnTo>
                  <a:lnTo>
                    <a:pt x="1564365" y="94899"/>
                  </a:lnTo>
                  <a:lnTo>
                    <a:pt x="1825093" y="189798"/>
                  </a:lnTo>
                  <a:lnTo>
                    <a:pt x="2085820" y="142348"/>
                  </a:lnTo>
                  <a:lnTo>
                    <a:pt x="2346548" y="189798"/>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52744"/>
              <a:ext cx="1042910" cy="142348"/>
            </a:xfrm>
            <a:custGeom>
              <a:avLst/>
              <a:pathLst>
                <a:path w="1042910" h="142348">
                  <a:moveTo>
                    <a:pt x="0" y="142348"/>
                  </a:moveTo>
                  <a:lnTo>
                    <a:pt x="260727" y="142348"/>
                  </a:lnTo>
                  <a:lnTo>
                    <a:pt x="521455" y="0"/>
                  </a:lnTo>
                  <a:lnTo>
                    <a:pt x="782182" y="94899"/>
                  </a:lnTo>
                  <a:lnTo>
                    <a:pt x="104291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233689"/>
            </a:xfrm>
            <a:custGeom>
              <a:avLst/>
              <a:pathLst>
                <a:path w="6518190" h="1233689">
                  <a:moveTo>
                    <a:pt x="0" y="1233689"/>
                  </a:moveTo>
                  <a:lnTo>
                    <a:pt x="260727" y="1186240"/>
                  </a:lnTo>
                  <a:lnTo>
                    <a:pt x="521455" y="1138790"/>
                  </a:lnTo>
                  <a:lnTo>
                    <a:pt x="782182" y="1091341"/>
                  </a:lnTo>
                  <a:lnTo>
                    <a:pt x="1042910" y="616844"/>
                  </a:lnTo>
                  <a:lnTo>
                    <a:pt x="1303638" y="427046"/>
                  </a:lnTo>
                  <a:lnTo>
                    <a:pt x="1564365" y="142348"/>
                  </a:lnTo>
                  <a:lnTo>
                    <a:pt x="1825093" y="94899"/>
                  </a:lnTo>
                  <a:lnTo>
                    <a:pt x="2085820" y="94899"/>
                  </a:lnTo>
                  <a:lnTo>
                    <a:pt x="2346548" y="759193"/>
                  </a:lnTo>
                  <a:lnTo>
                    <a:pt x="2607276" y="237248"/>
                  </a:lnTo>
                  <a:lnTo>
                    <a:pt x="2868003" y="379596"/>
                  </a:lnTo>
                  <a:lnTo>
                    <a:pt x="3128731" y="284697"/>
                  </a:lnTo>
                  <a:lnTo>
                    <a:pt x="3389458" y="94899"/>
                  </a:lnTo>
                  <a:lnTo>
                    <a:pt x="3650186" y="332147"/>
                  </a:lnTo>
                  <a:lnTo>
                    <a:pt x="3910914" y="142348"/>
                  </a:lnTo>
                  <a:lnTo>
                    <a:pt x="4171641" y="284697"/>
                  </a:lnTo>
                  <a:lnTo>
                    <a:pt x="4432369" y="189798"/>
                  </a:lnTo>
                  <a:lnTo>
                    <a:pt x="4693096" y="47449"/>
                  </a:lnTo>
                  <a:lnTo>
                    <a:pt x="4953824" y="0"/>
                  </a:lnTo>
                  <a:lnTo>
                    <a:pt x="5214552" y="379596"/>
                  </a:lnTo>
                  <a:lnTo>
                    <a:pt x="5475279" y="427046"/>
                  </a:lnTo>
                  <a:lnTo>
                    <a:pt x="5736007" y="427046"/>
                  </a:lnTo>
                  <a:lnTo>
                    <a:pt x="5996734" y="189798"/>
                  </a:lnTo>
                  <a:lnTo>
                    <a:pt x="6257462" y="427046"/>
                  </a:lnTo>
                  <a:lnTo>
                    <a:pt x="6518190" y="616844"/>
                  </a:lnTo>
                </a:path>
              </a:pathLst>
            </a:custGeom>
            <a:ln w="27101" cap="flat">
              <a:solidFill>
                <a:srgbClr val="FFC20E">
                  <a:alpha val="100000"/>
                </a:srgbClr>
              </a:solidFill>
              <a:prstDash val="solid"/>
              <a:round/>
            </a:ln>
          </p:spPr>
          <p:txBody>
            <a:bodyPr/>
            <a:lstStyle/>
            <a:p/>
          </p:txBody>
        </p:sp>
        <p:sp>
          <p:nvSpPr>
            <p:cNvPr id="45" name="pl45"/>
            <p:cNvSpPr/>
            <p:nvPr/>
          </p:nvSpPr>
          <p:spPr>
            <a:xfrm>
              <a:off x="1395982" y="1025698"/>
              <a:ext cx="6257462" cy="4223015"/>
            </a:xfrm>
            <a:custGeom>
              <a:avLst/>
              <a:pathLst>
                <a:path w="6257462" h="4223015">
                  <a:moveTo>
                    <a:pt x="0" y="4223015"/>
                  </a:moveTo>
                  <a:lnTo>
                    <a:pt x="260727" y="2704627"/>
                  </a:lnTo>
                  <a:lnTo>
                    <a:pt x="521455" y="1897984"/>
                  </a:lnTo>
                  <a:lnTo>
                    <a:pt x="782182" y="1043891"/>
                  </a:lnTo>
                  <a:lnTo>
                    <a:pt x="1042910" y="474496"/>
                  </a:lnTo>
                  <a:lnTo>
                    <a:pt x="1303638" y="427046"/>
                  </a:lnTo>
                  <a:lnTo>
                    <a:pt x="1564365" y="237248"/>
                  </a:lnTo>
                  <a:lnTo>
                    <a:pt x="1825093" y="474496"/>
                  </a:lnTo>
                  <a:lnTo>
                    <a:pt x="2085820" y="1233689"/>
                  </a:lnTo>
                  <a:lnTo>
                    <a:pt x="2346548" y="616844"/>
                  </a:lnTo>
                  <a:lnTo>
                    <a:pt x="2607276" y="948992"/>
                  </a:lnTo>
                  <a:lnTo>
                    <a:pt x="2868003" y="854093"/>
                  </a:lnTo>
                  <a:lnTo>
                    <a:pt x="3128731" y="379596"/>
                  </a:lnTo>
                  <a:lnTo>
                    <a:pt x="3389458" y="474496"/>
                  </a:lnTo>
                  <a:lnTo>
                    <a:pt x="3650186" y="284697"/>
                  </a:lnTo>
                  <a:lnTo>
                    <a:pt x="3910914" y="569395"/>
                  </a:lnTo>
                  <a:lnTo>
                    <a:pt x="4171641" y="332147"/>
                  </a:lnTo>
                  <a:lnTo>
                    <a:pt x="4432369" y="47449"/>
                  </a:lnTo>
                  <a:lnTo>
                    <a:pt x="4693096" y="0"/>
                  </a:lnTo>
                  <a:lnTo>
                    <a:pt x="4953824" y="948992"/>
                  </a:lnTo>
                  <a:lnTo>
                    <a:pt x="5214552" y="759193"/>
                  </a:lnTo>
                  <a:lnTo>
                    <a:pt x="5475279" y="901542"/>
                  </a:lnTo>
                  <a:lnTo>
                    <a:pt x="5736007" y="521945"/>
                  </a:lnTo>
                  <a:lnTo>
                    <a:pt x="5996734" y="759193"/>
                  </a:lnTo>
                  <a:lnTo>
                    <a:pt x="6257462" y="806643"/>
                  </a:lnTo>
                </a:path>
              </a:pathLst>
            </a:custGeom>
            <a:ln w="27101" cap="flat">
              <a:solidFill>
                <a:srgbClr val="008B00">
                  <a:alpha val="100000"/>
                </a:srgbClr>
              </a:solidFill>
              <a:prstDash val="solid"/>
              <a:round/>
            </a:ln>
          </p:spPr>
          <p:txBody>
            <a:bodyPr/>
            <a:lstStyle/>
            <a:p/>
          </p:txBody>
        </p:sp>
        <p:sp>
          <p:nvSpPr>
            <p:cNvPr id="46" name="pl46"/>
            <p:cNvSpPr/>
            <p:nvPr/>
          </p:nvSpPr>
          <p:spPr>
            <a:xfrm>
              <a:off x="5046169" y="1547644"/>
              <a:ext cx="2607276" cy="3321472"/>
            </a:xfrm>
            <a:custGeom>
              <a:avLst/>
              <a:pathLst>
                <a:path w="2607276" h="3321472">
                  <a:moveTo>
                    <a:pt x="0" y="3321472"/>
                  </a:moveTo>
                  <a:lnTo>
                    <a:pt x="260727" y="521945"/>
                  </a:lnTo>
                  <a:lnTo>
                    <a:pt x="521455" y="284697"/>
                  </a:lnTo>
                  <a:lnTo>
                    <a:pt x="782182" y="237248"/>
                  </a:lnTo>
                  <a:lnTo>
                    <a:pt x="1042910" y="94899"/>
                  </a:lnTo>
                  <a:lnTo>
                    <a:pt x="1303638" y="189798"/>
                  </a:lnTo>
                  <a:lnTo>
                    <a:pt x="1564365" y="189798"/>
                  </a:lnTo>
                  <a:lnTo>
                    <a:pt x="1825093" y="332147"/>
                  </a:lnTo>
                  <a:lnTo>
                    <a:pt x="2085820" y="0"/>
                  </a:lnTo>
                  <a:lnTo>
                    <a:pt x="2346548" y="189798"/>
                  </a:lnTo>
                  <a:lnTo>
                    <a:pt x="2607276" y="427046"/>
                  </a:lnTo>
                </a:path>
              </a:pathLst>
            </a:custGeom>
            <a:ln w="27101" cap="flat">
              <a:solidFill>
                <a:srgbClr val="9A32CD">
                  <a:alpha val="100000"/>
                </a:srgbClr>
              </a:solidFill>
              <a:prstDash val="solid"/>
              <a:round/>
            </a:ln>
          </p:spPr>
          <p:txBody>
            <a:bodyPr/>
            <a:lstStyle/>
            <a:p/>
          </p:txBody>
        </p:sp>
        <p:sp>
          <p:nvSpPr>
            <p:cNvPr id="47" name="pl47"/>
            <p:cNvSpPr/>
            <p:nvPr/>
          </p:nvSpPr>
          <p:spPr>
            <a:xfrm>
              <a:off x="4524714" y="1784892"/>
              <a:ext cx="3128731" cy="1897984"/>
            </a:xfrm>
            <a:custGeom>
              <a:avLst/>
              <a:pathLst>
                <a:path w="3128731" h="1897984">
                  <a:moveTo>
                    <a:pt x="0" y="1897984"/>
                  </a:moveTo>
                  <a:lnTo>
                    <a:pt x="260727" y="569395"/>
                  </a:lnTo>
                  <a:lnTo>
                    <a:pt x="521455" y="427046"/>
                  </a:lnTo>
                  <a:lnTo>
                    <a:pt x="782182" y="284697"/>
                  </a:lnTo>
                  <a:lnTo>
                    <a:pt x="1042910" y="237248"/>
                  </a:lnTo>
                  <a:lnTo>
                    <a:pt x="1303638" y="94899"/>
                  </a:lnTo>
                  <a:lnTo>
                    <a:pt x="1564365" y="0"/>
                  </a:lnTo>
                  <a:lnTo>
                    <a:pt x="1825093" y="284697"/>
                  </a:lnTo>
                  <a:lnTo>
                    <a:pt x="2085820" y="237248"/>
                  </a:lnTo>
                  <a:lnTo>
                    <a:pt x="2346548" y="427046"/>
                  </a:lnTo>
                  <a:lnTo>
                    <a:pt x="2607276" y="332147"/>
                  </a:lnTo>
                  <a:lnTo>
                    <a:pt x="2868003" y="332147"/>
                  </a:lnTo>
                  <a:lnTo>
                    <a:pt x="3128731" y="332147"/>
                  </a:lnTo>
                </a:path>
              </a:pathLst>
            </a:custGeom>
            <a:ln w="27101" cap="flat">
              <a:solidFill>
                <a:srgbClr val="836FFF">
                  <a:alpha val="100000"/>
                </a:srgbClr>
              </a:solidFill>
              <a:prstDash val="solid"/>
              <a:round/>
            </a:ln>
          </p:spPr>
          <p:txBody>
            <a:bodyPr/>
            <a:lstStyle/>
            <a:p/>
          </p:txBody>
        </p:sp>
        <p:sp>
          <p:nvSpPr>
            <p:cNvPr id="48" name="pl48"/>
            <p:cNvSpPr/>
            <p:nvPr/>
          </p:nvSpPr>
          <p:spPr>
            <a:xfrm>
              <a:off x="2178165" y="930799"/>
              <a:ext cx="5475279" cy="759193"/>
            </a:xfrm>
            <a:custGeom>
              <a:avLst/>
              <a:pathLst>
                <a:path w="5475279" h="759193">
                  <a:moveTo>
                    <a:pt x="0" y="616844"/>
                  </a:moveTo>
                  <a:lnTo>
                    <a:pt x="260727" y="427046"/>
                  </a:lnTo>
                  <a:lnTo>
                    <a:pt x="521455" y="142348"/>
                  </a:lnTo>
                  <a:lnTo>
                    <a:pt x="782182" y="94899"/>
                  </a:lnTo>
                  <a:lnTo>
                    <a:pt x="1042910" y="94899"/>
                  </a:lnTo>
                  <a:lnTo>
                    <a:pt x="1303638" y="759193"/>
                  </a:lnTo>
                  <a:lnTo>
                    <a:pt x="1564365" y="237248"/>
                  </a:lnTo>
                  <a:lnTo>
                    <a:pt x="1825093" y="379596"/>
                  </a:lnTo>
                  <a:lnTo>
                    <a:pt x="2085820" y="284697"/>
                  </a:lnTo>
                  <a:lnTo>
                    <a:pt x="2346548" y="94899"/>
                  </a:lnTo>
                  <a:lnTo>
                    <a:pt x="2607276" y="332147"/>
                  </a:lnTo>
                  <a:lnTo>
                    <a:pt x="2868003" y="142348"/>
                  </a:lnTo>
                  <a:lnTo>
                    <a:pt x="3128731" y="284697"/>
                  </a:lnTo>
                  <a:lnTo>
                    <a:pt x="3389458" y="189798"/>
                  </a:lnTo>
                  <a:lnTo>
                    <a:pt x="3650186" y="47449"/>
                  </a:lnTo>
                  <a:lnTo>
                    <a:pt x="3910914" y="0"/>
                  </a:lnTo>
                  <a:lnTo>
                    <a:pt x="4171641" y="379596"/>
                  </a:lnTo>
                  <a:lnTo>
                    <a:pt x="4432369" y="427046"/>
                  </a:lnTo>
                  <a:lnTo>
                    <a:pt x="4693096" y="427046"/>
                  </a:lnTo>
                  <a:lnTo>
                    <a:pt x="4953824" y="189798"/>
                  </a:lnTo>
                  <a:lnTo>
                    <a:pt x="5214552" y="427046"/>
                  </a:lnTo>
                  <a:lnTo>
                    <a:pt x="5475279" y="616844"/>
                  </a:lnTo>
                </a:path>
              </a:pathLst>
            </a:custGeom>
            <a:ln w="27101" cap="flat">
              <a:solidFill>
                <a:srgbClr val="FB9A99">
                  <a:alpha val="100000"/>
                </a:srgbClr>
              </a:solidFill>
              <a:prstDash val="solid"/>
              <a:round/>
            </a:ln>
          </p:spPr>
          <p:txBody>
            <a:bodyPr/>
            <a:lstStyle/>
            <a:p/>
          </p:txBody>
        </p:sp>
        <p:sp>
          <p:nvSpPr>
            <p:cNvPr id="49" name="pl49"/>
            <p:cNvSpPr/>
            <p:nvPr/>
          </p:nvSpPr>
          <p:spPr>
            <a:xfrm>
              <a:off x="7669793" y="792834"/>
              <a:ext cx="755233" cy="227929"/>
            </a:xfrm>
            <a:custGeom>
              <a:avLst/>
              <a:pathLst>
                <a:path w="755233" h="227929">
                  <a:moveTo>
                    <a:pt x="755233" y="0"/>
                  </a:moveTo>
                  <a:lnTo>
                    <a:pt x="0" y="227929"/>
                  </a:lnTo>
                </a:path>
              </a:pathLst>
            </a:custGeom>
          </p:spPr>
          <p:txBody>
            <a:bodyPr/>
            <a:lstStyle/>
            <a:p/>
          </p:txBody>
        </p:sp>
        <p:sp>
          <p:nvSpPr>
            <p:cNvPr id="50" name="pl50"/>
            <p:cNvSpPr/>
            <p:nvPr/>
          </p:nvSpPr>
          <p:spPr>
            <a:xfrm>
              <a:off x="7665708" y="1065066"/>
              <a:ext cx="693153" cy="474188"/>
            </a:xfrm>
            <a:custGeom>
              <a:avLst/>
              <a:pathLst>
                <a:path w="693153" h="474188">
                  <a:moveTo>
                    <a:pt x="693153" y="0"/>
                  </a:moveTo>
                  <a:lnTo>
                    <a:pt x="0" y="474188"/>
                  </a:lnTo>
                </a:path>
              </a:pathLst>
            </a:custGeom>
          </p:spPr>
          <p:txBody>
            <a:bodyPr/>
            <a:lstStyle/>
            <a:p/>
          </p:txBody>
        </p:sp>
        <p:sp>
          <p:nvSpPr>
            <p:cNvPr id="51" name="pl51"/>
            <p:cNvSpPr/>
            <p:nvPr/>
          </p:nvSpPr>
          <p:spPr>
            <a:xfrm>
              <a:off x="7669321" y="1325975"/>
              <a:ext cx="623110" cy="216160"/>
            </a:xfrm>
            <a:custGeom>
              <a:avLst/>
              <a:pathLst>
                <a:path w="623110" h="216160">
                  <a:moveTo>
                    <a:pt x="623110" y="0"/>
                  </a:moveTo>
                  <a:lnTo>
                    <a:pt x="0" y="216160"/>
                  </a:lnTo>
                </a:path>
              </a:pathLst>
            </a:custGeom>
          </p:spPr>
          <p:txBody>
            <a:bodyPr/>
            <a:lstStyle/>
            <a:p/>
          </p:txBody>
        </p:sp>
        <p:sp>
          <p:nvSpPr>
            <p:cNvPr id="52" name="pl52"/>
            <p:cNvSpPr/>
            <p:nvPr/>
          </p:nvSpPr>
          <p:spPr>
            <a:xfrm>
              <a:off x="7662773" y="1604857"/>
              <a:ext cx="720172" cy="753846"/>
            </a:xfrm>
            <a:custGeom>
              <a:avLst/>
              <a:pathLst>
                <a:path w="720172" h="753846">
                  <a:moveTo>
                    <a:pt x="720172" y="753846"/>
                  </a:moveTo>
                  <a:lnTo>
                    <a:pt x="0" y="0"/>
                  </a:lnTo>
                </a:path>
              </a:pathLst>
            </a:custGeom>
          </p:spPr>
          <p:txBody>
            <a:bodyPr/>
            <a:lstStyle/>
            <a:p/>
          </p:txBody>
        </p:sp>
        <p:sp>
          <p:nvSpPr>
            <p:cNvPr id="53" name="pl53"/>
            <p:cNvSpPr/>
            <p:nvPr/>
          </p:nvSpPr>
          <p:spPr>
            <a:xfrm>
              <a:off x="7669234" y="1600699"/>
              <a:ext cx="659349" cy="234078"/>
            </a:xfrm>
            <a:custGeom>
              <a:avLst/>
              <a:pathLst>
                <a:path w="659349" h="234078">
                  <a:moveTo>
                    <a:pt x="659349" y="234078"/>
                  </a:moveTo>
                  <a:lnTo>
                    <a:pt x="0" y="0"/>
                  </a:lnTo>
                </a:path>
              </a:pathLst>
            </a:custGeom>
          </p:spPr>
          <p:txBody>
            <a:bodyPr/>
            <a:lstStyle/>
            <a:p/>
          </p:txBody>
        </p:sp>
        <p:sp>
          <p:nvSpPr>
            <p:cNvPr id="54" name="pl54"/>
            <p:cNvSpPr/>
            <p:nvPr/>
          </p:nvSpPr>
          <p:spPr>
            <a:xfrm>
              <a:off x="7671577" y="1580342"/>
              <a:ext cx="765517" cy="14409"/>
            </a:xfrm>
            <a:custGeom>
              <a:avLst/>
              <a:pathLst>
                <a:path w="765517" h="14409">
                  <a:moveTo>
                    <a:pt x="765517" y="0"/>
                  </a:moveTo>
                  <a:lnTo>
                    <a:pt x="0" y="14409"/>
                  </a:lnTo>
                </a:path>
              </a:pathLst>
            </a:custGeom>
          </p:spPr>
          <p:txBody>
            <a:bodyPr/>
            <a:lstStyle/>
            <a:p/>
          </p:txBody>
        </p:sp>
        <p:sp>
          <p:nvSpPr>
            <p:cNvPr id="55" name="pl55"/>
            <p:cNvSpPr/>
            <p:nvPr/>
          </p:nvSpPr>
          <p:spPr>
            <a:xfrm>
              <a:off x="7665936" y="1603349"/>
              <a:ext cx="741093" cy="489791"/>
            </a:xfrm>
            <a:custGeom>
              <a:avLst/>
              <a:pathLst>
                <a:path w="741093" h="489791">
                  <a:moveTo>
                    <a:pt x="741093" y="489791"/>
                  </a:moveTo>
                  <a:lnTo>
                    <a:pt x="0" y="0"/>
                  </a:lnTo>
                </a:path>
              </a:pathLst>
            </a:custGeom>
          </p:spPr>
          <p:txBody>
            <a:bodyPr/>
            <a:lstStyle/>
            <a:p/>
          </p:txBody>
        </p:sp>
        <p:sp>
          <p:nvSpPr>
            <p:cNvPr id="56" name="pl56"/>
            <p:cNvSpPr/>
            <p:nvPr/>
          </p:nvSpPr>
          <p:spPr>
            <a:xfrm>
              <a:off x="7662317" y="1842271"/>
              <a:ext cx="696544" cy="779589"/>
            </a:xfrm>
            <a:custGeom>
              <a:avLst/>
              <a:pathLst>
                <a:path w="696544" h="779589">
                  <a:moveTo>
                    <a:pt x="696544" y="779589"/>
                  </a:moveTo>
                  <a:lnTo>
                    <a:pt x="0" y="0"/>
                  </a:lnTo>
                </a:path>
              </a:pathLst>
            </a:custGeom>
          </p:spPr>
          <p:txBody>
            <a:bodyPr/>
            <a:lstStyle/>
            <a:p/>
          </p:txBody>
        </p:sp>
        <p:sp>
          <p:nvSpPr>
            <p:cNvPr id="57" name="pl57"/>
            <p:cNvSpPr/>
            <p:nvPr/>
          </p:nvSpPr>
          <p:spPr>
            <a:xfrm>
              <a:off x="7661604" y="1984858"/>
              <a:ext cx="721341" cy="898943"/>
            </a:xfrm>
            <a:custGeom>
              <a:avLst/>
              <a:pathLst>
                <a:path w="721341" h="898943">
                  <a:moveTo>
                    <a:pt x="721341" y="898943"/>
                  </a:moveTo>
                  <a:lnTo>
                    <a:pt x="0" y="0"/>
                  </a:lnTo>
                </a:path>
              </a:pathLst>
            </a:custGeom>
          </p:spPr>
          <p:txBody>
            <a:bodyPr/>
            <a:lstStyle/>
            <a:p/>
          </p:txBody>
        </p:sp>
        <p:sp>
          <p:nvSpPr>
            <p:cNvPr id="58" name="pl58"/>
            <p:cNvSpPr/>
            <p:nvPr/>
          </p:nvSpPr>
          <p:spPr>
            <a:xfrm>
              <a:off x="7660564" y="2127510"/>
              <a:ext cx="692209" cy="1018115"/>
            </a:xfrm>
            <a:custGeom>
              <a:avLst/>
              <a:pathLst>
                <a:path w="692209" h="1018115">
                  <a:moveTo>
                    <a:pt x="692209" y="1018115"/>
                  </a:moveTo>
                  <a:lnTo>
                    <a:pt x="0" y="0"/>
                  </a:lnTo>
                </a:path>
              </a:pathLst>
            </a:custGeom>
          </p:spPr>
          <p:txBody>
            <a:bodyPr/>
            <a:lstStyle/>
            <a:p/>
          </p:txBody>
        </p:sp>
        <p:sp>
          <p:nvSpPr>
            <p:cNvPr id="59" name="pl59"/>
            <p:cNvSpPr/>
            <p:nvPr/>
          </p:nvSpPr>
          <p:spPr>
            <a:xfrm>
              <a:off x="7671585" y="3587970"/>
              <a:ext cx="711359" cy="6"/>
            </a:xfrm>
            <a:custGeom>
              <a:avLst/>
              <a:pathLst>
                <a:path w="711359" h="6">
                  <a:moveTo>
                    <a:pt x="711359" y="0"/>
                  </a:moveTo>
                  <a:lnTo>
                    <a:pt x="0" y="6"/>
                  </a:lnTo>
                </a:path>
              </a:pathLst>
            </a:custGeom>
          </p:spPr>
          <p:txBody>
            <a:bodyPr/>
            <a:lstStyle/>
            <a:p/>
          </p:txBody>
        </p:sp>
        <p:sp>
          <p:nvSpPr>
            <p:cNvPr id="60" name="pg60"/>
            <p:cNvSpPr/>
            <p:nvPr/>
          </p:nvSpPr>
          <p:spPr>
            <a:xfrm>
              <a:off x="8356446" y="70337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4490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2" name="pg62"/>
            <p:cNvSpPr/>
            <p:nvPr/>
          </p:nvSpPr>
          <p:spPr>
            <a:xfrm>
              <a:off x="8290281" y="9728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0144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86%</a:t>
              </a:r>
            </a:p>
          </p:txBody>
        </p:sp>
        <p:sp>
          <p:nvSpPr>
            <p:cNvPr id="64" name="pg64"/>
            <p:cNvSpPr/>
            <p:nvPr/>
          </p:nvSpPr>
          <p:spPr>
            <a:xfrm>
              <a:off x="8223851" y="123496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7650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86%</a:t>
              </a:r>
            </a:p>
          </p:txBody>
        </p:sp>
        <p:sp>
          <p:nvSpPr>
            <p:cNvPr id="66" name="pg66"/>
            <p:cNvSpPr/>
            <p:nvPr/>
          </p:nvSpPr>
          <p:spPr>
            <a:xfrm>
              <a:off x="8314365" y="22809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3224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68" name="pg68"/>
            <p:cNvSpPr/>
            <p:nvPr/>
          </p:nvSpPr>
          <p:spPr>
            <a:xfrm>
              <a:off x="8260004" y="17565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7794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70" name="pg70"/>
            <p:cNvSpPr/>
            <p:nvPr/>
          </p:nvSpPr>
          <p:spPr>
            <a:xfrm>
              <a:off x="8368515" y="149581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153735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85%</a:t>
              </a:r>
            </a:p>
          </p:txBody>
        </p:sp>
        <p:sp>
          <p:nvSpPr>
            <p:cNvPr id="72" name="pg72"/>
            <p:cNvSpPr/>
            <p:nvPr/>
          </p:nvSpPr>
          <p:spPr>
            <a:xfrm>
              <a:off x="8338449" y="201583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05737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85%</a:t>
              </a:r>
            </a:p>
          </p:txBody>
        </p:sp>
        <p:sp>
          <p:nvSpPr>
            <p:cNvPr id="74" name="pg74"/>
            <p:cNvSpPr/>
            <p:nvPr/>
          </p:nvSpPr>
          <p:spPr>
            <a:xfrm>
              <a:off x="8290281" y="25441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58563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80%</a:t>
              </a:r>
            </a:p>
          </p:txBody>
        </p:sp>
        <p:sp>
          <p:nvSpPr>
            <p:cNvPr id="76" name="pg76"/>
            <p:cNvSpPr/>
            <p:nvPr/>
          </p:nvSpPr>
          <p:spPr>
            <a:xfrm>
              <a:off x="8314365" y="28054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470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77%</a:t>
              </a:r>
            </a:p>
          </p:txBody>
        </p:sp>
        <p:sp>
          <p:nvSpPr>
            <p:cNvPr id="78" name="pg78"/>
            <p:cNvSpPr/>
            <p:nvPr/>
          </p:nvSpPr>
          <p:spPr>
            <a:xfrm>
              <a:off x="8284194" y="30669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10845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74%</a:t>
              </a:r>
            </a:p>
          </p:txBody>
        </p:sp>
        <p:sp>
          <p:nvSpPr>
            <p:cNvPr id="80" name="pg80"/>
            <p:cNvSpPr/>
            <p:nvPr/>
          </p:nvSpPr>
          <p:spPr>
            <a:xfrm>
              <a:off x="8314365" y="35034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5449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50220" y="401416"/>
              <a:ext cx="2931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Georgia,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(43%), followed by RotaC (74%).
Coverage of 8 vaccines decreased (DTP3, HEPB3, HIB3, IPV1, MCV1, MCV2, ROTAC and RUBELLA) and 1 vaccine increased (HPVC) compared to respective coverage in 2019.
Coverage of 7 vaccines decreased (DTP3, HEPB3, HIB3, IPVC, MCV1, MCV2 and RUBELLA), 2 vaccines increased (HPVC and IPV1), and 1 vaccine was the same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80030" y="887626"/>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266641"/>
              <a:ext cx="288865" cy="0"/>
            </a:xfrm>
            <a:custGeom>
              <a:avLst/>
              <a:pathLst>
                <a:path w="288865" h="0">
                  <a:moveTo>
                    <a:pt x="0" y="0"/>
                  </a:moveTo>
                  <a:lnTo>
                    <a:pt x="0" y="0"/>
                  </a:lnTo>
                  <a:lnTo>
                    <a:pt x="0"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630082" y="1645655"/>
              <a:ext cx="649947" cy="0"/>
            </a:xfrm>
            <a:custGeom>
              <a:avLst/>
              <a:pathLst>
                <a:path w="649947" h="0">
                  <a:moveTo>
                    <a:pt x="0" y="0"/>
                  </a:moveTo>
                  <a:lnTo>
                    <a:pt x="0" y="0"/>
                  </a:lnTo>
                  <a:lnTo>
                    <a:pt x="0" y="0"/>
                  </a:lnTo>
                  <a:lnTo>
                    <a:pt x="72216" y="0"/>
                  </a:lnTo>
                  <a:lnTo>
                    <a:pt x="216649" y="0"/>
                  </a:lnTo>
                  <a:lnTo>
                    <a:pt x="216649"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2024670"/>
              <a:ext cx="649947" cy="0"/>
            </a:xfrm>
            <a:custGeom>
              <a:avLst/>
              <a:pathLst>
                <a:path w="649947" h="0">
                  <a:moveTo>
                    <a:pt x="0" y="0"/>
                  </a:moveTo>
                  <a:lnTo>
                    <a:pt x="0" y="0"/>
                  </a:lnTo>
                  <a:lnTo>
                    <a:pt x="0" y="0"/>
                  </a:lnTo>
                  <a:lnTo>
                    <a:pt x="216649" y="0"/>
                  </a:lnTo>
                  <a:lnTo>
                    <a:pt x="361082" y="0"/>
                  </a:lnTo>
                  <a:lnTo>
                    <a:pt x="577731"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2403685"/>
              <a:ext cx="361082" cy="0"/>
            </a:xfrm>
            <a:custGeom>
              <a:avLst/>
              <a:pathLst>
                <a:path w="361082" h="0">
                  <a:moveTo>
                    <a:pt x="0" y="0"/>
                  </a:moveTo>
                  <a:lnTo>
                    <a:pt x="144432" y="0"/>
                  </a:ln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2782699"/>
              <a:ext cx="649947" cy="0"/>
            </a:xfrm>
            <a:custGeom>
              <a:avLst/>
              <a:pathLst>
                <a:path w="649947" h="0">
                  <a:moveTo>
                    <a:pt x="0" y="0"/>
                  </a:moveTo>
                  <a:lnTo>
                    <a:pt x="0" y="0"/>
                  </a:lnTo>
                  <a:lnTo>
                    <a:pt x="0" y="0"/>
                  </a:lnTo>
                  <a:lnTo>
                    <a:pt x="72216" y="0"/>
                  </a:lnTo>
                  <a:lnTo>
                    <a:pt x="216649" y="0"/>
                  </a:lnTo>
                  <a:lnTo>
                    <a:pt x="216649"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161714"/>
              <a:ext cx="288865" cy="0"/>
            </a:xfrm>
            <a:custGeom>
              <a:avLst/>
              <a:pathLst>
                <a:path w="288865" h="0">
                  <a:moveTo>
                    <a:pt x="0" y="0"/>
                  </a:moveTo>
                  <a:lnTo>
                    <a:pt x="0" y="0"/>
                  </a:lnTo>
                  <a:lnTo>
                    <a:pt x="0"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3540728"/>
              <a:ext cx="938813" cy="0"/>
            </a:xfrm>
            <a:custGeom>
              <a:avLst/>
              <a:pathLst>
                <a:path w="938813" h="0">
                  <a:moveTo>
                    <a:pt x="0" y="0"/>
                  </a:moveTo>
                  <a:lnTo>
                    <a:pt x="288865" y="0"/>
                  </a:lnTo>
                  <a:lnTo>
                    <a:pt x="288865" y="0"/>
                  </a:lnTo>
                  <a:lnTo>
                    <a:pt x="288865" y="0"/>
                  </a:lnTo>
                  <a:lnTo>
                    <a:pt x="361082" y="0"/>
                  </a:lnTo>
                  <a:lnTo>
                    <a:pt x="649947"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919743"/>
              <a:ext cx="1444328" cy="0"/>
            </a:xfrm>
            <a:custGeom>
              <a:avLst/>
              <a:pathLst>
                <a:path w="1444328" h="0">
                  <a:moveTo>
                    <a:pt x="0" y="0"/>
                  </a:moveTo>
                  <a:lnTo>
                    <a:pt x="72216" y="0"/>
                  </a:lnTo>
                  <a:lnTo>
                    <a:pt x="216649" y="0"/>
                  </a:lnTo>
                  <a:lnTo>
                    <a:pt x="288865" y="0"/>
                  </a:lnTo>
                  <a:lnTo>
                    <a:pt x="288865" y="0"/>
                  </a:lnTo>
                  <a:lnTo>
                    <a:pt x="649947" y="0"/>
                  </a:lnTo>
                  <a:lnTo>
                    <a:pt x="1444328" y="0"/>
                  </a:lnTo>
                </a:path>
              </a:pathLst>
            </a:custGeom>
            <a:ln w="116535" cap="flat">
              <a:solidFill>
                <a:srgbClr val="E8E8E8">
                  <a:alpha val="100000"/>
                </a:srgbClr>
              </a:solidFill>
              <a:prstDash val="solid"/>
              <a:round/>
            </a:ln>
          </p:spPr>
          <p:txBody>
            <a:bodyPr/>
            <a:lstStyle/>
            <a:p/>
          </p:txBody>
        </p:sp>
        <p:sp>
          <p:nvSpPr>
            <p:cNvPr id="30" name="pl30"/>
            <p:cNvSpPr/>
            <p:nvPr/>
          </p:nvSpPr>
          <p:spPr>
            <a:xfrm>
              <a:off x="7052351" y="4298757"/>
              <a:ext cx="649947" cy="0"/>
            </a:xfrm>
            <a:custGeom>
              <a:avLst/>
              <a:pathLst>
                <a:path w="649947" h="0">
                  <a:moveTo>
                    <a:pt x="0" y="0"/>
                  </a:moveTo>
                  <a:lnTo>
                    <a:pt x="144432" y="0"/>
                  </a:lnTo>
                  <a:lnTo>
                    <a:pt x="361082" y="0"/>
                  </a:lnTo>
                  <a:lnTo>
                    <a:pt x="361082" y="0"/>
                  </a:lnTo>
                  <a:lnTo>
                    <a:pt x="361082" y="0"/>
                  </a:lnTo>
                  <a:lnTo>
                    <a:pt x="505514"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938813" cy="0"/>
            </a:xfrm>
            <a:custGeom>
              <a:avLst/>
              <a:pathLst>
                <a:path w="938813" h="0">
                  <a:moveTo>
                    <a:pt x="0" y="0"/>
                  </a:moveTo>
                  <a:lnTo>
                    <a:pt x="288865" y="0"/>
                  </a:lnTo>
                  <a:lnTo>
                    <a:pt x="288865" y="0"/>
                  </a:lnTo>
                  <a:lnTo>
                    <a:pt x="288865" y="0"/>
                  </a:lnTo>
                  <a:lnTo>
                    <a:pt x="361082" y="0"/>
                  </a:lnTo>
                  <a:lnTo>
                    <a:pt x="649947" y="0"/>
                  </a:lnTo>
                  <a:lnTo>
                    <a:pt x="938813" y="0"/>
                  </a:lnTo>
                </a:path>
              </a:pathLst>
            </a:custGeom>
            <a:ln w="116535" cap="flat">
              <a:solidFill>
                <a:srgbClr val="E8E8E8">
                  <a:alpha val="100000"/>
                </a:srgbClr>
              </a:solidFill>
              <a:prstDash val="solid"/>
              <a:round/>
            </a:ln>
          </p:spPr>
          <p:txBody>
            <a:bodyPr/>
            <a:lstStyle/>
            <a:p/>
          </p:txBody>
        </p:sp>
        <p:sp>
          <p:nvSpPr>
            <p:cNvPr id="32" name="pl32"/>
            <p:cNvSpPr/>
            <p:nvPr/>
          </p:nvSpPr>
          <p:spPr>
            <a:xfrm>
              <a:off x="6691269" y="5056787"/>
              <a:ext cx="649947" cy="0"/>
            </a:xfrm>
            <a:custGeom>
              <a:avLst/>
              <a:pathLst>
                <a:path w="649947" h="0">
                  <a:moveTo>
                    <a:pt x="0" y="0"/>
                  </a:moveTo>
                  <a:lnTo>
                    <a:pt x="144432" y="0"/>
                  </a:lnTo>
                  <a:lnTo>
                    <a:pt x="144432" y="0"/>
                  </a:lnTo>
                  <a:lnTo>
                    <a:pt x="144432" y="0"/>
                  </a:lnTo>
                  <a:lnTo>
                    <a:pt x="216649" y="0"/>
                  </a:lnTo>
                  <a:lnTo>
                    <a:pt x="288865" y="0"/>
                  </a:lnTo>
                  <a:lnTo>
                    <a:pt x="649947"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04785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3671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0893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478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3671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8676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1726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17262"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36169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36169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56731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8947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928397"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63953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43391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27844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20623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49509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35066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98958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92839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639531"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27844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77293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77293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242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Georgia,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(95%). DTP1 coverage increased in 2025 (97%) compared to 2024, and was lower than in 2019. In 2019-2025, DTP1 coverage was at it's lowest level in 2020, 2022, and 2024 (95%).
In 2024, 10 vaccines had lower coverage than in 2019.
In 2025, 10 vaccines had lower coverage than in 2019.
In 2025, 7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3419373"/>
              <a:ext cx="2811689" cy="1257644"/>
            </a:xfrm>
            <a:custGeom>
              <a:avLst/>
              <a:pathLst>
                <a:path w="2811689" h="1257644">
                  <a:moveTo>
                    <a:pt x="0" y="546801"/>
                  </a:moveTo>
                  <a:lnTo>
                    <a:pt x="468614" y="1257644"/>
                  </a:lnTo>
                  <a:lnTo>
                    <a:pt x="937229" y="656162"/>
                  </a:lnTo>
                  <a:lnTo>
                    <a:pt x="1405844" y="273400"/>
                  </a:lnTo>
                  <a:lnTo>
                    <a:pt x="1874459" y="601481"/>
                  </a:lnTo>
                  <a:lnTo>
                    <a:pt x="2343074" y="0"/>
                  </a:lnTo>
                  <a:lnTo>
                    <a:pt x="2811689" y="82020"/>
                  </a:lnTo>
                </a:path>
              </a:pathLst>
            </a:custGeom>
            <a:ln w="29811" cap="flat">
              <a:solidFill>
                <a:srgbClr val="FF0000">
                  <a:alpha val="100000"/>
                </a:srgbClr>
              </a:solidFill>
              <a:prstDash val="solid"/>
              <a:round/>
            </a:ln>
          </p:spPr>
          <p:txBody>
            <a:bodyPr/>
            <a:lstStyle/>
            <a:p/>
          </p:txBody>
        </p:sp>
        <p:sp>
          <p:nvSpPr>
            <p:cNvPr id="25" name="pl25"/>
            <p:cNvSpPr/>
            <p:nvPr/>
          </p:nvSpPr>
          <p:spPr>
            <a:xfrm>
              <a:off x="1413261" y="3829474"/>
              <a:ext cx="2811689" cy="874882"/>
            </a:xfrm>
            <a:custGeom>
              <a:avLst/>
              <a:pathLst>
                <a:path w="2811689" h="874882">
                  <a:moveTo>
                    <a:pt x="0" y="874882"/>
                  </a:moveTo>
                  <a:lnTo>
                    <a:pt x="468614" y="656162"/>
                  </a:lnTo>
                  <a:lnTo>
                    <a:pt x="937229" y="328081"/>
                  </a:lnTo>
                  <a:lnTo>
                    <a:pt x="1405844" y="273400"/>
                  </a:lnTo>
                  <a:lnTo>
                    <a:pt x="1874459" y="437441"/>
                  </a:lnTo>
                  <a:lnTo>
                    <a:pt x="2343074" y="191380"/>
                  </a:lnTo>
                  <a:lnTo>
                    <a:pt x="2811689" y="0"/>
                  </a:lnTo>
                </a:path>
              </a:pathLst>
            </a:custGeom>
            <a:ln w="29811" cap="flat">
              <a:solidFill>
                <a:srgbClr val="0058AB">
                  <a:alpha val="100000"/>
                </a:srgbClr>
              </a:solidFill>
              <a:prstDash val="solid"/>
              <a:round/>
            </a:ln>
          </p:spPr>
          <p:txBody>
            <a:bodyPr/>
            <a:lstStyle/>
            <a:p/>
          </p:txBody>
        </p:sp>
        <p:sp>
          <p:nvSpPr>
            <p:cNvPr id="26" name="pt26"/>
            <p:cNvSpPr/>
            <p:nvPr/>
          </p:nvSpPr>
          <p:spPr>
            <a:xfrm>
              <a:off x="1388435"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46521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44608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41" name="tx41"/>
            <p:cNvSpPr/>
            <p:nvPr/>
          </p:nvSpPr>
          <p:spPr>
            <a:xfrm>
              <a:off x="1881875" y="45552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2" name="tx42"/>
            <p:cNvSpPr/>
            <p:nvPr/>
          </p:nvSpPr>
          <p:spPr>
            <a:xfrm>
              <a:off x="2350490"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3" name="tx43"/>
            <p:cNvSpPr/>
            <p:nvPr/>
          </p:nvSpPr>
          <p:spPr>
            <a:xfrm>
              <a:off x="2819105"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4" name="tx44"/>
            <p:cNvSpPr/>
            <p:nvPr/>
          </p:nvSpPr>
          <p:spPr>
            <a:xfrm>
              <a:off x="3287720"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45" name="tx45"/>
            <p:cNvSpPr/>
            <p:nvPr/>
          </p:nvSpPr>
          <p:spPr>
            <a:xfrm>
              <a:off x="3756335"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46" name="tx46"/>
            <p:cNvSpPr/>
            <p:nvPr/>
          </p:nvSpPr>
          <p:spPr>
            <a:xfrm>
              <a:off x="4224950"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7" name="tx47"/>
            <p:cNvSpPr/>
            <p:nvPr/>
          </p:nvSpPr>
          <p:spPr>
            <a:xfrm>
              <a:off x="1413261"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48" name="tx48"/>
            <p:cNvSpPr/>
            <p:nvPr/>
          </p:nvSpPr>
          <p:spPr>
            <a:xfrm>
              <a:off x="1881875" y="45060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12</a:t>
              </a:r>
            </a:p>
          </p:txBody>
        </p:sp>
        <p:sp>
          <p:nvSpPr>
            <p:cNvPr id="49" name="tx49"/>
            <p:cNvSpPr/>
            <p:nvPr/>
          </p:nvSpPr>
          <p:spPr>
            <a:xfrm>
              <a:off x="2350490"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50" name="tx50"/>
            <p:cNvSpPr/>
            <p:nvPr/>
          </p:nvSpPr>
          <p:spPr>
            <a:xfrm>
              <a:off x="281910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1" name="tx51"/>
            <p:cNvSpPr/>
            <p:nvPr/>
          </p:nvSpPr>
          <p:spPr>
            <a:xfrm>
              <a:off x="3287720"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52" name="tx52"/>
            <p:cNvSpPr/>
            <p:nvPr/>
          </p:nvSpPr>
          <p:spPr>
            <a:xfrm>
              <a:off x="375633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3" name="tx53"/>
            <p:cNvSpPr/>
            <p:nvPr/>
          </p:nvSpPr>
          <p:spPr>
            <a:xfrm>
              <a:off x="422495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54" name="pl5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6" name="pl5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81120" y="4786377"/>
              <a:ext cx="937229" cy="54680"/>
            </a:xfrm>
            <a:custGeom>
              <a:avLst/>
              <a:pathLst>
                <a:path w="937229" h="54680">
                  <a:moveTo>
                    <a:pt x="0" y="54680"/>
                  </a:moveTo>
                  <a:lnTo>
                    <a:pt x="468614" y="27340"/>
                  </a:lnTo>
                  <a:lnTo>
                    <a:pt x="937229" y="0"/>
                  </a:lnTo>
                </a:path>
              </a:pathLst>
            </a:custGeom>
            <a:ln w="29811" cap="flat">
              <a:solidFill>
                <a:srgbClr val="FF0000">
                  <a:alpha val="100000"/>
                </a:srgbClr>
              </a:solidFill>
              <a:prstDash val="solid"/>
              <a:round/>
            </a:ln>
          </p:spPr>
          <p:txBody>
            <a:bodyPr/>
            <a:lstStyle/>
            <a:p/>
          </p:txBody>
        </p:sp>
        <p:sp>
          <p:nvSpPr>
            <p:cNvPr id="77" name="pl77"/>
            <p:cNvSpPr/>
            <p:nvPr/>
          </p:nvSpPr>
          <p:spPr>
            <a:xfrm>
              <a:off x="7949735" y="4786377"/>
              <a:ext cx="468614" cy="27340"/>
            </a:xfrm>
            <a:custGeom>
              <a:avLst/>
              <a:pathLst>
                <a:path w="468614" h="27340">
                  <a:moveTo>
                    <a:pt x="0" y="0"/>
                  </a:moveTo>
                  <a:lnTo>
                    <a:pt x="468614" y="27340"/>
                  </a:lnTo>
                </a:path>
              </a:pathLst>
            </a:custGeom>
            <a:ln w="29811" cap="flat">
              <a:solidFill>
                <a:srgbClr val="0058AB">
                  <a:alpha val="100000"/>
                </a:srgbClr>
              </a:solidFill>
              <a:prstDash val="solid"/>
              <a:round/>
            </a:ln>
          </p:spPr>
          <p:txBody>
            <a:bodyPr/>
            <a:lstStyle/>
            <a:p/>
          </p:txBody>
        </p:sp>
        <p:sp>
          <p:nvSpPr>
            <p:cNvPr id="78" name="pt78"/>
            <p:cNvSpPr/>
            <p:nvPr/>
          </p:nvSpPr>
          <p:spPr>
            <a:xfrm>
              <a:off x="7456294"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792490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8393524"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792490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2" name="pt82"/>
            <p:cNvSpPr/>
            <p:nvPr/>
          </p:nvSpPr>
          <p:spPr>
            <a:xfrm>
              <a:off x="8393524"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3" name="tx83"/>
            <p:cNvSpPr/>
            <p:nvPr/>
          </p:nvSpPr>
          <p:spPr>
            <a:xfrm>
              <a:off x="794973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84" name="tx84"/>
            <p:cNvSpPr/>
            <p:nvPr/>
          </p:nvSpPr>
          <p:spPr>
            <a:xfrm>
              <a:off x="8418350"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85" name="tx85"/>
            <p:cNvSpPr/>
            <p:nvPr/>
          </p:nvSpPr>
          <p:spPr>
            <a:xfrm>
              <a:off x="7481120"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86" name="tx86"/>
            <p:cNvSpPr/>
            <p:nvPr/>
          </p:nvSpPr>
          <p:spPr>
            <a:xfrm>
              <a:off x="794973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87" name="tx87"/>
            <p:cNvSpPr/>
            <p:nvPr/>
          </p:nvSpPr>
          <p:spPr>
            <a:xfrm>
              <a:off x="8418350"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9" name="rc8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0" name="tx9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1" name="tx9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2" name="tx92"/>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3" name="tx93"/>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4" name="tx94"/>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5" name="tx95"/>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6" name="tx96"/>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7" name="tx97"/>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8" name="tx98"/>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9" name="tx99"/>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0" name="tx100"/>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1" name="tx101"/>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2" name="tx102"/>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3" name="tx103"/>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4" name="tx104"/>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5" name="tx105"/>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6" name="tx10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7" name="tx10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8" name="tx10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9" name="tx10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0" name="tx11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1" name="tx11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2" name="tx11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3" name="pl11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4" name="pl11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5" name="tx11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6" name="tx11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7" name="tx117"/>
            <p:cNvSpPr/>
            <p:nvPr/>
          </p:nvSpPr>
          <p:spPr>
            <a:xfrm>
              <a:off x="757200" y="1330710"/>
              <a:ext cx="5404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Georgia, 2019-2025</a:t>
              </a:r>
            </a:p>
          </p:txBody>
        </p:sp>
        <p:sp>
          <p:nvSpPr>
            <p:cNvPr id="118" name="tx11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Georgia was 2019.
In 2025, first dose (HPV1) programme coverage among girls was 55%. In 2025, last dose (HPVc) programme coverage among girls was 43%.</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43% and coverage among boys declined to 7%.</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692158"/>
            </a:xfrm>
            <a:custGeom>
              <a:avLst/>
              <a:pathLst>
                <a:path w="6481656" h="692158">
                  <a:moveTo>
                    <a:pt x="0" y="541689"/>
                  </a:moveTo>
                  <a:lnTo>
                    <a:pt x="259266" y="331032"/>
                  </a:lnTo>
                  <a:lnTo>
                    <a:pt x="518532" y="421314"/>
                  </a:lnTo>
                  <a:lnTo>
                    <a:pt x="777798" y="692158"/>
                  </a:lnTo>
                  <a:lnTo>
                    <a:pt x="1037065" y="601877"/>
                  </a:lnTo>
                  <a:lnTo>
                    <a:pt x="1296331" y="481501"/>
                  </a:lnTo>
                  <a:lnTo>
                    <a:pt x="1555597" y="300938"/>
                  </a:lnTo>
                  <a:lnTo>
                    <a:pt x="1814863" y="0"/>
                  </a:lnTo>
                  <a:lnTo>
                    <a:pt x="2074130" y="180563"/>
                  </a:lnTo>
                  <a:lnTo>
                    <a:pt x="2333396" y="300938"/>
                  </a:lnTo>
                  <a:lnTo>
                    <a:pt x="2592662" y="180563"/>
                  </a:lnTo>
                  <a:lnTo>
                    <a:pt x="2851928" y="120375"/>
                  </a:lnTo>
                  <a:lnTo>
                    <a:pt x="3111195" y="180563"/>
                  </a:lnTo>
                  <a:lnTo>
                    <a:pt x="3370461" y="150469"/>
                  </a:lnTo>
                  <a:lnTo>
                    <a:pt x="3629727" y="210657"/>
                  </a:lnTo>
                  <a:lnTo>
                    <a:pt x="3888994" y="120375"/>
                  </a:lnTo>
                  <a:lnTo>
                    <a:pt x="4148260" y="180563"/>
                  </a:lnTo>
                  <a:lnTo>
                    <a:pt x="4407526" y="210657"/>
                  </a:lnTo>
                  <a:lnTo>
                    <a:pt x="4666792" y="150469"/>
                  </a:lnTo>
                  <a:lnTo>
                    <a:pt x="4926059" y="120375"/>
                  </a:lnTo>
                  <a:lnTo>
                    <a:pt x="5185325" y="300938"/>
                  </a:lnTo>
                  <a:lnTo>
                    <a:pt x="5444591" y="391220"/>
                  </a:lnTo>
                  <a:lnTo>
                    <a:pt x="5703857" y="391220"/>
                  </a:lnTo>
                  <a:lnTo>
                    <a:pt x="5963124" y="300938"/>
                  </a:lnTo>
                  <a:lnTo>
                    <a:pt x="6222390" y="361126"/>
                  </a:lnTo>
                  <a:lnTo>
                    <a:pt x="6481656" y="39122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95759"/>
              <a:ext cx="6222390" cy="2678354"/>
            </a:xfrm>
            <a:custGeom>
              <a:avLst/>
              <a:pathLst>
                <a:path w="6222390" h="2678354">
                  <a:moveTo>
                    <a:pt x="0" y="2678354"/>
                  </a:moveTo>
                  <a:lnTo>
                    <a:pt x="259266" y="1715350"/>
                  </a:lnTo>
                  <a:lnTo>
                    <a:pt x="518532" y="1203754"/>
                  </a:lnTo>
                  <a:lnTo>
                    <a:pt x="777798" y="662065"/>
                  </a:lnTo>
                  <a:lnTo>
                    <a:pt x="1037065" y="300938"/>
                  </a:lnTo>
                  <a:lnTo>
                    <a:pt x="1296331" y="270844"/>
                  </a:lnTo>
                  <a:lnTo>
                    <a:pt x="1555597" y="150469"/>
                  </a:lnTo>
                  <a:lnTo>
                    <a:pt x="1814863" y="300938"/>
                  </a:lnTo>
                  <a:lnTo>
                    <a:pt x="2074130" y="782440"/>
                  </a:lnTo>
                  <a:lnTo>
                    <a:pt x="2333396" y="391220"/>
                  </a:lnTo>
                  <a:lnTo>
                    <a:pt x="2592662" y="601877"/>
                  </a:lnTo>
                  <a:lnTo>
                    <a:pt x="2851928" y="541689"/>
                  </a:lnTo>
                  <a:lnTo>
                    <a:pt x="3111195" y="240750"/>
                  </a:lnTo>
                  <a:lnTo>
                    <a:pt x="3370461" y="300938"/>
                  </a:lnTo>
                  <a:lnTo>
                    <a:pt x="3629727" y="180563"/>
                  </a:lnTo>
                  <a:lnTo>
                    <a:pt x="3888994" y="361126"/>
                  </a:lnTo>
                  <a:lnTo>
                    <a:pt x="4148260" y="210657"/>
                  </a:lnTo>
                  <a:lnTo>
                    <a:pt x="4407526" y="30093"/>
                  </a:lnTo>
                  <a:lnTo>
                    <a:pt x="4666792" y="0"/>
                  </a:lnTo>
                  <a:lnTo>
                    <a:pt x="4926059" y="601877"/>
                  </a:lnTo>
                  <a:lnTo>
                    <a:pt x="5185325" y="481501"/>
                  </a:lnTo>
                  <a:lnTo>
                    <a:pt x="5444591" y="571783"/>
                  </a:lnTo>
                  <a:lnTo>
                    <a:pt x="5703857" y="331032"/>
                  </a:lnTo>
                  <a:lnTo>
                    <a:pt x="5963124" y="481501"/>
                  </a:lnTo>
                  <a:lnTo>
                    <a:pt x="6222390" y="511595"/>
                  </a:lnTo>
                </a:path>
              </a:pathLst>
            </a:custGeom>
            <a:ln w="27101" cap="flat">
              <a:solidFill>
                <a:srgbClr val="7CAE00">
                  <a:alpha val="100000"/>
                </a:srgbClr>
              </a:solidFill>
              <a:prstDash val="solid"/>
              <a:round/>
            </a:ln>
          </p:spPr>
          <p:txBody>
            <a:bodyPr/>
            <a:lstStyle/>
            <a:p/>
          </p:txBody>
        </p:sp>
        <p:sp>
          <p:nvSpPr>
            <p:cNvPr id="29" name="pl29"/>
            <p:cNvSpPr/>
            <p:nvPr/>
          </p:nvSpPr>
          <p:spPr>
            <a:xfrm>
              <a:off x="5328013" y="2526791"/>
              <a:ext cx="2592662" cy="2106570"/>
            </a:xfrm>
            <a:custGeom>
              <a:avLst/>
              <a:pathLst>
                <a:path w="2592662" h="2106570">
                  <a:moveTo>
                    <a:pt x="0" y="2106570"/>
                  </a:moveTo>
                  <a:lnTo>
                    <a:pt x="259266" y="331032"/>
                  </a:lnTo>
                  <a:lnTo>
                    <a:pt x="518532" y="180563"/>
                  </a:lnTo>
                  <a:lnTo>
                    <a:pt x="777798" y="150469"/>
                  </a:lnTo>
                  <a:lnTo>
                    <a:pt x="1037065" y="60187"/>
                  </a:lnTo>
                  <a:lnTo>
                    <a:pt x="1296331" y="120375"/>
                  </a:lnTo>
                  <a:lnTo>
                    <a:pt x="1555597" y="120375"/>
                  </a:lnTo>
                  <a:lnTo>
                    <a:pt x="1814863" y="210657"/>
                  </a:lnTo>
                  <a:lnTo>
                    <a:pt x="2074130" y="0"/>
                  </a:lnTo>
                  <a:lnTo>
                    <a:pt x="2333396" y="120375"/>
                  </a:lnTo>
                  <a:lnTo>
                    <a:pt x="2592662" y="270844"/>
                  </a:lnTo>
                </a:path>
              </a:pathLst>
            </a:custGeom>
            <a:ln w="27101" cap="flat">
              <a:solidFill>
                <a:srgbClr val="00BFC4">
                  <a:alpha val="100000"/>
                </a:srgbClr>
              </a:solidFill>
              <a:prstDash val="solid"/>
              <a:round/>
            </a:ln>
          </p:spPr>
          <p:txBody>
            <a:bodyPr/>
            <a:lstStyle/>
            <a:p/>
          </p:txBody>
        </p:sp>
        <p:sp>
          <p:nvSpPr>
            <p:cNvPr id="30" name="pl30"/>
            <p:cNvSpPr/>
            <p:nvPr/>
          </p:nvSpPr>
          <p:spPr>
            <a:xfrm>
              <a:off x="6365078" y="3820828"/>
              <a:ext cx="1555597" cy="963003"/>
            </a:xfrm>
            <a:custGeom>
              <a:avLst/>
              <a:pathLst>
                <a:path w="1555597" h="963003">
                  <a:moveTo>
                    <a:pt x="0" y="963003"/>
                  </a:moveTo>
                  <a:lnTo>
                    <a:pt x="259266" y="722252"/>
                  </a:lnTo>
                  <a:lnTo>
                    <a:pt x="518532" y="361126"/>
                  </a:lnTo>
                  <a:lnTo>
                    <a:pt x="777798" y="300938"/>
                  </a:lnTo>
                  <a:lnTo>
                    <a:pt x="1037065" y="481501"/>
                  </a:lnTo>
                  <a:lnTo>
                    <a:pt x="1296331" y="210657"/>
                  </a:lnTo>
                  <a:lnTo>
                    <a:pt x="155559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1850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668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59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78245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689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48357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45949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326701" y="47454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334" y="2467487"/>
              <a:ext cx="244607" cy="84344"/>
            </a:xfrm>
            <a:custGeom>
              <a:avLst/>
              <a:pathLst>
                <a:path w="244607" h="84344">
                  <a:moveTo>
                    <a:pt x="244607" y="0"/>
                  </a:moveTo>
                  <a:lnTo>
                    <a:pt x="0" y="84344"/>
                  </a:lnTo>
                </a:path>
              </a:pathLst>
            </a:custGeom>
          </p:spPr>
          <p:txBody>
            <a:bodyPr/>
            <a:lstStyle/>
            <a:p/>
          </p:txBody>
        </p:sp>
        <p:sp>
          <p:nvSpPr>
            <p:cNvPr id="41" name="pl41"/>
            <p:cNvSpPr/>
            <p:nvPr/>
          </p:nvSpPr>
          <p:spPr>
            <a:xfrm>
              <a:off x="7940004" y="2707698"/>
              <a:ext cx="239937" cy="4269"/>
            </a:xfrm>
            <a:custGeom>
              <a:avLst/>
              <a:pathLst>
                <a:path w="239937" h="4269">
                  <a:moveTo>
                    <a:pt x="239937" y="4269"/>
                  </a:moveTo>
                  <a:lnTo>
                    <a:pt x="0" y="0"/>
                  </a:lnTo>
                </a:path>
              </a:pathLst>
            </a:custGeom>
          </p:spPr>
          <p:txBody>
            <a:bodyPr/>
            <a:lstStyle/>
            <a:p/>
          </p:txBody>
        </p:sp>
        <p:sp>
          <p:nvSpPr>
            <p:cNvPr id="42" name="pl42"/>
            <p:cNvSpPr/>
            <p:nvPr/>
          </p:nvSpPr>
          <p:spPr>
            <a:xfrm>
              <a:off x="7931376" y="2804088"/>
              <a:ext cx="248565" cy="149875"/>
            </a:xfrm>
            <a:custGeom>
              <a:avLst/>
              <a:pathLst>
                <a:path w="248565" h="149875">
                  <a:moveTo>
                    <a:pt x="248565" y="149875"/>
                  </a:moveTo>
                  <a:lnTo>
                    <a:pt x="0" y="0"/>
                  </a:lnTo>
                </a:path>
              </a:pathLst>
            </a:custGeom>
          </p:spPr>
          <p:txBody>
            <a:bodyPr/>
            <a:lstStyle/>
            <a:p/>
          </p:txBody>
        </p:sp>
        <p:sp>
          <p:nvSpPr>
            <p:cNvPr id="43" name="pl43"/>
            <p:cNvSpPr/>
            <p:nvPr/>
          </p:nvSpPr>
          <p:spPr>
            <a:xfrm>
              <a:off x="7940023" y="3820824"/>
              <a:ext cx="239918" cy="3"/>
            </a:xfrm>
            <a:custGeom>
              <a:avLst/>
              <a:pathLst>
                <a:path w="239918" h="3">
                  <a:moveTo>
                    <a:pt x="239918" y="0"/>
                  </a:moveTo>
                  <a:lnTo>
                    <a:pt x="0" y="3"/>
                  </a:lnTo>
                </a:path>
              </a:pathLst>
            </a:custGeom>
          </p:spPr>
          <p:txBody>
            <a:bodyPr/>
            <a:lstStyle/>
            <a:p/>
          </p:txBody>
        </p:sp>
        <p:sp>
          <p:nvSpPr>
            <p:cNvPr id="44" name="pg44"/>
            <p:cNvSpPr/>
            <p:nvPr/>
          </p:nvSpPr>
          <p:spPr>
            <a:xfrm>
              <a:off x="8111362" y="234755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8839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6" name="pg46"/>
            <p:cNvSpPr/>
            <p:nvPr/>
          </p:nvSpPr>
          <p:spPr>
            <a:xfrm>
              <a:off x="8111362" y="26209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6618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80%</a:t>
              </a:r>
            </a:p>
          </p:txBody>
        </p:sp>
        <p:sp>
          <p:nvSpPr>
            <p:cNvPr id="48" name="pg48"/>
            <p:cNvSpPr/>
            <p:nvPr/>
          </p:nvSpPr>
          <p:spPr>
            <a:xfrm>
              <a:off x="8111362" y="289381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93465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372983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7706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2" name="pg52"/>
            <p:cNvSpPr/>
            <p:nvPr/>
          </p:nvSpPr>
          <p:spPr>
            <a:xfrm>
              <a:off x="1502604" y="25450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324" y="25888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54" name="pg54"/>
            <p:cNvSpPr/>
            <p:nvPr/>
          </p:nvSpPr>
          <p:spPr>
            <a:xfrm>
              <a:off x="1471677" y="484156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17397" y="488537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a:t>
              </a:r>
            </a:p>
          </p:txBody>
        </p:sp>
        <p:sp>
          <p:nvSpPr>
            <p:cNvPr id="56" name="pg56"/>
            <p:cNvSpPr/>
            <p:nvPr/>
          </p:nvSpPr>
          <p:spPr>
            <a:xfrm>
              <a:off x="5031715" y="46145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077435" y="46583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16</a:t>
              </a:r>
            </a:p>
          </p:txBody>
        </p:sp>
        <p:sp>
          <p:nvSpPr>
            <p:cNvPr id="58" name="pg58"/>
            <p:cNvSpPr/>
            <p:nvPr/>
          </p:nvSpPr>
          <p:spPr>
            <a:xfrm>
              <a:off x="6067455" y="47648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113175" y="481024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93492" y="1692813"/>
              <a:ext cx="1491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Georgia,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Georgia has all 4 of the  SDG vaccines.
In 2025, Georgia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95% in 2024 to 97% in 2025.
• DTP3 coverage declined 1 percentage point from 86% in 2024 to 85% in 2025.
• There were there were &lt;1,000 fewer zero-dose children in 2025. This leaves 1,000 children without vaccination, vulnerable to vaccine-preventable diseases and a further 5,000 with incomplete protection.
• Georgia accounted for 0.3% of zero-dose children in Europe and Central Asia (ECAR) and &lt;0.1% of zero-dose children globally.
• MCV1 coverage declined 4 percentage points from 90% in 2024 to 86% in 2025. There were 6,000 children who missed out on the first measles vaccination.
• MCV2 coverage declined 1 percentage point from 81% in 2024 to 80% in 2025.
• Last dose coverage of HPV vaccination (HPVc) among girls increased from 36% to 43%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Georgia,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Georgia.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P7TF5XRZ5TZD-1674051314-8086</_dlc_DocId>
    <_dlc_DocIdUrl xmlns="5ce71423-0d49-4a04-8822-86064e799dcd">
      <Url>https://unicef.sharepoint.com/teams/DAPM-DataComm/_layouts/15/DocIdRedir.aspx?ID=P7TF5XRZ5TZD-1674051314-8086</Url>
      <Description>P7TF5XRZ5TZD-1674051314-8086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49C3222-E8D2-4E90-845D-AA79BBB4739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9006c8ef-0586-4965-aa5c-2e1412d29c95</vt:lpwstr>
  </property>
</Properties>
</file>