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47fd1b9aacd799378a10c57b27ed7d9cfdde67.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7c21ad8d354e28ae8efdab7df739f1e76e8803d.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c2b2064b5d574b2f8d52559ee1934b470097d72.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159610"/>
            </a:xfrm>
            <a:custGeom>
              <a:avLst/>
              <a:pathLst>
                <a:path w="6481656" h="159610">
                  <a:moveTo>
                    <a:pt x="0" y="159610"/>
                  </a:moveTo>
                  <a:lnTo>
                    <a:pt x="259266" y="159610"/>
                  </a:lnTo>
                  <a:lnTo>
                    <a:pt x="518532" y="159610"/>
                  </a:lnTo>
                  <a:lnTo>
                    <a:pt x="777798" y="159610"/>
                  </a:lnTo>
                  <a:lnTo>
                    <a:pt x="1037065" y="119708"/>
                  </a:lnTo>
                  <a:lnTo>
                    <a:pt x="1296331" y="159610"/>
                  </a:lnTo>
                  <a:lnTo>
                    <a:pt x="1555597" y="119708"/>
                  </a:lnTo>
                  <a:lnTo>
                    <a:pt x="1814863" y="119708"/>
                  </a:lnTo>
                  <a:lnTo>
                    <a:pt x="2074130" y="119708"/>
                  </a:lnTo>
                  <a:lnTo>
                    <a:pt x="2333396" y="79805"/>
                  </a:lnTo>
                  <a:lnTo>
                    <a:pt x="2592662" y="39902"/>
                  </a:lnTo>
                  <a:lnTo>
                    <a:pt x="2851928" y="0"/>
                  </a:lnTo>
                  <a:lnTo>
                    <a:pt x="3111195" y="0"/>
                  </a:lnTo>
                  <a:lnTo>
                    <a:pt x="3370461" y="0"/>
                  </a:lnTo>
                  <a:lnTo>
                    <a:pt x="3629727" y="0"/>
                  </a:lnTo>
                  <a:lnTo>
                    <a:pt x="3888994" y="0"/>
                  </a:lnTo>
                  <a:lnTo>
                    <a:pt x="4148260" y="39902"/>
                  </a:lnTo>
                  <a:lnTo>
                    <a:pt x="4407526" y="39902"/>
                  </a:lnTo>
                  <a:lnTo>
                    <a:pt x="4666792" y="39902"/>
                  </a:lnTo>
                  <a:lnTo>
                    <a:pt x="4926059" y="79805"/>
                  </a:lnTo>
                  <a:lnTo>
                    <a:pt x="5185325" y="79805"/>
                  </a:lnTo>
                  <a:lnTo>
                    <a:pt x="5444591" y="79805"/>
                  </a:lnTo>
                  <a:lnTo>
                    <a:pt x="5703857" y="119708"/>
                  </a:lnTo>
                  <a:lnTo>
                    <a:pt x="5963124" y="119708"/>
                  </a:lnTo>
                  <a:lnTo>
                    <a:pt x="6222390" y="119708"/>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159610"/>
            </a:xfrm>
            <a:custGeom>
              <a:avLst/>
              <a:pathLst>
                <a:path w="6481656" h="159610">
                  <a:moveTo>
                    <a:pt x="0" y="159610"/>
                  </a:moveTo>
                  <a:lnTo>
                    <a:pt x="259266" y="159610"/>
                  </a:lnTo>
                  <a:lnTo>
                    <a:pt x="518532" y="159610"/>
                  </a:lnTo>
                  <a:lnTo>
                    <a:pt x="777798" y="159610"/>
                  </a:lnTo>
                  <a:lnTo>
                    <a:pt x="1037065" y="119708"/>
                  </a:lnTo>
                  <a:lnTo>
                    <a:pt x="1296331" y="159610"/>
                  </a:lnTo>
                  <a:lnTo>
                    <a:pt x="1555597" y="119708"/>
                  </a:lnTo>
                  <a:lnTo>
                    <a:pt x="1814863" y="119708"/>
                  </a:lnTo>
                  <a:lnTo>
                    <a:pt x="2074130" y="119708"/>
                  </a:lnTo>
                  <a:lnTo>
                    <a:pt x="2333396" y="79805"/>
                  </a:lnTo>
                  <a:lnTo>
                    <a:pt x="2592662" y="39902"/>
                  </a:lnTo>
                  <a:lnTo>
                    <a:pt x="2851928" y="0"/>
                  </a:lnTo>
                  <a:lnTo>
                    <a:pt x="3111195" y="0"/>
                  </a:lnTo>
                  <a:lnTo>
                    <a:pt x="3370461" y="0"/>
                  </a:lnTo>
                  <a:lnTo>
                    <a:pt x="3629727" y="0"/>
                  </a:lnTo>
                  <a:lnTo>
                    <a:pt x="3888994" y="0"/>
                  </a:lnTo>
                  <a:lnTo>
                    <a:pt x="4148260" y="39902"/>
                  </a:lnTo>
                  <a:lnTo>
                    <a:pt x="4407526" y="39902"/>
                  </a:lnTo>
                  <a:lnTo>
                    <a:pt x="4666792" y="39902"/>
                  </a:lnTo>
                  <a:lnTo>
                    <a:pt x="4926059" y="79805"/>
                  </a:lnTo>
                  <a:lnTo>
                    <a:pt x="5185325" y="79805"/>
                  </a:lnTo>
                  <a:lnTo>
                    <a:pt x="5444591" y="79805"/>
                  </a:lnTo>
                  <a:lnTo>
                    <a:pt x="5703857" y="119708"/>
                  </a:lnTo>
                  <a:lnTo>
                    <a:pt x="5963124" y="119708"/>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478832"/>
            </a:xfrm>
            <a:custGeom>
              <a:avLst/>
              <a:pathLst>
                <a:path w="6481656" h="478832">
                  <a:moveTo>
                    <a:pt x="0" y="199513"/>
                  </a:moveTo>
                  <a:lnTo>
                    <a:pt x="259266" y="319221"/>
                  </a:lnTo>
                  <a:lnTo>
                    <a:pt x="518532" y="319221"/>
                  </a:lnTo>
                  <a:lnTo>
                    <a:pt x="777798" y="438929"/>
                  </a:lnTo>
                  <a:lnTo>
                    <a:pt x="1037065" y="478832"/>
                  </a:lnTo>
                  <a:lnTo>
                    <a:pt x="1296331" y="438929"/>
                  </a:lnTo>
                  <a:lnTo>
                    <a:pt x="1555597" y="319221"/>
                  </a:lnTo>
                  <a:lnTo>
                    <a:pt x="1814863" y="279319"/>
                  </a:lnTo>
                  <a:lnTo>
                    <a:pt x="2074130" y="279319"/>
                  </a:lnTo>
                  <a:lnTo>
                    <a:pt x="2333396" y="279319"/>
                  </a:lnTo>
                  <a:lnTo>
                    <a:pt x="2592662" y="159610"/>
                  </a:lnTo>
                  <a:lnTo>
                    <a:pt x="2851928" y="119708"/>
                  </a:lnTo>
                  <a:lnTo>
                    <a:pt x="3111195" y="39902"/>
                  </a:lnTo>
                  <a:lnTo>
                    <a:pt x="3370461" y="0"/>
                  </a:lnTo>
                  <a:lnTo>
                    <a:pt x="3629727" y="0"/>
                  </a:lnTo>
                  <a:lnTo>
                    <a:pt x="3888994" y="0"/>
                  </a:lnTo>
                  <a:lnTo>
                    <a:pt x="4148260" y="39902"/>
                  </a:lnTo>
                  <a:lnTo>
                    <a:pt x="4407526" y="39902"/>
                  </a:lnTo>
                  <a:lnTo>
                    <a:pt x="4666792" y="39902"/>
                  </a:lnTo>
                  <a:lnTo>
                    <a:pt x="4926059" y="79805"/>
                  </a:lnTo>
                  <a:lnTo>
                    <a:pt x="5185325" y="79805"/>
                  </a:lnTo>
                  <a:lnTo>
                    <a:pt x="5444591" y="79805"/>
                  </a:lnTo>
                  <a:lnTo>
                    <a:pt x="5703857" y="119708"/>
                  </a:lnTo>
                  <a:lnTo>
                    <a:pt x="5963124" y="119708"/>
                  </a:lnTo>
                  <a:lnTo>
                    <a:pt x="6222390" y="159610"/>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717640"/>
              <a:ext cx="6481656" cy="598540"/>
            </a:xfrm>
            <a:custGeom>
              <a:avLst/>
              <a:pathLst>
                <a:path w="6481656" h="598540">
                  <a:moveTo>
                    <a:pt x="0" y="518735"/>
                  </a:moveTo>
                  <a:lnTo>
                    <a:pt x="259266" y="598540"/>
                  </a:lnTo>
                  <a:lnTo>
                    <a:pt x="518532" y="598540"/>
                  </a:lnTo>
                  <a:lnTo>
                    <a:pt x="777798" y="478832"/>
                  </a:lnTo>
                  <a:lnTo>
                    <a:pt x="1037065" y="518735"/>
                  </a:lnTo>
                  <a:lnTo>
                    <a:pt x="1296331" y="558638"/>
                  </a:lnTo>
                  <a:lnTo>
                    <a:pt x="1555597" y="558638"/>
                  </a:lnTo>
                  <a:lnTo>
                    <a:pt x="1814863" y="598540"/>
                  </a:lnTo>
                  <a:lnTo>
                    <a:pt x="2074130" y="558638"/>
                  </a:lnTo>
                  <a:lnTo>
                    <a:pt x="2333396" y="399027"/>
                  </a:lnTo>
                  <a:lnTo>
                    <a:pt x="2592662" y="199513"/>
                  </a:lnTo>
                  <a:lnTo>
                    <a:pt x="2851928" y="159610"/>
                  </a:lnTo>
                  <a:lnTo>
                    <a:pt x="3111195" y="79805"/>
                  </a:lnTo>
                  <a:lnTo>
                    <a:pt x="3370461" y="39902"/>
                  </a:lnTo>
                  <a:lnTo>
                    <a:pt x="3629727" y="0"/>
                  </a:lnTo>
                  <a:lnTo>
                    <a:pt x="3888994" y="0"/>
                  </a:lnTo>
                  <a:lnTo>
                    <a:pt x="4148260" y="0"/>
                  </a:lnTo>
                  <a:lnTo>
                    <a:pt x="4407526" y="39902"/>
                  </a:lnTo>
                  <a:lnTo>
                    <a:pt x="4666792" y="39902"/>
                  </a:lnTo>
                  <a:lnTo>
                    <a:pt x="4926059" y="79805"/>
                  </a:lnTo>
                  <a:lnTo>
                    <a:pt x="5185325" y="79805"/>
                  </a:lnTo>
                  <a:lnTo>
                    <a:pt x="5444591" y="79805"/>
                  </a:lnTo>
                  <a:lnTo>
                    <a:pt x="5703857" y="79805"/>
                  </a:lnTo>
                  <a:lnTo>
                    <a:pt x="5963124" y="159610"/>
                  </a:lnTo>
                  <a:lnTo>
                    <a:pt x="6222390" y="159610"/>
                  </a:lnTo>
                  <a:lnTo>
                    <a:pt x="6481656"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213" y="1346578"/>
              <a:ext cx="249729" cy="242107"/>
            </a:xfrm>
            <a:custGeom>
              <a:avLst/>
              <a:pathLst>
                <a:path w="249729" h="242107">
                  <a:moveTo>
                    <a:pt x="249729" y="0"/>
                  </a:moveTo>
                  <a:lnTo>
                    <a:pt x="0" y="242107"/>
                  </a:lnTo>
                </a:path>
              </a:pathLst>
            </a:custGeom>
          </p:spPr>
          <p:txBody>
            <a:bodyPr/>
            <a:lstStyle/>
            <a:p/>
          </p:txBody>
        </p:sp>
        <p:sp>
          <p:nvSpPr>
            <p:cNvPr id="42" name="pl42"/>
            <p:cNvSpPr/>
            <p:nvPr/>
          </p:nvSpPr>
          <p:spPr>
            <a:xfrm>
              <a:off x="7939163" y="1597952"/>
              <a:ext cx="240778" cy="271"/>
            </a:xfrm>
            <a:custGeom>
              <a:avLst/>
              <a:pathLst>
                <a:path w="240778" h="271">
                  <a:moveTo>
                    <a:pt x="240778" y="271"/>
                  </a:moveTo>
                  <a:lnTo>
                    <a:pt x="0" y="0"/>
                  </a:lnTo>
                </a:path>
              </a:pathLst>
            </a:custGeom>
          </p:spPr>
          <p:txBody>
            <a:bodyPr/>
            <a:lstStyle/>
            <a:p/>
          </p:txBody>
        </p:sp>
        <p:sp>
          <p:nvSpPr>
            <p:cNvPr id="43" name="pl43"/>
            <p:cNvSpPr/>
            <p:nvPr/>
          </p:nvSpPr>
          <p:spPr>
            <a:xfrm>
              <a:off x="7934590" y="1724746"/>
              <a:ext cx="245351" cy="125301"/>
            </a:xfrm>
            <a:custGeom>
              <a:avLst/>
              <a:pathLst>
                <a:path w="245351" h="125301">
                  <a:moveTo>
                    <a:pt x="245351" y="125301"/>
                  </a:moveTo>
                  <a:lnTo>
                    <a:pt x="0" y="0"/>
                  </a:lnTo>
                </a:path>
              </a:pathLst>
            </a:custGeom>
          </p:spPr>
          <p:txBody>
            <a:bodyPr/>
            <a:lstStyle/>
            <a:p/>
          </p:txBody>
        </p:sp>
        <p:sp>
          <p:nvSpPr>
            <p:cNvPr id="44" name="pl44"/>
            <p:cNvSpPr/>
            <p:nvPr/>
          </p:nvSpPr>
          <p:spPr>
            <a:xfrm>
              <a:off x="7931650" y="1925839"/>
              <a:ext cx="248291" cy="196496"/>
            </a:xfrm>
            <a:custGeom>
              <a:avLst/>
              <a:pathLst>
                <a:path w="248291" h="196496">
                  <a:moveTo>
                    <a:pt x="248291" y="196496"/>
                  </a:moveTo>
                  <a:lnTo>
                    <a:pt x="0" y="0"/>
                  </a:lnTo>
                </a:path>
              </a:pathLst>
            </a:custGeom>
          </p:spPr>
          <p:txBody>
            <a:bodyPr/>
            <a:lstStyle/>
            <a:p/>
          </p:txBody>
        </p:sp>
        <p:sp>
          <p:nvSpPr>
            <p:cNvPr id="45" name="pg45"/>
            <p:cNvSpPr/>
            <p:nvPr/>
          </p:nvSpPr>
          <p:spPr>
            <a:xfrm>
              <a:off x="8111362" y="12336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7445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5072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480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9" name="pg49"/>
            <p:cNvSpPr/>
            <p:nvPr/>
          </p:nvSpPr>
          <p:spPr>
            <a:xfrm>
              <a:off x="8111362" y="17809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2182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51" name="pg51"/>
            <p:cNvSpPr/>
            <p:nvPr/>
          </p:nvSpPr>
          <p:spPr>
            <a:xfrm>
              <a:off x="8111362" y="20544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9529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1718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United Kingdom,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211164"/>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787535"/>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4528887"/>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893442"/>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4422979"/>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4317072"/>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3734581"/>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1890330"/>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(92%)</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(92%)</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(89%)</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(84%)</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(89%)</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gbr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320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642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964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286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81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803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125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4472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2955414"/>
              <a:ext cx="239399" cy="1160582"/>
            </a:xfrm>
            <a:prstGeom prst="rect">
              <a:avLst/>
            </a:prstGeom>
            <a:solidFill>
              <a:srgbClr val="1CABE2">
                <a:alpha val="85098"/>
              </a:srgbClr>
            </a:solidFill>
          </p:spPr>
          <p:txBody>
            <a:bodyPr/>
            <a:lstStyle/>
            <a:p/>
          </p:txBody>
        </p:sp>
        <p:sp>
          <p:nvSpPr>
            <p:cNvPr id="26" name="rc26"/>
            <p:cNvSpPr/>
            <p:nvPr/>
          </p:nvSpPr>
          <p:spPr>
            <a:xfrm>
              <a:off x="1577053" y="2971503"/>
              <a:ext cx="239399" cy="1144494"/>
            </a:xfrm>
            <a:prstGeom prst="rect">
              <a:avLst/>
            </a:prstGeom>
            <a:solidFill>
              <a:srgbClr val="1CABE2">
                <a:alpha val="85098"/>
              </a:srgbClr>
            </a:solidFill>
          </p:spPr>
          <p:txBody>
            <a:bodyPr/>
            <a:lstStyle/>
            <a:p/>
          </p:txBody>
        </p:sp>
        <p:sp>
          <p:nvSpPr>
            <p:cNvPr id="27" name="rc27"/>
            <p:cNvSpPr/>
            <p:nvPr/>
          </p:nvSpPr>
          <p:spPr>
            <a:xfrm>
              <a:off x="1843053" y="2968171"/>
              <a:ext cx="239399" cy="1147825"/>
            </a:xfrm>
            <a:prstGeom prst="rect">
              <a:avLst/>
            </a:prstGeom>
            <a:solidFill>
              <a:srgbClr val="1CABE2">
                <a:alpha val="85098"/>
              </a:srgbClr>
            </a:solidFill>
          </p:spPr>
          <p:txBody>
            <a:bodyPr/>
            <a:lstStyle/>
            <a:p/>
          </p:txBody>
        </p:sp>
        <p:sp>
          <p:nvSpPr>
            <p:cNvPr id="28" name="rc28"/>
            <p:cNvSpPr/>
            <p:nvPr/>
          </p:nvSpPr>
          <p:spPr>
            <a:xfrm>
              <a:off x="2109053" y="2926191"/>
              <a:ext cx="239399" cy="1189806"/>
            </a:xfrm>
            <a:prstGeom prst="rect">
              <a:avLst/>
            </a:prstGeom>
            <a:solidFill>
              <a:srgbClr val="1CABE2">
                <a:alpha val="85098"/>
              </a:srgbClr>
            </a:solidFill>
          </p:spPr>
          <p:txBody>
            <a:bodyPr/>
            <a:lstStyle/>
            <a:p/>
          </p:txBody>
        </p:sp>
        <p:sp>
          <p:nvSpPr>
            <p:cNvPr id="29" name="rc29"/>
            <p:cNvSpPr/>
            <p:nvPr/>
          </p:nvSpPr>
          <p:spPr>
            <a:xfrm>
              <a:off x="2375052" y="3028833"/>
              <a:ext cx="239399" cy="1087163"/>
            </a:xfrm>
            <a:prstGeom prst="rect">
              <a:avLst/>
            </a:prstGeom>
            <a:solidFill>
              <a:srgbClr val="1CABE2">
                <a:alpha val="85098"/>
              </a:srgbClr>
            </a:solidFill>
          </p:spPr>
          <p:txBody>
            <a:bodyPr/>
            <a:lstStyle/>
            <a:p/>
          </p:txBody>
        </p:sp>
        <p:sp>
          <p:nvSpPr>
            <p:cNvPr id="30" name="rc30"/>
            <p:cNvSpPr/>
            <p:nvPr/>
          </p:nvSpPr>
          <p:spPr>
            <a:xfrm>
              <a:off x="2641052" y="2879289"/>
              <a:ext cx="239399" cy="1236708"/>
            </a:xfrm>
            <a:prstGeom prst="rect">
              <a:avLst/>
            </a:prstGeom>
            <a:solidFill>
              <a:srgbClr val="1CABE2">
                <a:alpha val="85098"/>
              </a:srgbClr>
            </a:solidFill>
          </p:spPr>
          <p:txBody>
            <a:bodyPr/>
            <a:lstStyle/>
            <a:p/>
          </p:txBody>
        </p:sp>
        <p:sp>
          <p:nvSpPr>
            <p:cNvPr id="31" name="rc31"/>
            <p:cNvSpPr/>
            <p:nvPr/>
          </p:nvSpPr>
          <p:spPr>
            <a:xfrm>
              <a:off x="2907052" y="2978638"/>
              <a:ext cx="239399" cy="1137359"/>
            </a:xfrm>
            <a:prstGeom prst="rect">
              <a:avLst/>
            </a:prstGeom>
            <a:solidFill>
              <a:srgbClr val="1CABE2">
                <a:alpha val="85098"/>
              </a:srgbClr>
            </a:solidFill>
          </p:spPr>
          <p:txBody>
            <a:bodyPr/>
            <a:lstStyle/>
            <a:p/>
          </p:txBody>
        </p:sp>
        <p:sp>
          <p:nvSpPr>
            <p:cNvPr id="32" name="rc32"/>
            <p:cNvSpPr/>
            <p:nvPr/>
          </p:nvSpPr>
          <p:spPr>
            <a:xfrm>
              <a:off x="3173051" y="2942014"/>
              <a:ext cx="239399" cy="1173983"/>
            </a:xfrm>
            <a:prstGeom prst="rect">
              <a:avLst/>
            </a:prstGeom>
            <a:solidFill>
              <a:srgbClr val="1CABE2">
                <a:alpha val="85098"/>
              </a:srgbClr>
            </a:solidFill>
          </p:spPr>
          <p:txBody>
            <a:bodyPr/>
            <a:lstStyle/>
            <a:p/>
          </p:txBody>
        </p:sp>
        <p:sp>
          <p:nvSpPr>
            <p:cNvPr id="33" name="rc33"/>
            <p:cNvSpPr/>
            <p:nvPr/>
          </p:nvSpPr>
          <p:spPr>
            <a:xfrm>
              <a:off x="3439051" y="2910178"/>
              <a:ext cx="239399" cy="1205818"/>
            </a:xfrm>
            <a:prstGeom prst="rect">
              <a:avLst/>
            </a:prstGeom>
            <a:solidFill>
              <a:srgbClr val="1CABE2">
                <a:alpha val="85098"/>
              </a:srgbClr>
            </a:solidFill>
          </p:spPr>
          <p:txBody>
            <a:bodyPr/>
            <a:lstStyle/>
            <a:p/>
          </p:txBody>
        </p:sp>
        <p:sp>
          <p:nvSpPr>
            <p:cNvPr id="34" name="rc34"/>
            <p:cNvSpPr/>
            <p:nvPr/>
          </p:nvSpPr>
          <p:spPr>
            <a:xfrm>
              <a:off x="3705050" y="3063224"/>
              <a:ext cx="239399" cy="1052773"/>
            </a:xfrm>
            <a:prstGeom prst="rect">
              <a:avLst/>
            </a:prstGeom>
            <a:solidFill>
              <a:srgbClr val="1CABE2">
                <a:alpha val="85098"/>
              </a:srgbClr>
            </a:solidFill>
          </p:spPr>
          <p:txBody>
            <a:bodyPr/>
            <a:lstStyle/>
            <a:p/>
          </p:txBody>
        </p:sp>
        <p:sp>
          <p:nvSpPr>
            <p:cNvPr id="35" name="rc35"/>
            <p:cNvSpPr/>
            <p:nvPr/>
          </p:nvSpPr>
          <p:spPr>
            <a:xfrm>
              <a:off x="3971050" y="3197305"/>
              <a:ext cx="239399" cy="918692"/>
            </a:xfrm>
            <a:prstGeom prst="rect">
              <a:avLst/>
            </a:prstGeom>
            <a:solidFill>
              <a:srgbClr val="1CABE2">
                <a:alpha val="85098"/>
              </a:srgbClr>
            </a:solidFill>
          </p:spPr>
          <p:txBody>
            <a:bodyPr/>
            <a:lstStyle/>
            <a:p/>
          </p:txBody>
        </p:sp>
        <p:sp>
          <p:nvSpPr>
            <p:cNvPr id="36" name="rc36"/>
            <p:cNvSpPr/>
            <p:nvPr/>
          </p:nvSpPr>
          <p:spPr>
            <a:xfrm>
              <a:off x="4237050" y="3347853"/>
              <a:ext cx="239399" cy="768144"/>
            </a:xfrm>
            <a:prstGeom prst="rect">
              <a:avLst/>
            </a:prstGeom>
            <a:solidFill>
              <a:srgbClr val="1CABE2">
                <a:alpha val="85098"/>
              </a:srgbClr>
            </a:solidFill>
          </p:spPr>
          <p:txBody>
            <a:bodyPr/>
            <a:lstStyle/>
            <a:p/>
          </p:txBody>
        </p:sp>
        <p:sp>
          <p:nvSpPr>
            <p:cNvPr id="37" name="rc37"/>
            <p:cNvSpPr/>
            <p:nvPr/>
          </p:nvSpPr>
          <p:spPr>
            <a:xfrm>
              <a:off x="4503049" y="3345241"/>
              <a:ext cx="239399" cy="770756"/>
            </a:xfrm>
            <a:prstGeom prst="rect">
              <a:avLst/>
            </a:prstGeom>
            <a:solidFill>
              <a:srgbClr val="1CABE2">
                <a:alpha val="85098"/>
              </a:srgbClr>
            </a:solidFill>
          </p:spPr>
          <p:txBody>
            <a:bodyPr/>
            <a:lstStyle/>
            <a:p/>
          </p:txBody>
        </p:sp>
        <p:sp>
          <p:nvSpPr>
            <p:cNvPr id="38" name="rc38"/>
            <p:cNvSpPr/>
            <p:nvPr/>
          </p:nvSpPr>
          <p:spPr>
            <a:xfrm>
              <a:off x="4769049" y="3375202"/>
              <a:ext cx="239399" cy="740794"/>
            </a:xfrm>
            <a:prstGeom prst="rect">
              <a:avLst/>
            </a:prstGeom>
            <a:solidFill>
              <a:srgbClr val="1CABE2">
                <a:alpha val="85098"/>
              </a:srgbClr>
            </a:solidFill>
          </p:spPr>
          <p:txBody>
            <a:bodyPr/>
            <a:lstStyle/>
            <a:p/>
          </p:txBody>
        </p:sp>
        <p:sp>
          <p:nvSpPr>
            <p:cNvPr id="39" name="rc39"/>
            <p:cNvSpPr/>
            <p:nvPr/>
          </p:nvSpPr>
          <p:spPr>
            <a:xfrm>
              <a:off x="5035049" y="3380654"/>
              <a:ext cx="239399" cy="735343"/>
            </a:xfrm>
            <a:prstGeom prst="rect">
              <a:avLst/>
            </a:prstGeom>
            <a:solidFill>
              <a:srgbClr val="1CABE2">
                <a:alpha val="85098"/>
              </a:srgbClr>
            </a:solidFill>
          </p:spPr>
          <p:txBody>
            <a:bodyPr/>
            <a:lstStyle/>
            <a:p/>
          </p:txBody>
        </p:sp>
        <p:sp>
          <p:nvSpPr>
            <p:cNvPr id="40" name="rc40"/>
            <p:cNvSpPr/>
            <p:nvPr/>
          </p:nvSpPr>
          <p:spPr>
            <a:xfrm>
              <a:off x="5301048" y="3381032"/>
              <a:ext cx="239399" cy="734965"/>
            </a:xfrm>
            <a:prstGeom prst="rect">
              <a:avLst/>
            </a:prstGeom>
            <a:solidFill>
              <a:srgbClr val="1CABE2">
                <a:alpha val="85098"/>
              </a:srgbClr>
            </a:solidFill>
          </p:spPr>
          <p:txBody>
            <a:bodyPr/>
            <a:lstStyle/>
            <a:p/>
          </p:txBody>
        </p:sp>
        <p:sp>
          <p:nvSpPr>
            <p:cNvPr id="41" name="rc41"/>
            <p:cNvSpPr/>
            <p:nvPr/>
          </p:nvSpPr>
          <p:spPr>
            <a:xfrm>
              <a:off x="5567048" y="3237601"/>
              <a:ext cx="239399" cy="878396"/>
            </a:xfrm>
            <a:prstGeom prst="rect">
              <a:avLst/>
            </a:prstGeom>
            <a:solidFill>
              <a:srgbClr val="1CABE2">
                <a:alpha val="85098"/>
              </a:srgbClr>
            </a:solidFill>
          </p:spPr>
          <p:txBody>
            <a:bodyPr/>
            <a:lstStyle/>
            <a:p/>
          </p:txBody>
        </p:sp>
        <p:sp>
          <p:nvSpPr>
            <p:cNvPr id="42" name="rc42"/>
            <p:cNvSpPr/>
            <p:nvPr/>
          </p:nvSpPr>
          <p:spPr>
            <a:xfrm>
              <a:off x="5833047" y="3259008"/>
              <a:ext cx="239399" cy="856989"/>
            </a:xfrm>
            <a:prstGeom prst="rect">
              <a:avLst/>
            </a:prstGeom>
            <a:solidFill>
              <a:srgbClr val="1CABE2">
                <a:alpha val="85098"/>
              </a:srgbClr>
            </a:solidFill>
          </p:spPr>
          <p:txBody>
            <a:bodyPr/>
            <a:lstStyle/>
            <a:p/>
          </p:txBody>
        </p:sp>
        <p:sp>
          <p:nvSpPr>
            <p:cNvPr id="43" name="rc43"/>
            <p:cNvSpPr/>
            <p:nvPr/>
          </p:nvSpPr>
          <p:spPr>
            <a:xfrm>
              <a:off x="6099047" y="3286187"/>
              <a:ext cx="239399" cy="829809"/>
            </a:xfrm>
            <a:prstGeom prst="rect">
              <a:avLst/>
            </a:prstGeom>
            <a:solidFill>
              <a:srgbClr val="1CABE2">
                <a:alpha val="85098"/>
              </a:srgbClr>
            </a:solidFill>
          </p:spPr>
          <p:txBody>
            <a:bodyPr/>
            <a:lstStyle/>
            <a:p/>
          </p:txBody>
        </p:sp>
        <p:sp>
          <p:nvSpPr>
            <p:cNvPr id="44" name="rc44"/>
            <p:cNvSpPr/>
            <p:nvPr/>
          </p:nvSpPr>
          <p:spPr>
            <a:xfrm>
              <a:off x="6365047" y="3172662"/>
              <a:ext cx="239399" cy="943335"/>
            </a:xfrm>
            <a:prstGeom prst="rect">
              <a:avLst/>
            </a:prstGeom>
            <a:solidFill>
              <a:srgbClr val="1CABE2">
                <a:alpha val="85098"/>
              </a:srgbClr>
            </a:solidFill>
          </p:spPr>
          <p:txBody>
            <a:bodyPr/>
            <a:lstStyle/>
            <a:p/>
          </p:txBody>
        </p:sp>
        <p:sp>
          <p:nvSpPr>
            <p:cNvPr id="45" name="rc45"/>
            <p:cNvSpPr/>
            <p:nvPr/>
          </p:nvSpPr>
          <p:spPr>
            <a:xfrm>
              <a:off x="6631046" y="3208321"/>
              <a:ext cx="239399" cy="907676"/>
            </a:xfrm>
            <a:prstGeom prst="rect">
              <a:avLst/>
            </a:prstGeom>
            <a:solidFill>
              <a:srgbClr val="1CABE2">
                <a:alpha val="85098"/>
              </a:srgbClr>
            </a:solidFill>
          </p:spPr>
          <p:txBody>
            <a:bodyPr/>
            <a:lstStyle/>
            <a:p/>
          </p:txBody>
        </p:sp>
        <p:sp>
          <p:nvSpPr>
            <p:cNvPr id="46" name="rc46"/>
            <p:cNvSpPr/>
            <p:nvPr/>
          </p:nvSpPr>
          <p:spPr>
            <a:xfrm>
              <a:off x="6897046" y="3200844"/>
              <a:ext cx="239399" cy="915152"/>
            </a:xfrm>
            <a:prstGeom prst="rect">
              <a:avLst/>
            </a:prstGeom>
            <a:solidFill>
              <a:srgbClr val="1CABE2">
                <a:alpha val="85098"/>
              </a:srgbClr>
            </a:solidFill>
          </p:spPr>
          <p:txBody>
            <a:bodyPr/>
            <a:lstStyle/>
            <a:p/>
          </p:txBody>
        </p:sp>
        <p:sp>
          <p:nvSpPr>
            <p:cNvPr id="47" name="rc47"/>
            <p:cNvSpPr/>
            <p:nvPr/>
          </p:nvSpPr>
          <p:spPr>
            <a:xfrm>
              <a:off x="7163045" y="3076700"/>
              <a:ext cx="239399" cy="1039296"/>
            </a:xfrm>
            <a:prstGeom prst="rect">
              <a:avLst/>
            </a:prstGeom>
            <a:solidFill>
              <a:srgbClr val="1CABE2">
                <a:alpha val="85098"/>
              </a:srgbClr>
            </a:solidFill>
          </p:spPr>
          <p:txBody>
            <a:bodyPr/>
            <a:lstStyle/>
            <a:p/>
          </p:txBody>
        </p:sp>
        <p:sp>
          <p:nvSpPr>
            <p:cNvPr id="48" name="rc48"/>
            <p:cNvSpPr/>
            <p:nvPr/>
          </p:nvSpPr>
          <p:spPr>
            <a:xfrm>
              <a:off x="7429045" y="3076965"/>
              <a:ext cx="239399" cy="1039031"/>
            </a:xfrm>
            <a:prstGeom prst="rect">
              <a:avLst/>
            </a:prstGeom>
            <a:solidFill>
              <a:srgbClr val="1CABE2">
                <a:alpha val="85098"/>
              </a:srgbClr>
            </a:solidFill>
          </p:spPr>
          <p:txBody>
            <a:bodyPr/>
            <a:lstStyle/>
            <a:p/>
          </p:txBody>
        </p:sp>
        <p:sp>
          <p:nvSpPr>
            <p:cNvPr id="49" name="rc49"/>
            <p:cNvSpPr/>
            <p:nvPr/>
          </p:nvSpPr>
          <p:spPr>
            <a:xfrm>
              <a:off x="7695045" y="3083666"/>
              <a:ext cx="239399" cy="1032331"/>
            </a:xfrm>
            <a:prstGeom prst="rect">
              <a:avLst/>
            </a:prstGeom>
            <a:solidFill>
              <a:srgbClr val="1CABE2">
                <a:alpha val="85098"/>
              </a:srgbClr>
            </a:solidFill>
          </p:spPr>
          <p:txBody>
            <a:bodyPr/>
            <a:lstStyle/>
            <a:p/>
          </p:txBody>
        </p:sp>
        <p:sp>
          <p:nvSpPr>
            <p:cNvPr id="50" name="rc50"/>
            <p:cNvSpPr/>
            <p:nvPr/>
          </p:nvSpPr>
          <p:spPr>
            <a:xfrm>
              <a:off x="7961044" y="3089363"/>
              <a:ext cx="239399" cy="1026634"/>
            </a:xfrm>
            <a:prstGeom prst="rect">
              <a:avLst/>
            </a:prstGeom>
            <a:solidFill>
              <a:srgbClr val="1CABE2">
                <a:alpha val="85098"/>
              </a:srgbClr>
            </a:solidFill>
          </p:spPr>
          <p:txBody>
            <a:bodyPr/>
            <a:lstStyle/>
            <a:p/>
          </p:txBody>
        </p:sp>
        <p:sp>
          <p:nvSpPr>
            <p:cNvPr id="51" name="rc51"/>
            <p:cNvSpPr/>
            <p:nvPr/>
          </p:nvSpPr>
          <p:spPr>
            <a:xfrm>
              <a:off x="1311054" y="2955414"/>
              <a:ext cx="239399" cy="0"/>
            </a:xfrm>
            <a:prstGeom prst="rect">
              <a:avLst/>
            </a:prstGeom>
            <a:solidFill>
              <a:srgbClr val="B3B3B3">
                <a:alpha val="85098"/>
              </a:srgbClr>
            </a:solidFill>
          </p:spPr>
          <p:txBody>
            <a:bodyPr/>
            <a:lstStyle/>
            <a:p/>
          </p:txBody>
        </p:sp>
        <p:sp>
          <p:nvSpPr>
            <p:cNvPr id="52" name="rc52"/>
            <p:cNvSpPr/>
            <p:nvPr/>
          </p:nvSpPr>
          <p:spPr>
            <a:xfrm>
              <a:off x="1577053" y="2971503"/>
              <a:ext cx="239399" cy="0"/>
            </a:xfrm>
            <a:prstGeom prst="rect">
              <a:avLst/>
            </a:prstGeom>
            <a:solidFill>
              <a:srgbClr val="B3B3B3">
                <a:alpha val="85098"/>
              </a:srgbClr>
            </a:solidFill>
          </p:spPr>
          <p:txBody>
            <a:bodyPr/>
            <a:lstStyle/>
            <a:p/>
          </p:txBody>
        </p:sp>
        <p:sp>
          <p:nvSpPr>
            <p:cNvPr id="53" name="rc53"/>
            <p:cNvSpPr/>
            <p:nvPr/>
          </p:nvSpPr>
          <p:spPr>
            <a:xfrm>
              <a:off x="1843053" y="2968171"/>
              <a:ext cx="239399" cy="0"/>
            </a:xfrm>
            <a:prstGeom prst="rect">
              <a:avLst/>
            </a:prstGeom>
            <a:solidFill>
              <a:srgbClr val="B3B3B3">
                <a:alpha val="85098"/>
              </a:srgbClr>
            </a:solidFill>
          </p:spPr>
          <p:txBody>
            <a:bodyPr/>
            <a:lstStyle/>
            <a:p/>
          </p:txBody>
        </p:sp>
        <p:sp>
          <p:nvSpPr>
            <p:cNvPr id="54" name="rc54"/>
            <p:cNvSpPr/>
            <p:nvPr/>
          </p:nvSpPr>
          <p:spPr>
            <a:xfrm>
              <a:off x="2109053" y="2926191"/>
              <a:ext cx="239399" cy="0"/>
            </a:xfrm>
            <a:prstGeom prst="rect">
              <a:avLst/>
            </a:prstGeom>
            <a:solidFill>
              <a:srgbClr val="B3B3B3">
                <a:alpha val="85098"/>
              </a:srgbClr>
            </a:solidFill>
          </p:spPr>
          <p:txBody>
            <a:bodyPr/>
            <a:lstStyle/>
            <a:p/>
          </p:txBody>
        </p:sp>
        <p:sp>
          <p:nvSpPr>
            <p:cNvPr id="55" name="rc55"/>
            <p:cNvSpPr/>
            <p:nvPr/>
          </p:nvSpPr>
          <p:spPr>
            <a:xfrm>
              <a:off x="2375052" y="3028833"/>
              <a:ext cx="239399" cy="0"/>
            </a:xfrm>
            <a:prstGeom prst="rect">
              <a:avLst/>
            </a:prstGeom>
            <a:solidFill>
              <a:srgbClr val="B3B3B3">
                <a:alpha val="85098"/>
              </a:srgbClr>
            </a:solidFill>
          </p:spPr>
          <p:txBody>
            <a:bodyPr/>
            <a:lstStyle/>
            <a:p/>
          </p:txBody>
        </p:sp>
        <p:sp>
          <p:nvSpPr>
            <p:cNvPr id="56" name="rc56"/>
            <p:cNvSpPr/>
            <p:nvPr/>
          </p:nvSpPr>
          <p:spPr>
            <a:xfrm>
              <a:off x="2641052" y="2879289"/>
              <a:ext cx="239399" cy="0"/>
            </a:xfrm>
            <a:prstGeom prst="rect">
              <a:avLst/>
            </a:prstGeom>
            <a:solidFill>
              <a:srgbClr val="B3B3B3">
                <a:alpha val="85098"/>
              </a:srgbClr>
            </a:solidFill>
          </p:spPr>
          <p:txBody>
            <a:bodyPr/>
            <a:lstStyle/>
            <a:p/>
          </p:txBody>
        </p:sp>
        <p:sp>
          <p:nvSpPr>
            <p:cNvPr id="57" name="rc57"/>
            <p:cNvSpPr/>
            <p:nvPr/>
          </p:nvSpPr>
          <p:spPr>
            <a:xfrm>
              <a:off x="2907052" y="2978638"/>
              <a:ext cx="239399" cy="0"/>
            </a:xfrm>
            <a:prstGeom prst="rect">
              <a:avLst/>
            </a:prstGeom>
            <a:solidFill>
              <a:srgbClr val="B3B3B3">
                <a:alpha val="85098"/>
              </a:srgbClr>
            </a:solidFill>
          </p:spPr>
          <p:txBody>
            <a:bodyPr/>
            <a:lstStyle/>
            <a:p/>
          </p:txBody>
        </p:sp>
        <p:sp>
          <p:nvSpPr>
            <p:cNvPr id="58" name="rc58"/>
            <p:cNvSpPr/>
            <p:nvPr/>
          </p:nvSpPr>
          <p:spPr>
            <a:xfrm>
              <a:off x="3173051" y="2942014"/>
              <a:ext cx="239399" cy="0"/>
            </a:xfrm>
            <a:prstGeom prst="rect">
              <a:avLst/>
            </a:prstGeom>
            <a:solidFill>
              <a:srgbClr val="B3B3B3">
                <a:alpha val="85098"/>
              </a:srgbClr>
            </a:solidFill>
          </p:spPr>
          <p:txBody>
            <a:bodyPr/>
            <a:lstStyle/>
            <a:p/>
          </p:txBody>
        </p:sp>
        <p:sp>
          <p:nvSpPr>
            <p:cNvPr id="59" name="rc59"/>
            <p:cNvSpPr/>
            <p:nvPr/>
          </p:nvSpPr>
          <p:spPr>
            <a:xfrm>
              <a:off x="3439051" y="2910178"/>
              <a:ext cx="239399" cy="0"/>
            </a:xfrm>
            <a:prstGeom prst="rect">
              <a:avLst/>
            </a:prstGeom>
            <a:solidFill>
              <a:srgbClr val="B3B3B3">
                <a:alpha val="85098"/>
              </a:srgbClr>
            </a:solidFill>
          </p:spPr>
          <p:txBody>
            <a:bodyPr/>
            <a:lstStyle/>
            <a:p/>
          </p:txBody>
        </p:sp>
        <p:sp>
          <p:nvSpPr>
            <p:cNvPr id="60" name="rc60"/>
            <p:cNvSpPr/>
            <p:nvPr/>
          </p:nvSpPr>
          <p:spPr>
            <a:xfrm>
              <a:off x="3705050" y="3063224"/>
              <a:ext cx="239399" cy="0"/>
            </a:xfrm>
            <a:prstGeom prst="rect">
              <a:avLst/>
            </a:prstGeom>
            <a:solidFill>
              <a:srgbClr val="B3B3B3">
                <a:alpha val="85098"/>
              </a:srgbClr>
            </a:solidFill>
          </p:spPr>
          <p:txBody>
            <a:bodyPr/>
            <a:lstStyle/>
            <a:p/>
          </p:txBody>
        </p:sp>
        <p:sp>
          <p:nvSpPr>
            <p:cNvPr id="61" name="rc61"/>
            <p:cNvSpPr/>
            <p:nvPr/>
          </p:nvSpPr>
          <p:spPr>
            <a:xfrm>
              <a:off x="3971050" y="3197305"/>
              <a:ext cx="239399" cy="0"/>
            </a:xfrm>
            <a:prstGeom prst="rect">
              <a:avLst/>
            </a:prstGeom>
            <a:solidFill>
              <a:srgbClr val="B3B3B3">
                <a:alpha val="85098"/>
              </a:srgbClr>
            </a:solidFill>
          </p:spPr>
          <p:txBody>
            <a:bodyPr/>
            <a:lstStyle/>
            <a:p/>
          </p:txBody>
        </p:sp>
        <p:sp>
          <p:nvSpPr>
            <p:cNvPr id="62" name="rc62"/>
            <p:cNvSpPr/>
            <p:nvPr/>
          </p:nvSpPr>
          <p:spPr>
            <a:xfrm>
              <a:off x="4237050" y="3347853"/>
              <a:ext cx="239399" cy="0"/>
            </a:xfrm>
            <a:prstGeom prst="rect">
              <a:avLst/>
            </a:prstGeom>
            <a:solidFill>
              <a:srgbClr val="B3B3B3">
                <a:alpha val="85098"/>
              </a:srgbClr>
            </a:solidFill>
          </p:spPr>
          <p:txBody>
            <a:bodyPr/>
            <a:lstStyle/>
            <a:p/>
          </p:txBody>
        </p:sp>
        <p:sp>
          <p:nvSpPr>
            <p:cNvPr id="63" name="rc63"/>
            <p:cNvSpPr/>
            <p:nvPr/>
          </p:nvSpPr>
          <p:spPr>
            <a:xfrm>
              <a:off x="4503049" y="3345241"/>
              <a:ext cx="239399" cy="0"/>
            </a:xfrm>
            <a:prstGeom prst="rect">
              <a:avLst/>
            </a:prstGeom>
            <a:solidFill>
              <a:srgbClr val="B3B3B3">
                <a:alpha val="85098"/>
              </a:srgbClr>
            </a:solidFill>
          </p:spPr>
          <p:txBody>
            <a:bodyPr/>
            <a:lstStyle/>
            <a:p/>
          </p:txBody>
        </p:sp>
        <p:sp>
          <p:nvSpPr>
            <p:cNvPr id="64" name="rc64"/>
            <p:cNvSpPr/>
            <p:nvPr/>
          </p:nvSpPr>
          <p:spPr>
            <a:xfrm>
              <a:off x="4769049" y="3375202"/>
              <a:ext cx="239399" cy="0"/>
            </a:xfrm>
            <a:prstGeom prst="rect">
              <a:avLst/>
            </a:prstGeom>
            <a:solidFill>
              <a:srgbClr val="B3B3B3">
                <a:alpha val="85098"/>
              </a:srgbClr>
            </a:solidFill>
          </p:spPr>
          <p:txBody>
            <a:bodyPr/>
            <a:lstStyle/>
            <a:p/>
          </p:txBody>
        </p:sp>
        <p:sp>
          <p:nvSpPr>
            <p:cNvPr id="65" name="rc65"/>
            <p:cNvSpPr/>
            <p:nvPr/>
          </p:nvSpPr>
          <p:spPr>
            <a:xfrm>
              <a:off x="5035049" y="3380654"/>
              <a:ext cx="239399" cy="0"/>
            </a:xfrm>
            <a:prstGeom prst="rect">
              <a:avLst/>
            </a:prstGeom>
            <a:solidFill>
              <a:srgbClr val="B3B3B3">
                <a:alpha val="85098"/>
              </a:srgbClr>
            </a:solidFill>
          </p:spPr>
          <p:txBody>
            <a:bodyPr/>
            <a:lstStyle/>
            <a:p/>
          </p:txBody>
        </p:sp>
        <p:sp>
          <p:nvSpPr>
            <p:cNvPr id="66" name="rc66"/>
            <p:cNvSpPr/>
            <p:nvPr/>
          </p:nvSpPr>
          <p:spPr>
            <a:xfrm>
              <a:off x="5301048" y="3381032"/>
              <a:ext cx="239399" cy="0"/>
            </a:xfrm>
            <a:prstGeom prst="rect">
              <a:avLst/>
            </a:prstGeom>
            <a:solidFill>
              <a:srgbClr val="B3B3B3">
                <a:alpha val="85098"/>
              </a:srgbClr>
            </a:solidFill>
          </p:spPr>
          <p:txBody>
            <a:bodyPr/>
            <a:lstStyle/>
            <a:p/>
          </p:txBody>
        </p:sp>
        <p:sp>
          <p:nvSpPr>
            <p:cNvPr id="67" name="rc67"/>
            <p:cNvSpPr/>
            <p:nvPr/>
          </p:nvSpPr>
          <p:spPr>
            <a:xfrm>
              <a:off x="5567048" y="3237601"/>
              <a:ext cx="239399" cy="0"/>
            </a:xfrm>
            <a:prstGeom prst="rect">
              <a:avLst/>
            </a:prstGeom>
            <a:solidFill>
              <a:srgbClr val="B3B3B3">
                <a:alpha val="85098"/>
              </a:srgbClr>
            </a:solidFill>
          </p:spPr>
          <p:txBody>
            <a:bodyPr/>
            <a:lstStyle/>
            <a:p/>
          </p:txBody>
        </p:sp>
        <p:sp>
          <p:nvSpPr>
            <p:cNvPr id="68" name="rc68"/>
            <p:cNvSpPr/>
            <p:nvPr/>
          </p:nvSpPr>
          <p:spPr>
            <a:xfrm>
              <a:off x="5833047" y="3259008"/>
              <a:ext cx="239399" cy="0"/>
            </a:xfrm>
            <a:prstGeom prst="rect">
              <a:avLst/>
            </a:prstGeom>
            <a:solidFill>
              <a:srgbClr val="B3B3B3">
                <a:alpha val="85098"/>
              </a:srgbClr>
            </a:solidFill>
          </p:spPr>
          <p:txBody>
            <a:bodyPr/>
            <a:lstStyle/>
            <a:p/>
          </p:txBody>
        </p:sp>
        <p:sp>
          <p:nvSpPr>
            <p:cNvPr id="69" name="rc69"/>
            <p:cNvSpPr/>
            <p:nvPr/>
          </p:nvSpPr>
          <p:spPr>
            <a:xfrm>
              <a:off x="6099047" y="3286187"/>
              <a:ext cx="239399" cy="0"/>
            </a:xfrm>
            <a:prstGeom prst="rect">
              <a:avLst/>
            </a:prstGeom>
            <a:solidFill>
              <a:srgbClr val="B3B3B3">
                <a:alpha val="85098"/>
              </a:srgbClr>
            </a:solidFill>
          </p:spPr>
          <p:txBody>
            <a:bodyPr/>
            <a:lstStyle/>
            <a:p/>
          </p:txBody>
        </p:sp>
        <p:sp>
          <p:nvSpPr>
            <p:cNvPr id="70" name="rc70"/>
            <p:cNvSpPr/>
            <p:nvPr/>
          </p:nvSpPr>
          <p:spPr>
            <a:xfrm>
              <a:off x="6365047" y="3172662"/>
              <a:ext cx="239399" cy="0"/>
            </a:xfrm>
            <a:prstGeom prst="rect">
              <a:avLst/>
            </a:prstGeom>
            <a:solidFill>
              <a:srgbClr val="B3B3B3">
                <a:alpha val="85098"/>
              </a:srgbClr>
            </a:solidFill>
          </p:spPr>
          <p:txBody>
            <a:bodyPr/>
            <a:lstStyle/>
            <a:p/>
          </p:txBody>
        </p:sp>
        <p:sp>
          <p:nvSpPr>
            <p:cNvPr id="71" name="rc71"/>
            <p:cNvSpPr/>
            <p:nvPr/>
          </p:nvSpPr>
          <p:spPr>
            <a:xfrm>
              <a:off x="6631046" y="3208321"/>
              <a:ext cx="239399" cy="0"/>
            </a:xfrm>
            <a:prstGeom prst="rect">
              <a:avLst/>
            </a:prstGeom>
            <a:solidFill>
              <a:srgbClr val="B3B3B3">
                <a:alpha val="85098"/>
              </a:srgbClr>
            </a:solidFill>
          </p:spPr>
          <p:txBody>
            <a:bodyPr/>
            <a:lstStyle/>
            <a:p/>
          </p:txBody>
        </p:sp>
        <p:sp>
          <p:nvSpPr>
            <p:cNvPr id="72" name="rc72"/>
            <p:cNvSpPr/>
            <p:nvPr/>
          </p:nvSpPr>
          <p:spPr>
            <a:xfrm>
              <a:off x="6897046" y="3200844"/>
              <a:ext cx="239399" cy="0"/>
            </a:xfrm>
            <a:prstGeom prst="rect">
              <a:avLst/>
            </a:prstGeom>
            <a:solidFill>
              <a:srgbClr val="B3B3B3">
                <a:alpha val="85098"/>
              </a:srgbClr>
            </a:solidFill>
          </p:spPr>
          <p:txBody>
            <a:bodyPr/>
            <a:lstStyle/>
            <a:p/>
          </p:txBody>
        </p:sp>
        <p:sp>
          <p:nvSpPr>
            <p:cNvPr id="73" name="rc73"/>
            <p:cNvSpPr/>
            <p:nvPr/>
          </p:nvSpPr>
          <p:spPr>
            <a:xfrm>
              <a:off x="7163045" y="3076700"/>
              <a:ext cx="239399" cy="0"/>
            </a:xfrm>
            <a:prstGeom prst="rect">
              <a:avLst/>
            </a:prstGeom>
            <a:solidFill>
              <a:srgbClr val="B3B3B3">
                <a:alpha val="85098"/>
              </a:srgbClr>
            </a:solidFill>
          </p:spPr>
          <p:txBody>
            <a:bodyPr/>
            <a:lstStyle/>
            <a:p/>
          </p:txBody>
        </p:sp>
        <p:sp>
          <p:nvSpPr>
            <p:cNvPr id="74" name="rc74"/>
            <p:cNvSpPr/>
            <p:nvPr/>
          </p:nvSpPr>
          <p:spPr>
            <a:xfrm>
              <a:off x="7429045" y="3076965"/>
              <a:ext cx="239399" cy="0"/>
            </a:xfrm>
            <a:prstGeom prst="rect">
              <a:avLst/>
            </a:prstGeom>
            <a:solidFill>
              <a:srgbClr val="B3B3B3">
                <a:alpha val="85098"/>
              </a:srgbClr>
            </a:solidFill>
          </p:spPr>
          <p:txBody>
            <a:bodyPr/>
            <a:lstStyle/>
            <a:p/>
          </p:txBody>
        </p:sp>
        <p:sp>
          <p:nvSpPr>
            <p:cNvPr id="75" name="rc75"/>
            <p:cNvSpPr/>
            <p:nvPr/>
          </p:nvSpPr>
          <p:spPr>
            <a:xfrm>
              <a:off x="7695045" y="3083666"/>
              <a:ext cx="239399" cy="0"/>
            </a:xfrm>
            <a:prstGeom prst="rect">
              <a:avLst/>
            </a:prstGeom>
            <a:solidFill>
              <a:srgbClr val="B3B3B3">
                <a:alpha val="85098"/>
              </a:srgbClr>
            </a:solidFill>
          </p:spPr>
          <p:txBody>
            <a:bodyPr/>
            <a:lstStyle/>
            <a:p/>
          </p:txBody>
        </p:sp>
        <p:sp>
          <p:nvSpPr>
            <p:cNvPr id="76" name="rc76"/>
            <p:cNvSpPr/>
            <p:nvPr/>
          </p:nvSpPr>
          <p:spPr>
            <a:xfrm>
              <a:off x="7961044" y="3089363"/>
              <a:ext cx="239399" cy="0"/>
            </a:xfrm>
            <a:prstGeom prst="rect">
              <a:avLst/>
            </a:prstGeom>
            <a:solidFill>
              <a:srgbClr val="B3B3B3">
                <a:alpha val="85098"/>
              </a:srgbClr>
            </a:solidFill>
          </p:spPr>
          <p:txBody>
            <a:bodyPr/>
            <a:lstStyle/>
            <a:p/>
          </p:txBody>
        </p:sp>
        <p:sp>
          <p:nvSpPr>
            <p:cNvPr id="77" name="pl77"/>
            <p:cNvSpPr/>
            <p:nvPr/>
          </p:nvSpPr>
          <p:spPr>
            <a:xfrm>
              <a:off x="1430754" y="2157876"/>
              <a:ext cx="6649990" cy="82447"/>
            </a:xfrm>
            <a:custGeom>
              <a:avLst/>
              <a:pathLst>
                <a:path w="6649990" h="82447">
                  <a:moveTo>
                    <a:pt x="0" y="82447"/>
                  </a:moveTo>
                  <a:lnTo>
                    <a:pt x="265999" y="82447"/>
                  </a:lnTo>
                  <a:lnTo>
                    <a:pt x="531999" y="82447"/>
                  </a:lnTo>
                  <a:lnTo>
                    <a:pt x="797998" y="82447"/>
                  </a:lnTo>
                  <a:lnTo>
                    <a:pt x="1063998" y="61835"/>
                  </a:lnTo>
                  <a:lnTo>
                    <a:pt x="1329998" y="82447"/>
                  </a:lnTo>
                  <a:lnTo>
                    <a:pt x="1595997" y="61835"/>
                  </a:lnTo>
                  <a:lnTo>
                    <a:pt x="1861997" y="61835"/>
                  </a:lnTo>
                  <a:lnTo>
                    <a:pt x="2127996" y="61835"/>
                  </a:lnTo>
                  <a:lnTo>
                    <a:pt x="2393996" y="41223"/>
                  </a:lnTo>
                  <a:lnTo>
                    <a:pt x="2659996" y="20611"/>
                  </a:lnTo>
                  <a:lnTo>
                    <a:pt x="2925995" y="0"/>
                  </a:lnTo>
                  <a:lnTo>
                    <a:pt x="3191995" y="0"/>
                  </a:lnTo>
                  <a:lnTo>
                    <a:pt x="3457995" y="0"/>
                  </a:lnTo>
                  <a:lnTo>
                    <a:pt x="3723994" y="0"/>
                  </a:lnTo>
                  <a:lnTo>
                    <a:pt x="3989994" y="0"/>
                  </a:lnTo>
                  <a:lnTo>
                    <a:pt x="4255993" y="20611"/>
                  </a:lnTo>
                  <a:lnTo>
                    <a:pt x="4521993" y="20611"/>
                  </a:lnTo>
                  <a:lnTo>
                    <a:pt x="4787993" y="20611"/>
                  </a:lnTo>
                  <a:lnTo>
                    <a:pt x="5053992" y="41223"/>
                  </a:lnTo>
                  <a:lnTo>
                    <a:pt x="5319992" y="41223"/>
                  </a:lnTo>
                  <a:lnTo>
                    <a:pt x="5585991" y="41223"/>
                  </a:lnTo>
                  <a:lnTo>
                    <a:pt x="5851991" y="61835"/>
                  </a:lnTo>
                  <a:lnTo>
                    <a:pt x="6117991" y="61835"/>
                  </a:lnTo>
                  <a:lnTo>
                    <a:pt x="6383990" y="61835"/>
                  </a:lnTo>
                  <a:lnTo>
                    <a:pt x="6649990" y="61835"/>
                  </a:lnTo>
                </a:path>
              </a:pathLst>
            </a:custGeom>
            <a:ln w="27101" cap="flat">
              <a:solidFill>
                <a:srgbClr val="0058AB">
                  <a:alpha val="100000"/>
                </a:srgbClr>
              </a:solidFill>
              <a:prstDash val="solid"/>
              <a:round/>
            </a:ln>
          </p:spPr>
          <p:txBody>
            <a:bodyPr/>
            <a:lstStyle/>
            <a:p/>
          </p:txBody>
        </p:sp>
        <p:sp>
          <p:nvSpPr>
            <p:cNvPr id="78" name="pl78"/>
            <p:cNvSpPr/>
            <p:nvPr/>
          </p:nvSpPr>
          <p:spPr>
            <a:xfrm>
              <a:off x="1430754" y="2157876"/>
              <a:ext cx="6649990" cy="82447"/>
            </a:xfrm>
            <a:custGeom>
              <a:avLst/>
              <a:pathLst>
                <a:path w="6649990" h="82447">
                  <a:moveTo>
                    <a:pt x="0" y="82447"/>
                  </a:moveTo>
                  <a:lnTo>
                    <a:pt x="265999" y="82447"/>
                  </a:lnTo>
                  <a:lnTo>
                    <a:pt x="531999" y="82447"/>
                  </a:lnTo>
                  <a:lnTo>
                    <a:pt x="797998" y="82447"/>
                  </a:lnTo>
                  <a:lnTo>
                    <a:pt x="1063998" y="61835"/>
                  </a:lnTo>
                  <a:lnTo>
                    <a:pt x="1329998" y="82447"/>
                  </a:lnTo>
                  <a:lnTo>
                    <a:pt x="1595997" y="61835"/>
                  </a:lnTo>
                  <a:lnTo>
                    <a:pt x="1861997" y="61835"/>
                  </a:lnTo>
                  <a:lnTo>
                    <a:pt x="2127996" y="61835"/>
                  </a:lnTo>
                  <a:lnTo>
                    <a:pt x="2393996" y="41223"/>
                  </a:lnTo>
                  <a:lnTo>
                    <a:pt x="2659996" y="20611"/>
                  </a:lnTo>
                  <a:lnTo>
                    <a:pt x="2925995" y="0"/>
                  </a:lnTo>
                  <a:lnTo>
                    <a:pt x="3191995" y="0"/>
                  </a:lnTo>
                  <a:lnTo>
                    <a:pt x="3457995" y="0"/>
                  </a:lnTo>
                  <a:lnTo>
                    <a:pt x="3723994" y="0"/>
                  </a:lnTo>
                  <a:lnTo>
                    <a:pt x="3989994" y="0"/>
                  </a:lnTo>
                  <a:lnTo>
                    <a:pt x="4255993" y="20611"/>
                  </a:lnTo>
                  <a:lnTo>
                    <a:pt x="4521993" y="20611"/>
                  </a:lnTo>
                  <a:lnTo>
                    <a:pt x="4787993" y="20611"/>
                  </a:lnTo>
                  <a:lnTo>
                    <a:pt x="5053992" y="41223"/>
                  </a:lnTo>
                  <a:lnTo>
                    <a:pt x="5319992" y="41223"/>
                  </a:lnTo>
                  <a:lnTo>
                    <a:pt x="5585991" y="41223"/>
                  </a:lnTo>
                  <a:lnTo>
                    <a:pt x="5851991" y="61835"/>
                  </a:lnTo>
                  <a:lnTo>
                    <a:pt x="6117991" y="61835"/>
                  </a:lnTo>
                  <a:lnTo>
                    <a:pt x="6383990" y="61835"/>
                  </a:lnTo>
                  <a:lnTo>
                    <a:pt x="6649990" y="61835"/>
                  </a:lnTo>
                </a:path>
              </a:pathLst>
            </a:custGeom>
            <a:ln w="27101" cap="flat">
              <a:solidFill>
                <a:srgbClr val="F26A21">
                  <a:alpha val="100000"/>
                </a:srgbClr>
              </a:solidFill>
              <a:prstDash val="solid"/>
              <a:round/>
            </a:ln>
          </p:spPr>
          <p:txBody>
            <a:bodyPr/>
            <a:lstStyle/>
            <a:p/>
          </p:txBody>
        </p:sp>
        <p:sp>
          <p:nvSpPr>
            <p:cNvPr id="79" name="tx79"/>
            <p:cNvSpPr/>
            <p:nvPr/>
          </p:nvSpPr>
          <p:spPr>
            <a:xfrm>
              <a:off x="137046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2700462"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403046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536045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42445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690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6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222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7488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7754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802045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90" name="tx90"/>
            <p:cNvSpPr/>
            <p:nvPr/>
          </p:nvSpPr>
          <p:spPr>
            <a:xfrm>
              <a:off x="137046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2700462"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403046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536045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42445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69045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695645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7222456"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748845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775445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0" name="tx100"/>
            <p:cNvSpPr/>
            <p:nvPr/>
          </p:nvSpPr>
          <p:spPr>
            <a:xfrm>
              <a:off x="802045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1" name="tx101"/>
            <p:cNvSpPr/>
            <p:nvPr/>
          </p:nvSpPr>
          <p:spPr>
            <a:xfrm>
              <a:off x="1325260" y="34952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61.3</a:t>
              </a:r>
            </a:p>
          </p:txBody>
        </p:sp>
        <p:sp>
          <p:nvSpPr>
            <p:cNvPr id="102" name="tx102"/>
            <p:cNvSpPr/>
            <p:nvPr/>
          </p:nvSpPr>
          <p:spPr>
            <a:xfrm>
              <a:off x="2655258" y="345715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65.3</a:t>
              </a:r>
            </a:p>
          </p:txBody>
        </p:sp>
        <p:sp>
          <p:nvSpPr>
            <p:cNvPr id="103" name="tx103"/>
            <p:cNvSpPr/>
            <p:nvPr/>
          </p:nvSpPr>
          <p:spPr>
            <a:xfrm>
              <a:off x="3985256" y="36162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48.5</a:t>
              </a:r>
            </a:p>
          </p:txBody>
        </p:sp>
        <p:sp>
          <p:nvSpPr>
            <p:cNvPr id="104" name="tx104"/>
            <p:cNvSpPr/>
            <p:nvPr/>
          </p:nvSpPr>
          <p:spPr>
            <a:xfrm>
              <a:off x="5315254" y="37080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05" name="tx105"/>
            <p:cNvSpPr/>
            <p:nvPr/>
          </p:nvSpPr>
          <p:spPr>
            <a:xfrm>
              <a:off x="6379253" y="36038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06" name="tx106"/>
            <p:cNvSpPr/>
            <p:nvPr/>
          </p:nvSpPr>
          <p:spPr>
            <a:xfrm>
              <a:off x="6690456" y="36217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7" name="tx107"/>
            <p:cNvSpPr/>
            <p:nvPr/>
          </p:nvSpPr>
          <p:spPr>
            <a:xfrm>
              <a:off x="6911252" y="36179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48.4</a:t>
              </a:r>
            </a:p>
          </p:txBody>
        </p:sp>
        <p:sp>
          <p:nvSpPr>
            <p:cNvPr id="108" name="tx108"/>
            <p:cNvSpPr/>
            <p:nvPr/>
          </p:nvSpPr>
          <p:spPr>
            <a:xfrm>
              <a:off x="7177252" y="35559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109" name="tx109"/>
            <p:cNvSpPr/>
            <p:nvPr/>
          </p:nvSpPr>
          <p:spPr>
            <a:xfrm>
              <a:off x="7443251" y="35560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110" name="tx110"/>
            <p:cNvSpPr/>
            <p:nvPr/>
          </p:nvSpPr>
          <p:spPr>
            <a:xfrm>
              <a:off x="7709251" y="3559709"/>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54.5</a:t>
              </a:r>
            </a:p>
          </p:txBody>
        </p:sp>
        <p:sp>
          <p:nvSpPr>
            <p:cNvPr id="111" name="tx111"/>
            <p:cNvSpPr/>
            <p:nvPr/>
          </p:nvSpPr>
          <p:spPr>
            <a:xfrm>
              <a:off x="7975250" y="35622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54.2</a:t>
              </a:r>
            </a:p>
          </p:txBody>
        </p:sp>
        <p:sp>
          <p:nvSpPr>
            <p:cNvPr id="112" name="tx112"/>
            <p:cNvSpPr/>
            <p:nvPr/>
          </p:nvSpPr>
          <p:spPr>
            <a:xfrm>
              <a:off x="1325260" y="28373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61.3</a:t>
              </a:r>
            </a:p>
          </p:txBody>
        </p:sp>
        <p:sp>
          <p:nvSpPr>
            <p:cNvPr id="113" name="tx113"/>
            <p:cNvSpPr/>
            <p:nvPr/>
          </p:nvSpPr>
          <p:spPr>
            <a:xfrm>
              <a:off x="2655258"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65.3</a:t>
              </a:r>
            </a:p>
          </p:txBody>
        </p:sp>
        <p:sp>
          <p:nvSpPr>
            <p:cNvPr id="114" name="tx114"/>
            <p:cNvSpPr/>
            <p:nvPr/>
          </p:nvSpPr>
          <p:spPr>
            <a:xfrm>
              <a:off x="3985256" y="30792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48.5</a:t>
              </a:r>
            </a:p>
          </p:txBody>
        </p:sp>
        <p:sp>
          <p:nvSpPr>
            <p:cNvPr id="115" name="tx115"/>
            <p:cNvSpPr/>
            <p:nvPr/>
          </p:nvSpPr>
          <p:spPr>
            <a:xfrm>
              <a:off x="5315254" y="3262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38.8</a:t>
              </a:r>
            </a:p>
          </p:txBody>
        </p:sp>
        <p:sp>
          <p:nvSpPr>
            <p:cNvPr id="116" name="tx116"/>
            <p:cNvSpPr/>
            <p:nvPr/>
          </p:nvSpPr>
          <p:spPr>
            <a:xfrm>
              <a:off x="6379253" y="30546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49.8</a:t>
              </a:r>
            </a:p>
          </p:txBody>
        </p:sp>
        <p:sp>
          <p:nvSpPr>
            <p:cNvPr id="117" name="tx117"/>
            <p:cNvSpPr/>
            <p:nvPr/>
          </p:nvSpPr>
          <p:spPr>
            <a:xfrm>
              <a:off x="6690456" y="30902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8" name="tx118"/>
            <p:cNvSpPr/>
            <p:nvPr/>
          </p:nvSpPr>
          <p:spPr>
            <a:xfrm>
              <a:off x="6911252" y="30828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48.4</a:t>
              </a:r>
            </a:p>
          </p:txBody>
        </p:sp>
        <p:sp>
          <p:nvSpPr>
            <p:cNvPr id="119" name="tx119"/>
            <p:cNvSpPr/>
            <p:nvPr/>
          </p:nvSpPr>
          <p:spPr>
            <a:xfrm>
              <a:off x="7177252" y="29586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54.9</a:t>
              </a:r>
            </a:p>
          </p:txBody>
        </p:sp>
        <p:sp>
          <p:nvSpPr>
            <p:cNvPr id="120" name="tx120"/>
            <p:cNvSpPr/>
            <p:nvPr/>
          </p:nvSpPr>
          <p:spPr>
            <a:xfrm>
              <a:off x="7443251" y="29589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54.9</a:t>
              </a:r>
            </a:p>
          </p:txBody>
        </p:sp>
        <p:sp>
          <p:nvSpPr>
            <p:cNvPr id="121" name="tx121"/>
            <p:cNvSpPr/>
            <p:nvPr/>
          </p:nvSpPr>
          <p:spPr>
            <a:xfrm>
              <a:off x="7709251" y="2965945"/>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54.5</a:t>
              </a:r>
            </a:p>
          </p:txBody>
        </p:sp>
        <p:sp>
          <p:nvSpPr>
            <p:cNvPr id="122" name="tx122"/>
            <p:cNvSpPr/>
            <p:nvPr/>
          </p:nvSpPr>
          <p:spPr>
            <a:xfrm>
              <a:off x="7975250" y="29713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54.2</a:t>
              </a:r>
            </a:p>
          </p:txBody>
        </p:sp>
        <p:sp>
          <p:nvSpPr>
            <p:cNvPr id="123" name="tx12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4" name="tx124"/>
            <p:cNvSpPr/>
            <p:nvPr/>
          </p:nvSpPr>
          <p:spPr>
            <a:xfrm>
              <a:off x="655386" y="349599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25" name="tx125"/>
            <p:cNvSpPr/>
            <p:nvPr/>
          </p:nvSpPr>
          <p:spPr>
            <a:xfrm>
              <a:off x="655386" y="29282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6" name="tx126"/>
            <p:cNvSpPr/>
            <p:nvPr/>
          </p:nvSpPr>
          <p:spPr>
            <a:xfrm>
              <a:off x="655386" y="23604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27" name="tx127"/>
            <p:cNvSpPr/>
            <p:nvPr/>
          </p:nvSpPr>
          <p:spPr>
            <a:xfrm>
              <a:off x="577692" y="179260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128" name="tx12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5" name="tx14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6" name="pl146"/>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7" name="pl147"/>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8" name="tx148"/>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9" name="tx149"/>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0" name="rc150"/>
            <p:cNvSpPr/>
            <p:nvPr/>
          </p:nvSpPr>
          <p:spPr>
            <a:xfrm>
              <a:off x="4670912" y="4979579"/>
              <a:ext cx="201456" cy="201456"/>
            </a:xfrm>
            <a:prstGeom prst="rect">
              <a:avLst/>
            </a:prstGeom>
            <a:solidFill>
              <a:srgbClr val="B3B3B3">
                <a:alpha val="85098"/>
              </a:srgbClr>
            </a:solidFill>
          </p:spPr>
          <p:txBody>
            <a:bodyPr/>
            <a:lstStyle/>
            <a:p/>
          </p:txBody>
        </p:sp>
        <p:sp>
          <p:nvSpPr>
            <p:cNvPr id="151" name="rc151"/>
            <p:cNvSpPr/>
            <p:nvPr/>
          </p:nvSpPr>
          <p:spPr>
            <a:xfrm>
              <a:off x="5573066" y="4979579"/>
              <a:ext cx="201456" cy="201456"/>
            </a:xfrm>
            <a:prstGeom prst="rect">
              <a:avLst/>
            </a:prstGeom>
            <a:solidFill>
              <a:srgbClr val="1CABE2">
                <a:alpha val="85098"/>
              </a:srgbClr>
            </a:solidFill>
          </p:spPr>
          <p:txBody>
            <a:bodyPr/>
            <a:lstStyle/>
            <a:p/>
          </p:txBody>
        </p:sp>
        <p:sp>
          <p:nvSpPr>
            <p:cNvPr id="152" name="tx152"/>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3" name="tx153"/>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4" name="tx154"/>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5" name="tx155"/>
            <p:cNvSpPr/>
            <p:nvPr/>
          </p:nvSpPr>
          <p:spPr>
            <a:xfrm>
              <a:off x="966584" y="1582906"/>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2000-2025</a:t>
              </a:r>
            </a:p>
          </p:txBody>
        </p:sp>
        <p:sp>
          <p:nvSpPr>
            <p:cNvPr id="156" name="pl156"/>
            <p:cNvSpPr/>
            <p:nvPr/>
          </p:nvSpPr>
          <p:spPr>
            <a:xfrm>
              <a:off x="25741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1004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62672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0" name="pl16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1" name="pl16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2" name="pl16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83732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3635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11054" y="5726143"/>
              <a:ext cx="6295464" cy="119033"/>
            </a:xfrm>
            <a:prstGeom prst="rect">
              <a:avLst/>
            </a:prstGeom>
            <a:solidFill>
              <a:srgbClr val="1CABE2">
                <a:alpha val="85098"/>
              </a:srgbClr>
            </a:solidFill>
          </p:spPr>
          <p:txBody>
            <a:bodyPr/>
            <a:lstStyle/>
            <a:p/>
          </p:txBody>
        </p:sp>
        <p:sp>
          <p:nvSpPr>
            <p:cNvPr id="166" name="rc166"/>
            <p:cNvSpPr/>
            <p:nvPr/>
          </p:nvSpPr>
          <p:spPr>
            <a:xfrm>
              <a:off x="1311054" y="5577352"/>
              <a:ext cx="6889390" cy="119033"/>
            </a:xfrm>
            <a:prstGeom prst="rect">
              <a:avLst/>
            </a:prstGeom>
            <a:solidFill>
              <a:srgbClr val="1CABE2">
                <a:alpha val="85098"/>
              </a:srgbClr>
            </a:solidFill>
          </p:spPr>
          <p:txBody>
            <a:bodyPr/>
            <a:lstStyle/>
            <a:p/>
          </p:txBody>
        </p:sp>
        <p:sp>
          <p:nvSpPr>
            <p:cNvPr id="167" name="rc167"/>
            <p:cNvSpPr/>
            <p:nvPr/>
          </p:nvSpPr>
          <p:spPr>
            <a:xfrm>
              <a:off x="1311054" y="5428560"/>
              <a:ext cx="6851369" cy="119033"/>
            </a:xfrm>
            <a:prstGeom prst="rect">
              <a:avLst/>
            </a:prstGeom>
            <a:solidFill>
              <a:srgbClr val="1CABE2">
                <a:alpha val="85098"/>
              </a:srgbClr>
            </a:solidFill>
          </p:spPr>
          <p:txBody>
            <a:bodyPr/>
            <a:lstStyle/>
            <a:p/>
          </p:txBody>
        </p:sp>
        <p:sp>
          <p:nvSpPr>
            <p:cNvPr id="168" name="rc168"/>
            <p:cNvSpPr/>
            <p:nvPr/>
          </p:nvSpPr>
          <p:spPr>
            <a:xfrm>
              <a:off x="7606518" y="5726143"/>
              <a:ext cx="0" cy="119033"/>
            </a:xfrm>
            <a:prstGeom prst="rect">
              <a:avLst/>
            </a:prstGeom>
            <a:solidFill>
              <a:srgbClr val="B3B3B3">
                <a:alpha val="85098"/>
              </a:srgbClr>
            </a:solidFill>
          </p:spPr>
          <p:txBody>
            <a:bodyPr/>
            <a:lstStyle/>
            <a:p/>
          </p:txBody>
        </p:sp>
        <p:sp>
          <p:nvSpPr>
            <p:cNvPr id="169" name="rc169"/>
            <p:cNvSpPr/>
            <p:nvPr/>
          </p:nvSpPr>
          <p:spPr>
            <a:xfrm>
              <a:off x="8200444" y="5577352"/>
              <a:ext cx="0" cy="119033"/>
            </a:xfrm>
            <a:prstGeom prst="rect">
              <a:avLst/>
            </a:prstGeom>
            <a:solidFill>
              <a:srgbClr val="B3B3B3">
                <a:alpha val="85098"/>
              </a:srgbClr>
            </a:solidFill>
          </p:spPr>
          <p:txBody>
            <a:bodyPr/>
            <a:lstStyle/>
            <a:p/>
          </p:txBody>
        </p:sp>
        <p:sp>
          <p:nvSpPr>
            <p:cNvPr id="170" name="rc170"/>
            <p:cNvSpPr/>
            <p:nvPr/>
          </p:nvSpPr>
          <p:spPr>
            <a:xfrm>
              <a:off x="8162424" y="5428560"/>
              <a:ext cx="0" cy="119033"/>
            </a:xfrm>
            <a:prstGeom prst="rect">
              <a:avLst/>
            </a:prstGeom>
            <a:solidFill>
              <a:srgbClr val="B3B3B3">
                <a:alpha val="85098"/>
              </a:srgbClr>
            </a:solidFill>
          </p:spPr>
          <p:txBody>
            <a:bodyPr/>
            <a:lstStyle/>
            <a:p/>
          </p:txBody>
        </p:sp>
        <p:sp>
          <p:nvSpPr>
            <p:cNvPr id="171" name="tx171"/>
            <p:cNvSpPr/>
            <p:nvPr/>
          </p:nvSpPr>
          <p:spPr>
            <a:xfrm>
              <a:off x="771904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72" name="tx172"/>
            <p:cNvSpPr/>
            <p:nvPr/>
          </p:nvSpPr>
          <p:spPr>
            <a:xfrm>
              <a:off x="8312971" y="5594071"/>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54.5</a:t>
              </a:r>
            </a:p>
          </p:txBody>
        </p:sp>
        <p:sp>
          <p:nvSpPr>
            <p:cNvPr id="173" name="tx173"/>
            <p:cNvSpPr/>
            <p:nvPr/>
          </p:nvSpPr>
          <p:spPr>
            <a:xfrm>
              <a:off x="8274950"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54.2</a:t>
              </a:r>
            </a:p>
          </p:txBody>
        </p:sp>
        <p:sp>
          <p:nvSpPr>
            <p:cNvPr id="174" name="tx174"/>
            <p:cNvSpPr/>
            <p:nvPr/>
          </p:nvSpPr>
          <p:spPr>
            <a:xfrm>
              <a:off x="434625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49.8</a:t>
              </a:r>
            </a:p>
          </p:txBody>
        </p:sp>
        <p:sp>
          <p:nvSpPr>
            <p:cNvPr id="175" name="tx175"/>
            <p:cNvSpPr/>
            <p:nvPr/>
          </p:nvSpPr>
          <p:spPr>
            <a:xfrm>
              <a:off x="4643222" y="5594071"/>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54.5</a:t>
              </a:r>
            </a:p>
          </p:txBody>
        </p:sp>
        <p:sp>
          <p:nvSpPr>
            <p:cNvPr id="176" name="tx176"/>
            <p:cNvSpPr/>
            <p:nvPr/>
          </p:nvSpPr>
          <p:spPr>
            <a:xfrm>
              <a:off x="462421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54.2</a:t>
              </a:r>
            </a:p>
          </p:txBody>
        </p:sp>
        <p:sp>
          <p:nvSpPr>
            <p:cNvPr id="177" name="tx177"/>
            <p:cNvSpPr/>
            <p:nvPr/>
          </p:nvSpPr>
          <p:spPr>
            <a:xfrm>
              <a:off x="7492382"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8" name="tx178"/>
            <p:cNvSpPr/>
            <p:nvPr/>
          </p:nvSpPr>
          <p:spPr>
            <a:xfrm>
              <a:off x="8086308"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8048288"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4" name="tx184"/>
            <p:cNvSpPr/>
            <p:nvPr/>
          </p:nvSpPr>
          <p:spPr>
            <a:xfrm>
              <a:off x="371304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5" name="tx185"/>
            <p:cNvSpPr/>
            <p:nvPr/>
          </p:nvSpPr>
          <p:spPr>
            <a:xfrm>
              <a:off x="623930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6" name="tx186"/>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7" name="tx18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9" name="tx18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United Kingdom.
In 2025, DTP1 coverage in United Kingdom remained constant 92%. The number of children missing out on any DTP vaccination (zero-dose children) improved from 55,000 in 2024 to 54,000 in 2025.
DTP3 coverage remained constant 92% in 2025, leaving 54,000 children vulnerable to vaccine-preventable diseases.</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92%, leaving 54,000 children un- or under-vaccinated, including 54,000 zero-dose and &lt;100 with only partial protection.</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87485"/>
            </a:xfrm>
            <a:custGeom>
              <a:avLst/>
              <a:pathLst>
                <a:path w="3397293" h="87485">
                  <a:moveTo>
                    <a:pt x="0" y="87485"/>
                  </a:moveTo>
                  <a:lnTo>
                    <a:pt x="135891" y="87485"/>
                  </a:lnTo>
                  <a:lnTo>
                    <a:pt x="271783" y="87485"/>
                  </a:lnTo>
                  <a:lnTo>
                    <a:pt x="407675" y="87485"/>
                  </a:lnTo>
                  <a:lnTo>
                    <a:pt x="543566" y="65614"/>
                  </a:lnTo>
                  <a:lnTo>
                    <a:pt x="679458" y="87485"/>
                  </a:lnTo>
                  <a:lnTo>
                    <a:pt x="815350" y="65614"/>
                  </a:lnTo>
                  <a:lnTo>
                    <a:pt x="951242" y="65614"/>
                  </a:lnTo>
                  <a:lnTo>
                    <a:pt x="1087133" y="65614"/>
                  </a:lnTo>
                  <a:lnTo>
                    <a:pt x="1223025" y="43742"/>
                  </a:lnTo>
                  <a:lnTo>
                    <a:pt x="1358917" y="21871"/>
                  </a:lnTo>
                  <a:lnTo>
                    <a:pt x="1494809" y="0"/>
                  </a:lnTo>
                  <a:lnTo>
                    <a:pt x="1630700" y="0"/>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87485"/>
            </a:xfrm>
            <a:custGeom>
              <a:avLst/>
              <a:pathLst>
                <a:path w="3397293" h="87485">
                  <a:moveTo>
                    <a:pt x="0" y="87485"/>
                  </a:moveTo>
                  <a:lnTo>
                    <a:pt x="135891" y="87485"/>
                  </a:lnTo>
                  <a:lnTo>
                    <a:pt x="271783" y="87485"/>
                  </a:lnTo>
                  <a:lnTo>
                    <a:pt x="407675" y="87485"/>
                  </a:lnTo>
                  <a:lnTo>
                    <a:pt x="543566" y="65614"/>
                  </a:lnTo>
                  <a:lnTo>
                    <a:pt x="679458" y="87485"/>
                  </a:lnTo>
                  <a:lnTo>
                    <a:pt x="815350" y="65614"/>
                  </a:lnTo>
                  <a:lnTo>
                    <a:pt x="951242" y="65614"/>
                  </a:lnTo>
                  <a:lnTo>
                    <a:pt x="1087133" y="65614"/>
                  </a:lnTo>
                  <a:lnTo>
                    <a:pt x="1223025" y="43742"/>
                  </a:lnTo>
                  <a:lnTo>
                    <a:pt x="1358917" y="21871"/>
                  </a:lnTo>
                  <a:lnTo>
                    <a:pt x="1494809" y="0"/>
                  </a:lnTo>
                  <a:lnTo>
                    <a:pt x="1630700" y="0"/>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87485"/>
            </a:xfrm>
            <a:custGeom>
              <a:avLst/>
              <a:pathLst>
                <a:path w="3397293" h="87485">
                  <a:moveTo>
                    <a:pt x="0" y="87485"/>
                  </a:moveTo>
                  <a:lnTo>
                    <a:pt x="135891" y="87485"/>
                  </a:lnTo>
                  <a:lnTo>
                    <a:pt x="271783" y="87485"/>
                  </a:lnTo>
                  <a:lnTo>
                    <a:pt x="407675" y="87485"/>
                  </a:lnTo>
                  <a:lnTo>
                    <a:pt x="543566" y="65614"/>
                  </a:lnTo>
                  <a:lnTo>
                    <a:pt x="679458" y="87485"/>
                  </a:lnTo>
                  <a:lnTo>
                    <a:pt x="815350" y="65614"/>
                  </a:lnTo>
                  <a:lnTo>
                    <a:pt x="951242" y="65614"/>
                  </a:lnTo>
                  <a:lnTo>
                    <a:pt x="1087133" y="65614"/>
                  </a:lnTo>
                  <a:lnTo>
                    <a:pt x="1223025" y="43742"/>
                  </a:lnTo>
                  <a:lnTo>
                    <a:pt x="1358917" y="21871"/>
                  </a:lnTo>
                  <a:lnTo>
                    <a:pt x="1494809" y="0"/>
                  </a:lnTo>
                  <a:lnTo>
                    <a:pt x="1630700" y="0"/>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309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962980"/>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60" name="tx60"/>
            <p:cNvSpPr/>
            <p:nvPr/>
          </p:nvSpPr>
          <p:spPr>
            <a:xfrm>
              <a:off x="27506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98923" y="1405107"/>
              <a:ext cx="304137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United Kingdom,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56770"/>
              <a:ext cx="3397293" cy="437426"/>
            </a:xfrm>
            <a:custGeom>
              <a:avLst/>
              <a:pathLst>
                <a:path w="3397293" h="437426">
                  <a:moveTo>
                    <a:pt x="0" y="437426"/>
                  </a:moveTo>
                  <a:lnTo>
                    <a:pt x="135891" y="437426"/>
                  </a:lnTo>
                  <a:lnTo>
                    <a:pt x="271783" y="437426"/>
                  </a:lnTo>
                  <a:lnTo>
                    <a:pt x="407675" y="437426"/>
                  </a:lnTo>
                  <a:lnTo>
                    <a:pt x="543566" y="328070"/>
                  </a:lnTo>
                  <a:lnTo>
                    <a:pt x="679458" y="437426"/>
                  </a:lnTo>
                  <a:lnTo>
                    <a:pt x="815350" y="328070"/>
                  </a:lnTo>
                  <a:lnTo>
                    <a:pt x="951242" y="328070"/>
                  </a:lnTo>
                  <a:lnTo>
                    <a:pt x="1087133" y="328070"/>
                  </a:lnTo>
                  <a:lnTo>
                    <a:pt x="1223025" y="218713"/>
                  </a:lnTo>
                  <a:lnTo>
                    <a:pt x="1358917" y="109356"/>
                  </a:lnTo>
                  <a:lnTo>
                    <a:pt x="1494809" y="0"/>
                  </a:lnTo>
                  <a:lnTo>
                    <a:pt x="1630700" y="0"/>
                  </a:lnTo>
                  <a:lnTo>
                    <a:pt x="1766592" y="0"/>
                  </a:lnTo>
                  <a:lnTo>
                    <a:pt x="1902484" y="0"/>
                  </a:lnTo>
                  <a:lnTo>
                    <a:pt x="2038375" y="0"/>
                  </a:lnTo>
                  <a:lnTo>
                    <a:pt x="2174267" y="109356"/>
                  </a:lnTo>
                  <a:lnTo>
                    <a:pt x="2310159" y="109356"/>
                  </a:lnTo>
                  <a:lnTo>
                    <a:pt x="2446051" y="109356"/>
                  </a:lnTo>
                  <a:lnTo>
                    <a:pt x="2581942" y="218713"/>
                  </a:lnTo>
                  <a:lnTo>
                    <a:pt x="2717834" y="218713"/>
                  </a:lnTo>
                  <a:lnTo>
                    <a:pt x="2853726" y="218713"/>
                  </a:lnTo>
                  <a:lnTo>
                    <a:pt x="2989618" y="32807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966127"/>
              <a:ext cx="3397293" cy="218713"/>
            </a:xfrm>
            <a:custGeom>
              <a:avLst/>
              <a:pathLst>
                <a:path w="3397293" h="218713">
                  <a:moveTo>
                    <a:pt x="0" y="109356"/>
                  </a:moveTo>
                  <a:lnTo>
                    <a:pt x="135891" y="109356"/>
                  </a:lnTo>
                  <a:lnTo>
                    <a:pt x="271783" y="109356"/>
                  </a:lnTo>
                  <a:lnTo>
                    <a:pt x="407675" y="109356"/>
                  </a:lnTo>
                  <a:lnTo>
                    <a:pt x="543566" y="109356"/>
                  </a:lnTo>
                  <a:lnTo>
                    <a:pt x="679458" y="0"/>
                  </a:lnTo>
                  <a:lnTo>
                    <a:pt x="815350" y="0"/>
                  </a:lnTo>
                  <a:lnTo>
                    <a:pt x="951242" y="0"/>
                  </a:lnTo>
                  <a:lnTo>
                    <a:pt x="1087133" y="109356"/>
                  </a:lnTo>
                  <a:lnTo>
                    <a:pt x="1223025" y="109356"/>
                  </a:lnTo>
                  <a:lnTo>
                    <a:pt x="1358917" y="109356"/>
                  </a:lnTo>
                  <a:lnTo>
                    <a:pt x="1494809" y="109356"/>
                  </a:lnTo>
                  <a:lnTo>
                    <a:pt x="1630700" y="109356"/>
                  </a:lnTo>
                  <a:lnTo>
                    <a:pt x="1766592" y="109356"/>
                  </a:lnTo>
                  <a:lnTo>
                    <a:pt x="1902484" y="109356"/>
                  </a:lnTo>
                  <a:lnTo>
                    <a:pt x="2038375" y="109356"/>
                  </a:lnTo>
                  <a:lnTo>
                    <a:pt x="2174267" y="109356"/>
                  </a:lnTo>
                  <a:lnTo>
                    <a:pt x="2310159" y="109356"/>
                  </a:lnTo>
                  <a:lnTo>
                    <a:pt x="2446051" y="109356"/>
                  </a:lnTo>
                  <a:lnTo>
                    <a:pt x="2581942" y="109356"/>
                  </a:lnTo>
                  <a:lnTo>
                    <a:pt x="2717834" y="109356"/>
                  </a:lnTo>
                  <a:lnTo>
                    <a:pt x="2853726" y="109356"/>
                  </a:lnTo>
                  <a:lnTo>
                    <a:pt x="2989618" y="109356"/>
                  </a:lnTo>
                  <a:lnTo>
                    <a:pt x="3125509" y="109356"/>
                  </a:lnTo>
                  <a:lnTo>
                    <a:pt x="3261401" y="109356"/>
                  </a:lnTo>
                  <a:lnTo>
                    <a:pt x="3397293" y="218713"/>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56770"/>
              <a:ext cx="3397293" cy="437426"/>
            </a:xfrm>
            <a:custGeom>
              <a:avLst/>
              <a:pathLst>
                <a:path w="3397293" h="437426">
                  <a:moveTo>
                    <a:pt x="0" y="437426"/>
                  </a:moveTo>
                  <a:lnTo>
                    <a:pt x="135891" y="437426"/>
                  </a:lnTo>
                  <a:lnTo>
                    <a:pt x="271783" y="437426"/>
                  </a:lnTo>
                  <a:lnTo>
                    <a:pt x="407675" y="437426"/>
                  </a:lnTo>
                  <a:lnTo>
                    <a:pt x="543566" y="328070"/>
                  </a:lnTo>
                  <a:lnTo>
                    <a:pt x="679458" y="437426"/>
                  </a:lnTo>
                  <a:lnTo>
                    <a:pt x="815350" y="328070"/>
                  </a:lnTo>
                  <a:lnTo>
                    <a:pt x="951242" y="328070"/>
                  </a:lnTo>
                  <a:lnTo>
                    <a:pt x="1087133" y="328070"/>
                  </a:lnTo>
                  <a:lnTo>
                    <a:pt x="1223025" y="218713"/>
                  </a:lnTo>
                  <a:lnTo>
                    <a:pt x="1358917" y="109356"/>
                  </a:lnTo>
                  <a:lnTo>
                    <a:pt x="1494809" y="0"/>
                  </a:lnTo>
                  <a:lnTo>
                    <a:pt x="1630700" y="0"/>
                  </a:lnTo>
                  <a:lnTo>
                    <a:pt x="1766592" y="0"/>
                  </a:lnTo>
                  <a:lnTo>
                    <a:pt x="1902484" y="0"/>
                  </a:lnTo>
                  <a:lnTo>
                    <a:pt x="2038375" y="0"/>
                  </a:lnTo>
                  <a:lnTo>
                    <a:pt x="2174267" y="109356"/>
                  </a:lnTo>
                  <a:lnTo>
                    <a:pt x="2310159" y="109356"/>
                  </a:lnTo>
                  <a:lnTo>
                    <a:pt x="2446051" y="109356"/>
                  </a:lnTo>
                  <a:lnTo>
                    <a:pt x="2581942" y="218713"/>
                  </a:lnTo>
                  <a:lnTo>
                    <a:pt x="2717834" y="218713"/>
                  </a:lnTo>
                  <a:lnTo>
                    <a:pt x="2853726" y="218713"/>
                  </a:lnTo>
                  <a:lnTo>
                    <a:pt x="2989618" y="328070"/>
                  </a:lnTo>
                  <a:lnTo>
                    <a:pt x="3125509" y="328070"/>
                  </a:lnTo>
                  <a:lnTo>
                    <a:pt x="3261401" y="328070"/>
                  </a:lnTo>
                  <a:lnTo>
                    <a:pt x="3397293" y="32807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81799"/>
              <a:ext cx="0" cy="612397"/>
            </a:xfrm>
            <a:custGeom>
              <a:avLst/>
              <a:pathLst>
                <a:path w="0" h="612397">
                  <a:moveTo>
                    <a:pt x="0" y="6123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81799"/>
              <a:ext cx="0" cy="612397"/>
            </a:xfrm>
            <a:custGeom>
              <a:avLst/>
              <a:pathLst>
                <a:path w="0" h="612397">
                  <a:moveTo>
                    <a:pt x="0" y="6123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81799"/>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81799"/>
              <a:ext cx="0" cy="174970"/>
            </a:xfrm>
            <a:custGeom>
              <a:avLst/>
              <a:pathLst>
                <a:path w="0" h="174970">
                  <a:moveTo>
                    <a:pt x="0" y="1749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81799"/>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81799"/>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81799"/>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56770"/>
              <a:ext cx="3397293" cy="437426"/>
            </a:xfrm>
            <a:custGeom>
              <a:avLst/>
              <a:pathLst>
                <a:path w="3397293" h="437426">
                  <a:moveTo>
                    <a:pt x="0" y="437426"/>
                  </a:moveTo>
                  <a:lnTo>
                    <a:pt x="135891" y="437426"/>
                  </a:lnTo>
                  <a:lnTo>
                    <a:pt x="271783" y="437426"/>
                  </a:lnTo>
                  <a:lnTo>
                    <a:pt x="407675" y="437426"/>
                  </a:lnTo>
                  <a:lnTo>
                    <a:pt x="543566" y="328070"/>
                  </a:lnTo>
                  <a:lnTo>
                    <a:pt x="679458" y="437426"/>
                  </a:lnTo>
                  <a:lnTo>
                    <a:pt x="815350" y="328070"/>
                  </a:lnTo>
                  <a:lnTo>
                    <a:pt x="951242" y="328070"/>
                  </a:lnTo>
                  <a:lnTo>
                    <a:pt x="1087133" y="328070"/>
                  </a:lnTo>
                  <a:lnTo>
                    <a:pt x="1223025" y="218713"/>
                  </a:lnTo>
                  <a:lnTo>
                    <a:pt x="1358917" y="109356"/>
                  </a:lnTo>
                  <a:lnTo>
                    <a:pt x="1494809" y="0"/>
                  </a:lnTo>
                  <a:lnTo>
                    <a:pt x="1630700" y="0"/>
                  </a:lnTo>
                  <a:lnTo>
                    <a:pt x="1766592" y="0"/>
                  </a:lnTo>
                  <a:lnTo>
                    <a:pt x="1902484" y="0"/>
                  </a:lnTo>
                  <a:lnTo>
                    <a:pt x="2038375" y="0"/>
                  </a:lnTo>
                  <a:lnTo>
                    <a:pt x="2174267" y="109356"/>
                  </a:lnTo>
                  <a:lnTo>
                    <a:pt x="2310159" y="109356"/>
                  </a:lnTo>
                  <a:lnTo>
                    <a:pt x="2446051" y="109356"/>
                  </a:lnTo>
                  <a:lnTo>
                    <a:pt x="2581942" y="218713"/>
                  </a:lnTo>
                  <a:lnTo>
                    <a:pt x="2717834" y="218713"/>
                  </a:lnTo>
                  <a:lnTo>
                    <a:pt x="2853726" y="218713"/>
                  </a:lnTo>
                  <a:lnTo>
                    <a:pt x="2989618" y="32807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989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68928" y="25989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5989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5989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989462" y="2597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5989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5989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4476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4476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02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627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714762" y="4962980"/>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120" name="tx120"/>
            <p:cNvSpPr/>
            <p:nvPr/>
          </p:nvSpPr>
          <p:spPr>
            <a:xfrm>
              <a:off x="70673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298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595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3442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290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019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866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6690381"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81159" cy="114824"/>
            </a:xfrm>
            <a:prstGeom prst="rect">
              <a:avLst/>
            </a:prstGeom>
            <a:solidFill>
              <a:srgbClr val="1CABE2">
                <a:alpha val="80000"/>
              </a:srgbClr>
            </a:solidFill>
          </p:spPr>
          <p:txBody>
            <a:bodyPr/>
            <a:lstStyle/>
            <a:p/>
          </p:txBody>
        </p:sp>
        <p:sp>
          <p:nvSpPr>
            <p:cNvPr id="135" name="tx135"/>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6" name="tx136"/>
            <p:cNvSpPr/>
            <p:nvPr/>
          </p:nvSpPr>
          <p:spPr>
            <a:xfrm>
              <a:off x="8167301"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5746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62593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United Kingdom (92%) was 2 percentage points higher than the global average (90%) and 4 percentage points lower than the average across all non-programme countries (96%).
National DTP1 coverage was 1 percentage point lower than in 2019 (93%).
This equates to 54,000 zero-dose children in 2025 compared to 50,000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DTP1 coverage was 92% - this is 1 percentage point lower than in 2019, but 2 percentage points higher than the global average (90%).</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United Kingdom ranked number 7 out of 41 countries for lowest DTP1 coverage (based on tied ranks).
United Kingdom was in the top 10 non-programme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was among the countries with the highest coverage, but was in the top 3 countries with the highest number of zero-dose children in the region, contributing substantially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F26A21">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United Kingdom ranked number 2 out of 41 countries with 48,000 zero-dose children.
In 2025, United Kingdom ranked number 3 out of 41 countries with 54,000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5875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0548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522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83211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97884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12557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627343"/>
              <a:ext cx="200644" cy="1058043"/>
            </a:xfrm>
            <a:prstGeom prst="rect">
              <a:avLst/>
            </a:prstGeom>
            <a:solidFill>
              <a:srgbClr val="80BD41">
                <a:alpha val="100000"/>
              </a:srgbClr>
            </a:solidFill>
          </p:spPr>
          <p:txBody>
            <a:bodyPr/>
            <a:lstStyle/>
            <a:p/>
          </p:txBody>
        </p:sp>
        <p:sp>
          <p:nvSpPr>
            <p:cNvPr id="26" name="rc26"/>
            <p:cNvSpPr/>
            <p:nvPr/>
          </p:nvSpPr>
          <p:spPr>
            <a:xfrm>
              <a:off x="1423662" y="3522701"/>
              <a:ext cx="200644" cy="104641"/>
            </a:xfrm>
            <a:prstGeom prst="rect">
              <a:avLst/>
            </a:prstGeom>
            <a:solidFill>
              <a:srgbClr val="0058AB">
                <a:alpha val="100000"/>
              </a:srgbClr>
            </a:solidFill>
          </p:spPr>
          <p:txBody>
            <a:bodyPr/>
            <a:lstStyle/>
            <a:p/>
          </p:txBody>
        </p:sp>
        <p:sp>
          <p:nvSpPr>
            <p:cNvPr id="27" name="rc27"/>
            <p:cNvSpPr/>
            <p:nvPr/>
          </p:nvSpPr>
          <p:spPr>
            <a:xfrm>
              <a:off x="1423662" y="3627343"/>
              <a:ext cx="200644" cy="0"/>
            </a:xfrm>
            <a:prstGeom prst="rect">
              <a:avLst/>
            </a:prstGeom>
            <a:solidFill>
              <a:srgbClr val="1CABE2">
                <a:alpha val="100000"/>
              </a:srgbClr>
            </a:solidFill>
          </p:spPr>
          <p:txBody>
            <a:bodyPr/>
            <a:lstStyle/>
            <a:p/>
          </p:txBody>
        </p:sp>
        <p:sp>
          <p:nvSpPr>
            <p:cNvPr id="28" name="rc28"/>
            <p:cNvSpPr/>
            <p:nvPr/>
          </p:nvSpPr>
          <p:spPr>
            <a:xfrm>
              <a:off x="1646600" y="3642007"/>
              <a:ext cx="200644" cy="1043379"/>
            </a:xfrm>
            <a:prstGeom prst="rect">
              <a:avLst/>
            </a:prstGeom>
            <a:solidFill>
              <a:srgbClr val="80BD41">
                <a:alpha val="100000"/>
              </a:srgbClr>
            </a:solidFill>
          </p:spPr>
          <p:txBody>
            <a:bodyPr/>
            <a:lstStyle/>
            <a:p/>
          </p:txBody>
        </p:sp>
        <p:sp>
          <p:nvSpPr>
            <p:cNvPr id="29" name="rc29"/>
            <p:cNvSpPr/>
            <p:nvPr/>
          </p:nvSpPr>
          <p:spPr>
            <a:xfrm>
              <a:off x="1646600" y="3538816"/>
              <a:ext cx="200644" cy="103190"/>
            </a:xfrm>
            <a:prstGeom prst="rect">
              <a:avLst/>
            </a:prstGeom>
            <a:solidFill>
              <a:srgbClr val="0058AB">
                <a:alpha val="100000"/>
              </a:srgbClr>
            </a:solidFill>
          </p:spPr>
          <p:txBody>
            <a:bodyPr/>
            <a:lstStyle/>
            <a:p/>
          </p:txBody>
        </p:sp>
        <p:sp>
          <p:nvSpPr>
            <p:cNvPr id="30" name="rc30"/>
            <p:cNvSpPr/>
            <p:nvPr/>
          </p:nvSpPr>
          <p:spPr>
            <a:xfrm>
              <a:off x="1646600" y="3642007"/>
              <a:ext cx="200644" cy="0"/>
            </a:xfrm>
            <a:prstGeom prst="rect">
              <a:avLst/>
            </a:prstGeom>
            <a:solidFill>
              <a:srgbClr val="1CABE2">
                <a:alpha val="100000"/>
              </a:srgbClr>
            </a:solidFill>
          </p:spPr>
          <p:txBody>
            <a:bodyPr/>
            <a:lstStyle/>
            <a:p/>
          </p:txBody>
        </p:sp>
        <p:sp>
          <p:nvSpPr>
            <p:cNvPr id="31" name="rc31"/>
            <p:cNvSpPr/>
            <p:nvPr/>
          </p:nvSpPr>
          <p:spPr>
            <a:xfrm>
              <a:off x="1869538" y="3638978"/>
              <a:ext cx="200644" cy="1046408"/>
            </a:xfrm>
            <a:prstGeom prst="rect">
              <a:avLst/>
            </a:prstGeom>
            <a:solidFill>
              <a:srgbClr val="80BD41">
                <a:alpha val="100000"/>
              </a:srgbClr>
            </a:solidFill>
          </p:spPr>
          <p:txBody>
            <a:bodyPr/>
            <a:lstStyle/>
            <a:p/>
          </p:txBody>
        </p:sp>
        <p:sp>
          <p:nvSpPr>
            <p:cNvPr id="32" name="rc32"/>
            <p:cNvSpPr/>
            <p:nvPr/>
          </p:nvSpPr>
          <p:spPr>
            <a:xfrm>
              <a:off x="1869538" y="3535487"/>
              <a:ext cx="200644" cy="103491"/>
            </a:xfrm>
            <a:prstGeom prst="rect">
              <a:avLst/>
            </a:prstGeom>
            <a:solidFill>
              <a:srgbClr val="0058AB">
                <a:alpha val="100000"/>
              </a:srgbClr>
            </a:solidFill>
          </p:spPr>
          <p:txBody>
            <a:bodyPr/>
            <a:lstStyle/>
            <a:p/>
          </p:txBody>
        </p:sp>
        <p:sp>
          <p:nvSpPr>
            <p:cNvPr id="33" name="rc33"/>
            <p:cNvSpPr/>
            <p:nvPr/>
          </p:nvSpPr>
          <p:spPr>
            <a:xfrm>
              <a:off x="1869538" y="3638978"/>
              <a:ext cx="200644" cy="0"/>
            </a:xfrm>
            <a:prstGeom prst="rect">
              <a:avLst/>
            </a:prstGeom>
            <a:solidFill>
              <a:srgbClr val="1CABE2">
                <a:alpha val="100000"/>
              </a:srgbClr>
            </a:solidFill>
          </p:spPr>
          <p:txBody>
            <a:bodyPr/>
            <a:lstStyle/>
            <a:p/>
          </p:txBody>
        </p:sp>
        <p:sp>
          <p:nvSpPr>
            <p:cNvPr id="34" name="rc34"/>
            <p:cNvSpPr/>
            <p:nvPr/>
          </p:nvSpPr>
          <p:spPr>
            <a:xfrm>
              <a:off x="2092476" y="3600702"/>
              <a:ext cx="200644" cy="1084684"/>
            </a:xfrm>
            <a:prstGeom prst="rect">
              <a:avLst/>
            </a:prstGeom>
            <a:solidFill>
              <a:srgbClr val="80BD41">
                <a:alpha val="100000"/>
              </a:srgbClr>
            </a:solidFill>
          </p:spPr>
          <p:txBody>
            <a:bodyPr/>
            <a:lstStyle/>
            <a:p/>
          </p:txBody>
        </p:sp>
        <p:sp>
          <p:nvSpPr>
            <p:cNvPr id="35" name="rc35"/>
            <p:cNvSpPr/>
            <p:nvPr/>
          </p:nvSpPr>
          <p:spPr>
            <a:xfrm>
              <a:off x="2092476" y="3493426"/>
              <a:ext cx="200644" cy="107276"/>
            </a:xfrm>
            <a:prstGeom prst="rect">
              <a:avLst/>
            </a:prstGeom>
            <a:solidFill>
              <a:srgbClr val="0058AB">
                <a:alpha val="100000"/>
              </a:srgbClr>
            </a:solidFill>
          </p:spPr>
          <p:txBody>
            <a:bodyPr/>
            <a:lstStyle/>
            <a:p/>
          </p:txBody>
        </p:sp>
        <p:sp>
          <p:nvSpPr>
            <p:cNvPr id="36" name="rc36"/>
            <p:cNvSpPr/>
            <p:nvPr/>
          </p:nvSpPr>
          <p:spPr>
            <a:xfrm>
              <a:off x="2092476" y="3600702"/>
              <a:ext cx="200644" cy="0"/>
            </a:xfrm>
            <a:prstGeom prst="rect">
              <a:avLst/>
            </a:prstGeom>
            <a:solidFill>
              <a:srgbClr val="1CABE2">
                <a:alpha val="100000"/>
              </a:srgbClr>
            </a:solidFill>
          </p:spPr>
          <p:txBody>
            <a:bodyPr/>
            <a:lstStyle/>
            <a:p/>
          </p:txBody>
        </p:sp>
        <p:sp>
          <p:nvSpPr>
            <p:cNvPr id="37" name="rc37"/>
            <p:cNvSpPr/>
            <p:nvPr/>
          </p:nvSpPr>
          <p:spPr>
            <a:xfrm>
              <a:off x="2315413" y="3558131"/>
              <a:ext cx="200644" cy="1127255"/>
            </a:xfrm>
            <a:prstGeom prst="rect">
              <a:avLst/>
            </a:prstGeom>
            <a:solidFill>
              <a:srgbClr val="80BD41">
                <a:alpha val="100000"/>
              </a:srgbClr>
            </a:solidFill>
          </p:spPr>
          <p:txBody>
            <a:bodyPr/>
            <a:lstStyle/>
            <a:p/>
          </p:txBody>
        </p:sp>
        <p:sp>
          <p:nvSpPr>
            <p:cNvPr id="38" name="rc38"/>
            <p:cNvSpPr/>
            <p:nvPr/>
          </p:nvSpPr>
          <p:spPr>
            <a:xfrm>
              <a:off x="2315413" y="3460109"/>
              <a:ext cx="200644" cy="98021"/>
            </a:xfrm>
            <a:prstGeom prst="rect">
              <a:avLst/>
            </a:prstGeom>
            <a:solidFill>
              <a:srgbClr val="0058AB">
                <a:alpha val="100000"/>
              </a:srgbClr>
            </a:solidFill>
          </p:spPr>
          <p:txBody>
            <a:bodyPr/>
            <a:lstStyle/>
            <a:p/>
          </p:txBody>
        </p:sp>
        <p:sp>
          <p:nvSpPr>
            <p:cNvPr id="39" name="rc39"/>
            <p:cNvSpPr/>
            <p:nvPr/>
          </p:nvSpPr>
          <p:spPr>
            <a:xfrm>
              <a:off x="2315413" y="3558131"/>
              <a:ext cx="200644" cy="0"/>
            </a:xfrm>
            <a:prstGeom prst="rect">
              <a:avLst/>
            </a:prstGeom>
            <a:solidFill>
              <a:srgbClr val="1CABE2">
                <a:alpha val="100000"/>
              </a:srgbClr>
            </a:solidFill>
          </p:spPr>
          <p:txBody>
            <a:bodyPr/>
            <a:lstStyle/>
            <a:p/>
          </p:txBody>
        </p:sp>
        <p:sp>
          <p:nvSpPr>
            <p:cNvPr id="40" name="rc40"/>
            <p:cNvSpPr/>
            <p:nvPr/>
          </p:nvSpPr>
          <p:spPr>
            <a:xfrm>
              <a:off x="2538351" y="3557948"/>
              <a:ext cx="200644" cy="1127438"/>
            </a:xfrm>
            <a:prstGeom prst="rect">
              <a:avLst/>
            </a:prstGeom>
            <a:solidFill>
              <a:srgbClr val="80BD41">
                <a:alpha val="100000"/>
              </a:srgbClr>
            </a:solidFill>
          </p:spPr>
          <p:txBody>
            <a:bodyPr/>
            <a:lstStyle/>
            <a:p/>
          </p:txBody>
        </p:sp>
        <p:sp>
          <p:nvSpPr>
            <p:cNvPr id="41" name="rc41"/>
            <p:cNvSpPr/>
            <p:nvPr/>
          </p:nvSpPr>
          <p:spPr>
            <a:xfrm>
              <a:off x="2538351" y="3446443"/>
              <a:ext cx="200644" cy="111505"/>
            </a:xfrm>
            <a:prstGeom prst="rect">
              <a:avLst/>
            </a:prstGeom>
            <a:solidFill>
              <a:srgbClr val="0058AB">
                <a:alpha val="100000"/>
              </a:srgbClr>
            </a:solidFill>
          </p:spPr>
          <p:txBody>
            <a:bodyPr/>
            <a:lstStyle/>
            <a:p/>
          </p:txBody>
        </p:sp>
        <p:sp>
          <p:nvSpPr>
            <p:cNvPr id="42" name="rc42"/>
            <p:cNvSpPr/>
            <p:nvPr/>
          </p:nvSpPr>
          <p:spPr>
            <a:xfrm>
              <a:off x="2538351" y="3557948"/>
              <a:ext cx="200644" cy="0"/>
            </a:xfrm>
            <a:prstGeom prst="rect">
              <a:avLst/>
            </a:prstGeom>
            <a:solidFill>
              <a:srgbClr val="1CABE2">
                <a:alpha val="100000"/>
              </a:srgbClr>
            </a:solidFill>
          </p:spPr>
          <p:txBody>
            <a:bodyPr/>
            <a:lstStyle/>
            <a:p/>
          </p:txBody>
        </p:sp>
        <p:sp>
          <p:nvSpPr>
            <p:cNvPr id="43" name="rc43"/>
            <p:cNvSpPr/>
            <p:nvPr/>
          </p:nvSpPr>
          <p:spPr>
            <a:xfrm>
              <a:off x="2761289" y="3506085"/>
              <a:ext cx="200644" cy="1179302"/>
            </a:xfrm>
            <a:prstGeom prst="rect">
              <a:avLst/>
            </a:prstGeom>
            <a:solidFill>
              <a:srgbClr val="80BD41">
                <a:alpha val="100000"/>
              </a:srgbClr>
            </a:solidFill>
          </p:spPr>
          <p:txBody>
            <a:bodyPr/>
            <a:lstStyle/>
            <a:p/>
          </p:txBody>
        </p:sp>
        <p:sp>
          <p:nvSpPr>
            <p:cNvPr id="44" name="rc44"/>
            <p:cNvSpPr/>
            <p:nvPr/>
          </p:nvSpPr>
          <p:spPr>
            <a:xfrm>
              <a:off x="2761289" y="3403537"/>
              <a:ext cx="200644" cy="102547"/>
            </a:xfrm>
            <a:prstGeom prst="rect">
              <a:avLst/>
            </a:prstGeom>
            <a:solidFill>
              <a:srgbClr val="0058AB">
                <a:alpha val="100000"/>
              </a:srgbClr>
            </a:solidFill>
          </p:spPr>
          <p:txBody>
            <a:bodyPr/>
            <a:lstStyle/>
            <a:p/>
          </p:txBody>
        </p:sp>
        <p:sp>
          <p:nvSpPr>
            <p:cNvPr id="45" name="rc45"/>
            <p:cNvSpPr/>
            <p:nvPr/>
          </p:nvSpPr>
          <p:spPr>
            <a:xfrm>
              <a:off x="2761289" y="3506085"/>
              <a:ext cx="200644" cy="0"/>
            </a:xfrm>
            <a:prstGeom prst="rect">
              <a:avLst/>
            </a:prstGeom>
            <a:solidFill>
              <a:srgbClr val="1CABE2">
                <a:alpha val="100000"/>
              </a:srgbClr>
            </a:solidFill>
          </p:spPr>
          <p:txBody>
            <a:bodyPr/>
            <a:lstStyle/>
            <a:p/>
          </p:txBody>
        </p:sp>
        <p:sp>
          <p:nvSpPr>
            <p:cNvPr id="46" name="rc46"/>
            <p:cNvSpPr/>
            <p:nvPr/>
          </p:nvSpPr>
          <p:spPr>
            <a:xfrm>
              <a:off x="2984227" y="3468123"/>
              <a:ext cx="200644" cy="1217263"/>
            </a:xfrm>
            <a:prstGeom prst="rect">
              <a:avLst/>
            </a:prstGeom>
            <a:solidFill>
              <a:srgbClr val="80BD41">
                <a:alpha val="100000"/>
              </a:srgbClr>
            </a:solidFill>
          </p:spPr>
          <p:txBody>
            <a:bodyPr/>
            <a:lstStyle/>
            <a:p/>
          </p:txBody>
        </p:sp>
        <p:sp>
          <p:nvSpPr>
            <p:cNvPr id="47" name="rc47"/>
            <p:cNvSpPr/>
            <p:nvPr/>
          </p:nvSpPr>
          <p:spPr>
            <a:xfrm>
              <a:off x="2984227" y="3362273"/>
              <a:ext cx="200644" cy="105849"/>
            </a:xfrm>
            <a:prstGeom prst="rect">
              <a:avLst/>
            </a:prstGeom>
            <a:solidFill>
              <a:srgbClr val="0058AB">
                <a:alpha val="100000"/>
              </a:srgbClr>
            </a:solidFill>
          </p:spPr>
          <p:txBody>
            <a:bodyPr/>
            <a:lstStyle/>
            <a:p/>
          </p:txBody>
        </p:sp>
        <p:sp>
          <p:nvSpPr>
            <p:cNvPr id="48" name="rc48"/>
            <p:cNvSpPr/>
            <p:nvPr/>
          </p:nvSpPr>
          <p:spPr>
            <a:xfrm>
              <a:off x="2984227" y="3468123"/>
              <a:ext cx="200644" cy="0"/>
            </a:xfrm>
            <a:prstGeom prst="rect">
              <a:avLst/>
            </a:prstGeom>
            <a:solidFill>
              <a:srgbClr val="1CABE2">
                <a:alpha val="100000"/>
              </a:srgbClr>
            </a:solidFill>
          </p:spPr>
          <p:txBody>
            <a:bodyPr/>
            <a:lstStyle/>
            <a:p/>
          </p:txBody>
        </p:sp>
        <p:sp>
          <p:nvSpPr>
            <p:cNvPr id="49" name="rc49"/>
            <p:cNvSpPr/>
            <p:nvPr/>
          </p:nvSpPr>
          <p:spPr>
            <a:xfrm>
              <a:off x="3207165" y="3435108"/>
              <a:ext cx="200644" cy="1250278"/>
            </a:xfrm>
            <a:prstGeom prst="rect">
              <a:avLst/>
            </a:prstGeom>
            <a:solidFill>
              <a:srgbClr val="80BD41">
                <a:alpha val="100000"/>
              </a:srgbClr>
            </a:solidFill>
          </p:spPr>
          <p:txBody>
            <a:bodyPr/>
            <a:lstStyle/>
            <a:p/>
          </p:txBody>
        </p:sp>
        <p:sp>
          <p:nvSpPr>
            <p:cNvPr id="50" name="rc50"/>
            <p:cNvSpPr/>
            <p:nvPr/>
          </p:nvSpPr>
          <p:spPr>
            <a:xfrm>
              <a:off x="3207165" y="3326388"/>
              <a:ext cx="200644" cy="108720"/>
            </a:xfrm>
            <a:prstGeom prst="rect">
              <a:avLst/>
            </a:prstGeom>
            <a:solidFill>
              <a:srgbClr val="0058AB">
                <a:alpha val="100000"/>
              </a:srgbClr>
            </a:solidFill>
          </p:spPr>
          <p:txBody>
            <a:bodyPr/>
            <a:lstStyle/>
            <a:p/>
          </p:txBody>
        </p:sp>
        <p:sp>
          <p:nvSpPr>
            <p:cNvPr id="51" name="rc51"/>
            <p:cNvSpPr/>
            <p:nvPr/>
          </p:nvSpPr>
          <p:spPr>
            <a:xfrm>
              <a:off x="3207165" y="3435108"/>
              <a:ext cx="200644" cy="0"/>
            </a:xfrm>
            <a:prstGeom prst="rect">
              <a:avLst/>
            </a:prstGeom>
            <a:solidFill>
              <a:srgbClr val="1CABE2">
                <a:alpha val="100000"/>
              </a:srgbClr>
            </a:solidFill>
          </p:spPr>
          <p:txBody>
            <a:bodyPr/>
            <a:lstStyle/>
            <a:p/>
          </p:txBody>
        </p:sp>
        <p:sp>
          <p:nvSpPr>
            <p:cNvPr id="52" name="rc52"/>
            <p:cNvSpPr/>
            <p:nvPr/>
          </p:nvSpPr>
          <p:spPr>
            <a:xfrm>
              <a:off x="3430103" y="3424292"/>
              <a:ext cx="200644" cy="1261094"/>
            </a:xfrm>
            <a:prstGeom prst="rect">
              <a:avLst/>
            </a:prstGeom>
            <a:solidFill>
              <a:srgbClr val="80BD41">
                <a:alpha val="100000"/>
              </a:srgbClr>
            </a:solidFill>
          </p:spPr>
          <p:txBody>
            <a:bodyPr/>
            <a:lstStyle/>
            <a:p/>
          </p:txBody>
        </p:sp>
        <p:sp>
          <p:nvSpPr>
            <p:cNvPr id="53" name="rc53"/>
            <p:cNvSpPr/>
            <p:nvPr/>
          </p:nvSpPr>
          <p:spPr>
            <a:xfrm>
              <a:off x="3430103" y="3329371"/>
              <a:ext cx="200644" cy="94921"/>
            </a:xfrm>
            <a:prstGeom prst="rect">
              <a:avLst/>
            </a:prstGeom>
            <a:solidFill>
              <a:srgbClr val="0058AB">
                <a:alpha val="100000"/>
              </a:srgbClr>
            </a:solidFill>
          </p:spPr>
          <p:txBody>
            <a:bodyPr/>
            <a:lstStyle/>
            <a:p/>
          </p:txBody>
        </p:sp>
        <p:sp>
          <p:nvSpPr>
            <p:cNvPr id="54" name="rc54"/>
            <p:cNvSpPr/>
            <p:nvPr/>
          </p:nvSpPr>
          <p:spPr>
            <a:xfrm>
              <a:off x="3430103" y="3424292"/>
              <a:ext cx="200644" cy="0"/>
            </a:xfrm>
            <a:prstGeom prst="rect">
              <a:avLst/>
            </a:prstGeom>
            <a:solidFill>
              <a:srgbClr val="1CABE2">
                <a:alpha val="100000"/>
              </a:srgbClr>
            </a:solidFill>
          </p:spPr>
          <p:txBody>
            <a:bodyPr/>
            <a:lstStyle/>
            <a:p/>
          </p:txBody>
        </p:sp>
        <p:sp>
          <p:nvSpPr>
            <p:cNvPr id="55" name="rc55"/>
            <p:cNvSpPr/>
            <p:nvPr/>
          </p:nvSpPr>
          <p:spPr>
            <a:xfrm>
              <a:off x="3653041" y="3387682"/>
              <a:ext cx="200644" cy="1297705"/>
            </a:xfrm>
            <a:prstGeom prst="rect">
              <a:avLst/>
            </a:prstGeom>
            <a:solidFill>
              <a:srgbClr val="80BD41">
                <a:alpha val="100000"/>
              </a:srgbClr>
            </a:solidFill>
          </p:spPr>
          <p:txBody>
            <a:bodyPr/>
            <a:lstStyle/>
            <a:p/>
          </p:txBody>
        </p:sp>
        <p:sp>
          <p:nvSpPr>
            <p:cNvPr id="56" name="rc56"/>
            <p:cNvSpPr/>
            <p:nvPr/>
          </p:nvSpPr>
          <p:spPr>
            <a:xfrm>
              <a:off x="3653041" y="3304850"/>
              <a:ext cx="200644" cy="82831"/>
            </a:xfrm>
            <a:prstGeom prst="rect">
              <a:avLst/>
            </a:prstGeom>
            <a:solidFill>
              <a:srgbClr val="0058AB">
                <a:alpha val="100000"/>
              </a:srgbClr>
            </a:solidFill>
          </p:spPr>
          <p:txBody>
            <a:bodyPr/>
            <a:lstStyle/>
            <a:p/>
          </p:txBody>
        </p:sp>
        <p:sp>
          <p:nvSpPr>
            <p:cNvPr id="57" name="rc57"/>
            <p:cNvSpPr/>
            <p:nvPr/>
          </p:nvSpPr>
          <p:spPr>
            <a:xfrm>
              <a:off x="3653041" y="3387682"/>
              <a:ext cx="200644" cy="0"/>
            </a:xfrm>
            <a:prstGeom prst="rect">
              <a:avLst/>
            </a:prstGeom>
            <a:solidFill>
              <a:srgbClr val="1CABE2">
                <a:alpha val="100000"/>
              </a:srgbClr>
            </a:solidFill>
          </p:spPr>
          <p:txBody>
            <a:bodyPr/>
            <a:lstStyle/>
            <a:p/>
          </p:txBody>
        </p:sp>
        <p:sp>
          <p:nvSpPr>
            <p:cNvPr id="58" name="rc58"/>
            <p:cNvSpPr/>
            <p:nvPr/>
          </p:nvSpPr>
          <p:spPr>
            <a:xfrm>
              <a:off x="3875979" y="3369476"/>
              <a:ext cx="200644" cy="1315910"/>
            </a:xfrm>
            <a:prstGeom prst="rect">
              <a:avLst/>
            </a:prstGeom>
            <a:solidFill>
              <a:srgbClr val="80BD41">
                <a:alpha val="100000"/>
              </a:srgbClr>
            </a:solidFill>
          </p:spPr>
          <p:txBody>
            <a:bodyPr/>
            <a:lstStyle/>
            <a:p/>
          </p:txBody>
        </p:sp>
        <p:sp>
          <p:nvSpPr>
            <p:cNvPr id="59" name="rc59"/>
            <p:cNvSpPr/>
            <p:nvPr/>
          </p:nvSpPr>
          <p:spPr>
            <a:xfrm>
              <a:off x="3875979" y="3300218"/>
              <a:ext cx="200644" cy="69258"/>
            </a:xfrm>
            <a:prstGeom prst="rect">
              <a:avLst/>
            </a:prstGeom>
            <a:solidFill>
              <a:srgbClr val="0058AB">
                <a:alpha val="100000"/>
              </a:srgbClr>
            </a:solidFill>
          </p:spPr>
          <p:txBody>
            <a:bodyPr/>
            <a:lstStyle/>
            <a:p/>
          </p:txBody>
        </p:sp>
        <p:sp>
          <p:nvSpPr>
            <p:cNvPr id="60" name="rc60"/>
            <p:cNvSpPr/>
            <p:nvPr/>
          </p:nvSpPr>
          <p:spPr>
            <a:xfrm>
              <a:off x="3875979" y="3369476"/>
              <a:ext cx="200644" cy="0"/>
            </a:xfrm>
            <a:prstGeom prst="rect">
              <a:avLst/>
            </a:prstGeom>
            <a:solidFill>
              <a:srgbClr val="1CABE2">
                <a:alpha val="100000"/>
              </a:srgbClr>
            </a:solidFill>
          </p:spPr>
          <p:txBody>
            <a:bodyPr/>
            <a:lstStyle/>
            <a:p/>
          </p:txBody>
        </p:sp>
        <p:sp>
          <p:nvSpPr>
            <p:cNvPr id="61" name="rc61"/>
            <p:cNvSpPr/>
            <p:nvPr/>
          </p:nvSpPr>
          <p:spPr>
            <a:xfrm>
              <a:off x="4098916" y="3365010"/>
              <a:ext cx="200644" cy="1320376"/>
            </a:xfrm>
            <a:prstGeom prst="rect">
              <a:avLst/>
            </a:prstGeom>
            <a:solidFill>
              <a:srgbClr val="80BD41">
                <a:alpha val="100000"/>
              </a:srgbClr>
            </a:solidFill>
          </p:spPr>
          <p:txBody>
            <a:bodyPr/>
            <a:lstStyle/>
            <a:p/>
          </p:txBody>
        </p:sp>
        <p:sp>
          <p:nvSpPr>
            <p:cNvPr id="62" name="rc62"/>
            <p:cNvSpPr/>
            <p:nvPr/>
          </p:nvSpPr>
          <p:spPr>
            <a:xfrm>
              <a:off x="4098916" y="3295517"/>
              <a:ext cx="200644" cy="69493"/>
            </a:xfrm>
            <a:prstGeom prst="rect">
              <a:avLst/>
            </a:prstGeom>
            <a:solidFill>
              <a:srgbClr val="0058AB">
                <a:alpha val="100000"/>
              </a:srgbClr>
            </a:solidFill>
          </p:spPr>
          <p:txBody>
            <a:bodyPr/>
            <a:lstStyle/>
            <a:p/>
          </p:txBody>
        </p:sp>
        <p:sp>
          <p:nvSpPr>
            <p:cNvPr id="63" name="rc63"/>
            <p:cNvSpPr/>
            <p:nvPr/>
          </p:nvSpPr>
          <p:spPr>
            <a:xfrm>
              <a:off x="4098916" y="3365010"/>
              <a:ext cx="200644" cy="0"/>
            </a:xfrm>
            <a:prstGeom prst="rect">
              <a:avLst/>
            </a:prstGeom>
            <a:solidFill>
              <a:srgbClr val="1CABE2">
                <a:alpha val="100000"/>
              </a:srgbClr>
            </a:solidFill>
          </p:spPr>
          <p:txBody>
            <a:bodyPr/>
            <a:lstStyle/>
            <a:p/>
          </p:txBody>
        </p:sp>
        <p:sp>
          <p:nvSpPr>
            <p:cNvPr id="64" name="rc64"/>
            <p:cNvSpPr/>
            <p:nvPr/>
          </p:nvSpPr>
          <p:spPr>
            <a:xfrm>
              <a:off x="4321854" y="3416343"/>
              <a:ext cx="200644" cy="1269043"/>
            </a:xfrm>
            <a:prstGeom prst="rect">
              <a:avLst/>
            </a:prstGeom>
            <a:solidFill>
              <a:srgbClr val="80BD41">
                <a:alpha val="100000"/>
              </a:srgbClr>
            </a:solidFill>
          </p:spPr>
          <p:txBody>
            <a:bodyPr/>
            <a:lstStyle/>
            <a:p/>
          </p:txBody>
        </p:sp>
        <p:sp>
          <p:nvSpPr>
            <p:cNvPr id="65" name="rc65"/>
            <p:cNvSpPr/>
            <p:nvPr/>
          </p:nvSpPr>
          <p:spPr>
            <a:xfrm>
              <a:off x="4321854" y="3349551"/>
              <a:ext cx="200644" cy="66792"/>
            </a:xfrm>
            <a:prstGeom prst="rect">
              <a:avLst/>
            </a:prstGeom>
            <a:solidFill>
              <a:srgbClr val="0058AB">
                <a:alpha val="100000"/>
              </a:srgbClr>
            </a:solidFill>
          </p:spPr>
          <p:txBody>
            <a:bodyPr/>
            <a:lstStyle/>
            <a:p/>
          </p:txBody>
        </p:sp>
        <p:sp>
          <p:nvSpPr>
            <p:cNvPr id="66" name="rc66"/>
            <p:cNvSpPr/>
            <p:nvPr/>
          </p:nvSpPr>
          <p:spPr>
            <a:xfrm>
              <a:off x="4321854" y="3416343"/>
              <a:ext cx="200644" cy="0"/>
            </a:xfrm>
            <a:prstGeom prst="rect">
              <a:avLst/>
            </a:prstGeom>
            <a:solidFill>
              <a:srgbClr val="1CABE2">
                <a:alpha val="100000"/>
              </a:srgbClr>
            </a:solidFill>
          </p:spPr>
          <p:txBody>
            <a:bodyPr/>
            <a:lstStyle/>
            <a:p/>
          </p:txBody>
        </p:sp>
        <p:sp>
          <p:nvSpPr>
            <p:cNvPr id="67" name="rc67"/>
            <p:cNvSpPr/>
            <p:nvPr/>
          </p:nvSpPr>
          <p:spPr>
            <a:xfrm>
              <a:off x="4544792" y="3425686"/>
              <a:ext cx="200644" cy="1259700"/>
            </a:xfrm>
            <a:prstGeom prst="rect">
              <a:avLst/>
            </a:prstGeom>
            <a:solidFill>
              <a:srgbClr val="80BD41">
                <a:alpha val="100000"/>
              </a:srgbClr>
            </a:solidFill>
          </p:spPr>
          <p:txBody>
            <a:bodyPr/>
            <a:lstStyle/>
            <a:p/>
          </p:txBody>
        </p:sp>
        <p:sp>
          <p:nvSpPr>
            <p:cNvPr id="68" name="rc68"/>
            <p:cNvSpPr/>
            <p:nvPr/>
          </p:nvSpPr>
          <p:spPr>
            <a:xfrm>
              <a:off x="4544792" y="3359385"/>
              <a:ext cx="200644" cy="66300"/>
            </a:xfrm>
            <a:prstGeom prst="rect">
              <a:avLst/>
            </a:prstGeom>
            <a:solidFill>
              <a:srgbClr val="0058AB">
                <a:alpha val="100000"/>
              </a:srgbClr>
            </a:solidFill>
          </p:spPr>
          <p:txBody>
            <a:bodyPr/>
            <a:lstStyle/>
            <a:p/>
          </p:txBody>
        </p:sp>
        <p:sp>
          <p:nvSpPr>
            <p:cNvPr id="69" name="rc69"/>
            <p:cNvSpPr/>
            <p:nvPr/>
          </p:nvSpPr>
          <p:spPr>
            <a:xfrm>
              <a:off x="4544792" y="3425686"/>
              <a:ext cx="200644" cy="0"/>
            </a:xfrm>
            <a:prstGeom prst="rect">
              <a:avLst/>
            </a:prstGeom>
            <a:solidFill>
              <a:srgbClr val="1CABE2">
                <a:alpha val="100000"/>
              </a:srgbClr>
            </a:solidFill>
          </p:spPr>
          <p:txBody>
            <a:bodyPr/>
            <a:lstStyle/>
            <a:p/>
          </p:txBody>
        </p:sp>
        <p:sp>
          <p:nvSpPr>
            <p:cNvPr id="70" name="rc70"/>
            <p:cNvSpPr/>
            <p:nvPr/>
          </p:nvSpPr>
          <p:spPr>
            <a:xfrm>
              <a:off x="4767730" y="3426304"/>
              <a:ext cx="200644" cy="1259082"/>
            </a:xfrm>
            <a:prstGeom prst="rect">
              <a:avLst/>
            </a:prstGeom>
            <a:solidFill>
              <a:srgbClr val="80BD41">
                <a:alpha val="100000"/>
              </a:srgbClr>
            </a:solidFill>
          </p:spPr>
          <p:txBody>
            <a:bodyPr/>
            <a:lstStyle/>
            <a:p/>
          </p:txBody>
        </p:sp>
        <p:sp>
          <p:nvSpPr>
            <p:cNvPr id="71" name="rc71"/>
            <p:cNvSpPr/>
            <p:nvPr/>
          </p:nvSpPr>
          <p:spPr>
            <a:xfrm>
              <a:off x="4767730" y="3360037"/>
              <a:ext cx="200644" cy="66266"/>
            </a:xfrm>
            <a:prstGeom prst="rect">
              <a:avLst/>
            </a:prstGeom>
            <a:solidFill>
              <a:srgbClr val="0058AB">
                <a:alpha val="100000"/>
              </a:srgbClr>
            </a:solidFill>
          </p:spPr>
          <p:txBody>
            <a:bodyPr/>
            <a:lstStyle/>
            <a:p/>
          </p:txBody>
        </p:sp>
        <p:sp>
          <p:nvSpPr>
            <p:cNvPr id="72" name="rc72"/>
            <p:cNvSpPr/>
            <p:nvPr/>
          </p:nvSpPr>
          <p:spPr>
            <a:xfrm>
              <a:off x="4767730" y="3426304"/>
              <a:ext cx="200644" cy="0"/>
            </a:xfrm>
            <a:prstGeom prst="rect">
              <a:avLst/>
            </a:prstGeom>
            <a:solidFill>
              <a:srgbClr val="1CABE2">
                <a:alpha val="100000"/>
              </a:srgbClr>
            </a:solidFill>
          </p:spPr>
          <p:txBody>
            <a:bodyPr/>
            <a:lstStyle/>
            <a:p/>
          </p:txBody>
        </p:sp>
        <p:sp>
          <p:nvSpPr>
            <p:cNvPr id="73" name="rc73"/>
            <p:cNvSpPr/>
            <p:nvPr/>
          </p:nvSpPr>
          <p:spPr>
            <a:xfrm>
              <a:off x="4990668" y="3444617"/>
              <a:ext cx="200644" cy="1240769"/>
            </a:xfrm>
            <a:prstGeom prst="rect">
              <a:avLst/>
            </a:prstGeom>
            <a:solidFill>
              <a:srgbClr val="80BD41">
                <a:alpha val="100000"/>
              </a:srgbClr>
            </a:solidFill>
          </p:spPr>
          <p:txBody>
            <a:bodyPr/>
            <a:lstStyle/>
            <a:p/>
          </p:txBody>
        </p:sp>
        <p:sp>
          <p:nvSpPr>
            <p:cNvPr id="74" name="rc74"/>
            <p:cNvSpPr/>
            <p:nvPr/>
          </p:nvSpPr>
          <p:spPr>
            <a:xfrm>
              <a:off x="4990668" y="3365418"/>
              <a:ext cx="200644" cy="79198"/>
            </a:xfrm>
            <a:prstGeom prst="rect">
              <a:avLst/>
            </a:prstGeom>
            <a:solidFill>
              <a:srgbClr val="0058AB">
                <a:alpha val="100000"/>
              </a:srgbClr>
            </a:solidFill>
          </p:spPr>
          <p:txBody>
            <a:bodyPr/>
            <a:lstStyle/>
            <a:p/>
          </p:txBody>
        </p:sp>
        <p:sp>
          <p:nvSpPr>
            <p:cNvPr id="75" name="rc75"/>
            <p:cNvSpPr/>
            <p:nvPr/>
          </p:nvSpPr>
          <p:spPr>
            <a:xfrm>
              <a:off x="4990668" y="3444617"/>
              <a:ext cx="200644" cy="0"/>
            </a:xfrm>
            <a:prstGeom prst="rect">
              <a:avLst/>
            </a:prstGeom>
            <a:solidFill>
              <a:srgbClr val="1CABE2">
                <a:alpha val="100000"/>
              </a:srgbClr>
            </a:solidFill>
          </p:spPr>
          <p:txBody>
            <a:bodyPr/>
            <a:lstStyle/>
            <a:p/>
          </p:txBody>
        </p:sp>
        <p:sp>
          <p:nvSpPr>
            <p:cNvPr id="76" name="rc76"/>
            <p:cNvSpPr/>
            <p:nvPr/>
          </p:nvSpPr>
          <p:spPr>
            <a:xfrm>
              <a:off x="5213606" y="3474848"/>
              <a:ext cx="200644" cy="1210538"/>
            </a:xfrm>
            <a:prstGeom prst="rect">
              <a:avLst/>
            </a:prstGeom>
            <a:solidFill>
              <a:srgbClr val="80BD41">
                <a:alpha val="100000"/>
              </a:srgbClr>
            </a:solidFill>
          </p:spPr>
          <p:txBody>
            <a:bodyPr/>
            <a:lstStyle/>
            <a:p/>
          </p:txBody>
        </p:sp>
        <p:sp>
          <p:nvSpPr>
            <p:cNvPr id="77" name="rc77"/>
            <p:cNvSpPr/>
            <p:nvPr/>
          </p:nvSpPr>
          <p:spPr>
            <a:xfrm>
              <a:off x="5213606" y="3397580"/>
              <a:ext cx="200644" cy="77268"/>
            </a:xfrm>
            <a:prstGeom prst="rect">
              <a:avLst/>
            </a:prstGeom>
            <a:solidFill>
              <a:srgbClr val="0058AB">
                <a:alpha val="100000"/>
              </a:srgbClr>
            </a:solidFill>
          </p:spPr>
          <p:txBody>
            <a:bodyPr/>
            <a:lstStyle/>
            <a:p/>
          </p:txBody>
        </p:sp>
        <p:sp>
          <p:nvSpPr>
            <p:cNvPr id="78" name="rc78"/>
            <p:cNvSpPr/>
            <p:nvPr/>
          </p:nvSpPr>
          <p:spPr>
            <a:xfrm>
              <a:off x="5213606" y="3474848"/>
              <a:ext cx="200644" cy="0"/>
            </a:xfrm>
            <a:prstGeom prst="rect">
              <a:avLst/>
            </a:prstGeom>
            <a:solidFill>
              <a:srgbClr val="1CABE2">
                <a:alpha val="100000"/>
              </a:srgbClr>
            </a:solidFill>
          </p:spPr>
          <p:txBody>
            <a:bodyPr/>
            <a:lstStyle/>
            <a:p/>
          </p:txBody>
        </p:sp>
        <p:sp>
          <p:nvSpPr>
            <p:cNvPr id="79" name="rc79"/>
            <p:cNvSpPr/>
            <p:nvPr/>
          </p:nvSpPr>
          <p:spPr>
            <a:xfrm>
              <a:off x="5436544" y="3513237"/>
              <a:ext cx="200644" cy="1172149"/>
            </a:xfrm>
            <a:prstGeom prst="rect">
              <a:avLst/>
            </a:prstGeom>
            <a:solidFill>
              <a:srgbClr val="80BD41">
                <a:alpha val="100000"/>
              </a:srgbClr>
            </a:solidFill>
          </p:spPr>
          <p:txBody>
            <a:bodyPr/>
            <a:lstStyle/>
            <a:p/>
          </p:txBody>
        </p:sp>
        <p:sp>
          <p:nvSpPr>
            <p:cNvPr id="80" name="rc80"/>
            <p:cNvSpPr/>
            <p:nvPr/>
          </p:nvSpPr>
          <p:spPr>
            <a:xfrm>
              <a:off x="5436544" y="3438419"/>
              <a:ext cx="200644" cy="74818"/>
            </a:xfrm>
            <a:prstGeom prst="rect">
              <a:avLst/>
            </a:prstGeom>
            <a:solidFill>
              <a:srgbClr val="0058AB">
                <a:alpha val="100000"/>
              </a:srgbClr>
            </a:solidFill>
          </p:spPr>
          <p:txBody>
            <a:bodyPr/>
            <a:lstStyle/>
            <a:p/>
          </p:txBody>
        </p:sp>
        <p:sp>
          <p:nvSpPr>
            <p:cNvPr id="81" name="rc81"/>
            <p:cNvSpPr/>
            <p:nvPr/>
          </p:nvSpPr>
          <p:spPr>
            <a:xfrm>
              <a:off x="5436544" y="3513237"/>
              <a:ext cx="200644" cy="0"/>
            </a:xfrm>
            <a:prstGeom prst="rect">
              <a:avLst/>
            </a:prstGeom>
            <a:solidFill>
              <a:srgbClr val="1CABE2">
                <a:alpha val="100000"/>
              </a:srgbClr>
            </a:solidFill>
          </p:spPr>
          <p:txBody>
            <a:bodyPr/>
            <a:lstStyle/>
            <a:p/>
          </p:txBody>
        </p:sp>
        <p:sp>
          <p:nvSpPr>
            <p:cNvPr id="82" name="rc82"/>
            <p:cNvSpPr/>
            <p:nvPr/>
          </p:nvSpPr>
          <p:spPr>
            <a:xfrm>
              <a:off x="5659482" y="3555390"/>
              <a:ext cx="200644" cy="1129996"/>
            </a:xfrm>
            <a:prstGeom prst="rect">
              <a:avLst/>
            </a:prstGeom>
            <a:solidFill>
              <a:srgbClr val="80BD41">
                <a:alpha val="100000"/>
              </a:srgbClr>
            </a:solidFill>
          </p:spPr>
          <p:txBody>
            <a:bodyPr/>
            <a:lstStyle/>
            <a:p/>
          </p:txBody>
        </p:sp>
        <p:sp>
          <p:nvSpPr>
            <p:cNvPr id="83" name="rc83"/>
            <p:cNvSpPr/>
            <p:nvPr/>
          </p:nvSpPr>
          <p:spPr>
            <a:xfrm>
              <a:off x="5659482" y="3470336"/>
              <a:ext cx="200644" cy="85053"/>
            </a:xfrm>
            <a:prstGeom prst="rect">
              <a:avLst/>
            </a:prstGeom>
            <a:solidFill>
              <a:srgbClr val="0058AB">
                <a:alpha val="100000"/>
              </a:srgbClr>
            </a:solidFill>
          </p:spPr>
          <p:txBody>
            <a:bodyPr/>
            <a:lstStyle/>
            <a:p/>
          </p:txBody>
        </p:sp>
        <p:sp>
          <p:nvSpPr>
            <p:cNvPr id="84" name="rc84"/>
            <p:cNvSpPr/>
            <p:nvPr/>
          </p:nvSpPr>
          <p:spPr>
            <a:xfrm>
              <a:off x="5659482" y="3555390"/>
              <a:ext cx="200644" cy="0"/>
            </a:xfrm>
            <a:prstGeom prst="rect">
              <a:avLst/>
            </a:prstGeom>
            <a:solidFill>
              <a:srgbClr val="1CABE2">
                <a:alpha val="100000"/>
              </a:srgbClr>
            </a:solidFill>
          </p:spPr>
          <p:txBody>
            <a:bodyPr/>
            <a:lstStyle/>
            <a:p/>
          </p:txBody>
        </p:sp>
        <p:sp>
          <p:nvSpPr>
            <p:cNvPr id="85" name="rc85"/>
            <p:cNvSpPr/>
            <p:nvPr/>
          </p:nvSpPr>
          <p:spPr>
            <a:xfrm>
              <a:off x="5882419" y="3598089"/>
              <a:ext cx="200644" cy="1087297"/>
            </a:xfrm>
            <a:prstGeom prst="rect">
              <a:avLst/>
            </a:prstGeom>
            <a:solidFill>
              <a:srgbClr val="80BD41">
                <a:alpha val="100000"/>
              </a:srgbClr>
            </a:solidFill>
          </p:spPr>
          <p:txBody>
            <a:bodyPr/>
            <a:lstStyle/>
            <a:p/>
          </p:txBody>
        </p:sp>
        <p:sp>
          <p:nvSpPr>
            <p:cNvPr id="86" name="rc86"/>
            <p:cNvSpPr/>
            <p:nvPr/>
          </p:nvSpPr>
          <p:spPr>
            <a:xfrm>
              <a:off x="5882419" y="3516251"/>
              <a:ext cx="200644" cy="81838"/>
            </a:xfrm>
            <a:prstGeom prst="rect">
              <a:avLst/>
            </a:prstGeom>
            <a:solidFill>
              <a:srgbClr val="0058AB">
                <a:alpha val="100000"/>
              </a:srgbClr>
            </a:solidFill>
          </p:spPr>
          <p:txBody>
            <a:bodyPr/>
            <a:lstStyle/>
            <a:p/>
          </p:txBody>
        </p:sp>
        <p:sp>
          <p:nvSpPr>
            <p:cNvPr id="87" name="rc87"/>
            <p:cNvSpPr/>
            <p:nvPr/>
          </p:nvSpPr>
          <p:spPr>
            <a:xfrm>
              <a:off x="5882419" y="3598089"/>
              <a:ext cx="200644" cy="0"/>
            </a:xfrm>
            <a:prstGeom prst="rect">
              <a:avLst/>
            </a:prstGeom>
            <a:solidFill>
              <a:srgbClr val="1CABE2">
                <a:alpha val="100000"/>
              </a:srgbClr>
            </a:solidFill>
          </p:spPr>
          <p:txBody>
            <a:bodyPr/>
            <a:lstStyle/>
            <a:p/>
          </p:txBody>
        </p:sp>
        <p:sp>
          <p:nvSpPr>
            <p:cNvPr id="88" name="rc88"/>
            <p:cNvSpPr/>
            <p:nvPr/>
          </p:nvSpPr>
          <p:spPr>
            <a:xfrm>
              <a:off x="6105357" y="3589154"/>
              <a:ext cx="200644" cy="1096232"/>
            </a:xfrm>
            <a:prstGeom prst="rect">
              <a:avLst/>
            </a:prstGeom>
            <a:solidFill>
              <a:srgbClr val="80BD41">
                <a:alpha val="100000"/>
              </a:srgbClr>
            </a:solidFill>
          </p:spPr>
          <p:txBody>
            <a:bodyPr/>
            <a:lstStyle/>
            <a:p/>
          </p:txBody>
        </p:sp>
        <p:sp>
          <p:nvSpPr>
            <p:cNvPr id="89" name="rc89"/>
            <p:cNvSpPr/>
            <p:nvPr/>
          </p:nvSpPr>
          <p:spPr>
            <a:xfrm>
              <a:off x="6105357" y="3506641"/>
              <a:ext cx="200644" cy="82512"/>
            </a:xfrm>
            <a:prstGeom prst="rect">
              <a:avLst/>
            </a:prstGeom>
            <a:solidFill>
              <a:srgbClr val="0058AB">
                <a:alpha val="100000"/>
              </a:srgbClr>
            </a:solidFill>
          </p:spPr>
          <p:txBody>
            <a:bodyPr/>
            <a:lstStyle/>
            <a:p/>
          </p:txBody>
        </p:sp>
        <p:sp>
          <p:nvSpPr>
            <p:cNvPr id="90" name="rc90"/>
            <p:cNvSpPr/>
            <p:nvPr/>
          </p:nvSpPr>
          <p:spPr>
            <a:xfrm>
              <a:off x="6105357" y="3589154"/>
              <a:ext cx="200644" cy="0"/>
            </a:xfrm>
            <a:prstGeom prst="rect">
              <a:avLst/>
            </a:prstGeom>
            <a:solidFill>
              <a:srgbClr val="1CABE2">
                <a:alpha val="100000"/>
              </a:srgbClr>
            </a:solidFill>
          </p:spPr>
          <p:txBody>
            <a:bodyPr/>
            <a:lstStyle/>
            <a:p/>
          </p:txBody>
        </p:sp>
        <p:sp>
          <p:nvSpPr>
            <p:cNvPr id="91" name="rc91"/>
            <p:cNvSpPr/>
            <p:nvPr/>
          </p:nvSpPr>
          <p:spPr>
            <a:xfrm>
              <a:off x="6328295" y="3607776"/>
              <a:ext cx="200644" cy="1077611"/>
            </a:xfrm>
            <a:prstGeom prst="rect">
              <a:avLst/>
            </a:prstGeom>
            <a:solidFill>
              <a:srgbClr val="80BD41">
                <a:alpha val="100000"/>
              </a:srgbClr>
            </a:solidFill>
          </p:spPr>
          <p:txBody>
            <a:bodyPr/>
            <a:lstStyle/>
            <a:p/>
          </p:txBody>
        </p:sp>
        <p:sp>
          <p:nvSpPr>
            <p:cNvPr id="92" name="rc92"/>
            <p:cNvSpPr/>
            <p:nvPr/>
          </p:nvSpPr>
          <p:spPr>
            <a:xfrm>
              <a:off x="6328295" y="3514070"/>
              <a:ext cx="200644" cy="93706"/>
            </a:xfrm>
            <a:prstGeom prst="rect">
              <a:avLst/>
            </a:prstGeom>
            <a:solidFill>
              <a:srgbClr val="0058AB">
                <a:alpha val="100000"/>
              </a:srgbClr>
            </a:solidFill>
          </p:spPr>
          <p:txBody>
            <a:bodyPr/>
            <a:lstStyle/>
            <a:p/>
          </p:txBody>
        </p:sp>
        <p:sp>
          <p:nvSpPr>
            <p:cNvPr id="93" name="rc93"/>
            <p:cNvSpPr/>
            <p:nvPr/>
          </p:nvSpPr>
          <p:spPr>
            <a:xfrm>
              <a:off x="6328295" y="3607776"/>
              <a:ext cx="200644" cy="0"/>
            </a:xfrm>
            <a:prstGeom prst="rect">
              <a:avLst/>
            </a:prstGeom>
            <a:solidFill>
              <a:srgbClr val="1CABE2">
                <a:alpha val="100000"/>
              </a:srgbClr>
            </a:solidFill>
          </p:spPr>
          <p:txBody>
            <a:bodyPr/>
            <a:lstStyle/>
            <a:p/>
          </p:txBody>
        </p:sp>
        <p:sp>
          <p:nvSpPr>
            <p:cNvPr id="94" name="rc94"/>
            <p:cNvSpPr/>
            <p:nvPr/>
          </p:nvSpPr>
          <p:spPr>
            <a:xfrm>
              <a:off x="6551233" y="3608042"/>
              <a:ext cx="200644" cy="1077344"/>
            </a:xfrm>
            <a:prstGeom prst="rect">
              <a:avLst/>
            </a:prstGeom>
            <a:solidFill>
              <a:srgbClr val="80BD41">
                <a:alpha val="100000"/>
              </a:srgbClr>
            </a:solidFill>
          </p:spPr>
          <p:txBody>
            <a:bodyPr/>
            <a:lstStyle/>
            <a:p/>
          </p:txBody>
        </p:sp>
        <p:sp>
          <p:nvSpPr>
            <p:cNvPr id="95" name="rc95"/>
            <p:cNvSpPr/>
            <p:nvPr/>
          </p:nvSpPr>
          <p:spPr>
            <a:xfrm>
              <a:off x="6551233" y="3514360"/>
              <a:ext cx="200644" cy="93682"/>
            </a:xfrm>
            <a:prstGeom prst="rect">
              <a:avLst/>
            </a:prstGeom>
            <a:solidFill>
              <a:srgbClr val="0058AB">
                <a:alpha val="100000"/>
              </a:srgbClr>
            </a:solidFill>
          </p:spPr>
          <p:txBody>
            <a:bodyPr/>
            <a:lstStyle/>
            <a:p/>
          </p:txBody>
        </p:sp>
        <p:sp>
          <p:nvSpPr>
            <p:cNvPr id="96" name="rc96"/>
            <p:cNvSpPr/>
            <p:nvPr/>
          </p:nvSpPr>
          <p:spPr>
            <a:xfrm>
              <a:off x="6551233" y="3608042"/>
              <a:ext cx="200644" cy="0"/>
            </a:xfrm>
            <a:prstGeom prst="rect">
              <a:avLst/>
            </a:prstGeom>
            <a:solidFill>
              <a:srgbClr val="1CABE2">
                <a:alpha val="100000"/>
              </a:srgbClr>
            </a:solidFill>
          </p:spPr>
          <p:txBody>
            <a:bodyPr/>
            <a:lstStyle/>
            <a:p/>
          </p:txBody>
        </p:sp>
        <p:sp>
          <p:nvSpPr>
            <p:cNvPr id="97" name="rc97"/>
            <p:cNvSpPr/>
            <p:nvPr/>
          </p:nvSpPr>
          <p:spPr>
            <a:xfrm>
              <a:off x="6774171" y="3614987"/>
              <a:ext cx="200644" cy="1070399"/>
            </a:xfrm>
            <a:prstGeom prst="rect">
              <a:avLst/>
            </a:prstGeom>
            <a:solidFill>
              <a:srgbClr val="80BD41">
                <a:alpha val="100000"/>
              </a:srgbClr>
            </a:solidFill>
          </p:spPr>
          <p:txBody>
            <a:bodyPr/>
            <a:lstStyle/>
            <a:p/>
          </p:txBody>
        </p:sp>
        <p:sp>
          <p:nvSpPr>
            <p:cNvPr id="98" name="rc98"/>
            <p:cNvSpPr/>
            <p:nvPr/>
          </p:nvSpPr>
          <p:spPr>
            <a:xfrm>
              <a:off x="6774171" y="3521909"/>
              <a:ext cx="200644" cy="93078"/>
            </a:xfrm>
            <a:prstGeom prst="rect">
              <a:avLst/>
            </a:prstGeom>
            <a:solidFill>
              <a:srgbClr val="0058AB">
                <a:alpha val="100000"/>
              </a:srgbClr>
            </a:solidFill>
          </p:spPr>
          <p:txBody>
            <a:bodyPr/>
            <a:lstStyle/>
            <a:p/>
          </p:txBody>
        </p:sp>
        <p:sp>
          <p:nvSpPr>
            <p:cNvPr id="99" name="rc99"/>
            <p:cNvSpPr/>
            <p:nvPr/>
          </p:nvSpPr>
          <p:spPr>
            <a:xfrm>
              <a:off x="6774171" y="3614987"/>
              <a:ext cx="200644" cy="0"/>
            </a:xfrm>
            <a:prstGeom prst="rect">
              <a:avLst/>
            </a:prstGeom>
            <a:solidFill>
              <a:srgbClr val="1CABE2">
                <a:alpha val="100000"/>
              </a:srgbClr>
            </a:solidFill>
          </p:spPr>
          <p:txBody>
            <a:bodyPr/>
            <a:lstStyle/>
            <a:p/>
          </p:txBody>
        </p:sp>
        <p:sp>
          <p:nvSpPr>
            <p:cNvPr id="100" name="rc100"/>
            <p:cNvSpPr/>
            <p:nvPr/>
          </p:nvSpPr>
          <p:spPr>
            <a:xfrm>
              <a:off x="6997109" y="3620896"/>
              <a:ext cx="200644" cy="1064491"/>
            </a:xfrm>
            <a:prstGeom prst="rect">
              <a:avLst/>
            </a:prstGeom>
            <a:solidFill>
              <a:srgbClr val="80BD41">
                <a:alpha val="100000"/>
              </a:srgbClr>
            </a:solidFill>
          </p:spPr>
          <p:txBody>
            <a:bodyPr/>
            <a:lstStyle/>
            <a:p/>
          </p:txBody>
        </p:sp>
        <p:sp>
          <p:nvSpPr>
            <p:cNvPr id="101" name="rc101"/>
            <p:cNvSpPr/>
            <p:nvPr/>
          </p:nvSpPr>
          <p:spPr>
            <a:xfrm>
              <a:off x="6997109" y="3528331"/>
              <a:ext cx="200644" cy="92564"/>
            </a:xfrm>
            <a:prstGeom prst="rect">
              <a:avLst/>
            </a:prstGeom>
            <a:solidFill>
              <a:srgbClr val="0058AB">
                <a:alpha val="100000"/>
              </a:srgbClr>
            </a:solidFill>
          </p:spPr>
          <p:txBody>
            <a:bodyPr/>
            <a:lstStyle/>
            <a:p/>
          </p:txBody>
        </p:sp>
        <p:sp>
          <p:nvSpPr>
            <p:cNvPr id="102" name="rc102"/>
            <p:cNvSpPr/>
            <p:nvPr/>
          </p:nvSpPr>
          <p:spPr>
            <a:xfrm>
              <a:off x="6997109" y="3620896"/>
              <a:ext cx="200644" cy="0"/>
            </a:xfrm>
            <a:prstGeom prst="rect">
              <a:avLst/>
            </a:prstGeom>
            <a:solidFill>
              <a:srgbClr val="1CABE2">
                <a:alpha val="100000"/>
              </a:srgbClr>
            </a:solidFill>
          </p:spPr>
          <p:txBody>
            <a:bodyPr/>
            <a:lstStyle/>
            <a:p/>
          </p:txBody>
        </p:sp>
        <p:sp>
          <p:nvSpPr>
            <p:cNvPr id="103" name="rc103"/>
            <p:cNvSpPr/>
            <p:nvPr/>
          </p:nvSpPr>
          <p:spPr>
            <a:xfrm>
              <a:off x="7220047" y="3531766"/>
              <a:ext cx="200644" cy="79229"/>
            </a:xfrm>
            <a:prstGeom prst="rect">
              <a:avLst/>
            </a:prstGeom>
            <a:solidFill>
              <a:srgbClr val="F26A21">
                <a:alpha val="100000"/>
              </a:srgbClr>
            </a:solidFill>
          </p:spPr>
          <p:txBody>
            <a:bodyPr/>
            <a:lstStyle/>
            <a:p/>
          </p:txBody>
        </p:sp>
        <p:sp>
          <p:nvSpPr>
            <p:cNvPr id="104" name="rc104"/>
            <p:cNvSpPr/>
            <p:nvPr/>
          </p:nvSpPr>
          <p:spPr>
            <a:xfrm>
              <a:off x="7220047" y="3610996"/>
              <a:ext cx="200644" cy="1074390"/>
            </a:xfrm>
            <a:prstGeom prst="rect">
              <a:avLst/>
            </a:prstGeom>
            <a:solidFill>
              <a:srgbClr val="FFC20E">
                <a:alpha val="100000"/>
              </a:srgbClr>
            </a:solidFill>
          </p:spPr>
          <p:txBody>
            <a:bodyPr/>
            <a:lstStyle/>
            <a:p/>
          </p:txBody>
        </p:sp>
        <p:sp>
          <p:nvSpPr>
            <p:cNvPr id="105" name="rc105"/>
            <p:cNvSpPr/>
            <p:nvPr/>
          </p:nvSpPr>
          <p:spPr>
            <a:xfrm>
              <a:off x="7442985" y="3534130"/>
              <a:ext cx="200644" cy="67815"/>
            </a:xfrm>
            <a:prstGeom prst="rect">
              <a:avLst/>
            </a:prstGeom>
            <a:solidFill>
              <a:srgbClr val="F26A21">
                <a:alpha val="100000"/>
              </a:srgbClr>
            </a:solidFill>
          </p:spPr>
          <p:txBody>
            <a:bodyPr/>
            <a:lstStyle/>
            <a:p/>
          </p:txBody>
        </p:sp>
        <p:sp>
          <p:nvSpPr>
            <p:cNvPr id="106" name="rc106"/>
            <p:cNvSpPr/>
            <p:nvPr/>
          </p:nvSpPr>
          <p:spPr>
            <a:xfrm>
              <a:off x="7442985" y="3601946"/>
              <a:ext cx="200644" cy="1083440"/>
            </a:xfrm>
            <a:prstGeom prst="rect">
              <a:avLst/>
            </a:prstGeom>
            <a:solidFill>
              <a:srgbClr val="FFC20E">
                <a:alpha val="100000"/>
              </a:srgbClr>
            </a:solidFill>
          </p:spPr>
          <p:txBody>
            <a:bodyPr/>
            <a:lstStyle/>
            <a:p/>
          </p:txBody>
        </p:sp>
        <p:sp>
          <p:nvSpPr>
            <p:cNvPr id="107" name="rc107"/>
            <p:cNvSpPr/>
            <p:nvPr/>
          </p:nvSpPr>
          <p:spPr>
            <a:xfrm>
              <a:off x="7665922" y="3533766"/>
              <a:ext cx="200644" cy="58046"/>
            </a:xfrm>
            <a:prstGeom prst="rect">
              <a:avLst/>
            </a:prstGeom>
            <a:solidFill>
              <a:srgbClr val="F26A21">
                <a:alpha val="100000"/>
              </a:srgbClr>
            </a:solidFill>
          </p:spPr>
          <p:txBody>
            <a:bodyPr/>
            <a:lstStyle/>
            <a:p/>
          </p:txBody>
        </p:sp>
        <p:sp>
          <p:nvSpPr>
            <p:cNvPr id="108" name="rc108"/>
            <p:cNvSpPr/>
            <p:nvPr/>
          </p:nvSpPr>
          <p:spPr>
            <a:xfrm>
              <a:off x="7665922" y="3591813"/>
              <a:ext cx="200644" cy="1093573"/>
            </a:xfrm>
            <a:prstGeom prst="rect">
              <a:avLst/>
            </a:prstGeom>
            <a:solidFill>
              <a:srgbClr val="FFC20E">
                <a:alpha val="100000"/>
              </a:srgbClr>
            </a:solidFill>
          </p:spPr>
          <p:txBody>
            <a:bodyPr/>
            <a:lstStyle/>
            <a:p/>
          </p:txBody>
        </p:sp>
        <p:sp>
          <p:nvSpPr>
            <p:cNvPr id="109" name="rc109"/>
            <p:cNvSpPr/>
            <p:nvPr/>
          </p:nvSpPr>
          <p:spPr>
            <a:xfrm>
              <a:off x="7888860" y="3532633"/>
              <a:ext cx="200644" cy="49684"/>
            </a:xfrm>
            <a:prstGeom prst="rect">
              <a:avLst/>
            </a:prstGeom>
            <a:solidFill>
              <a:srgbClr val="F26A21">
                <a:alpha val="100000"/>
              </a:srgbClr>
            </a:solidFill>
          </p:spPr>
          <p:txBody>
            <a:bodyPr/>
            <a:lstStyle/>
            <a:p/>
          </p:txBody>
        </p:sp>
        <p:sp>
          <p:nvSpPr>
            <p:cNvPr id="110" name="rc110"/>
            <p:cNvSpPr/>
            <p:nvPr/>
          </p:nvSpPr>
          <p:spPr>
            <a:xfrm>
              <a:off x="7888860" y="3582318"/>
              <a:ext cx="200644" cy="1103068"/>
            </a:xfrm>
            <a:prstGeom prst="rect">
              <a:avLst/>
            </a:prstGeom>
            <a:solidFill>
              <a:srgbClr val="FFC20E">
                <a:alpha val="100000"/>
              </a:srgbClr>
            </a:solidFill>
          </p:spPr>
          <p:txBody>
            <a:bodyPr/>
            <a:lstStyle/>
            <a:p/>
          </p:txBody>
        </p:sp>
        <p:sp>
          <p:nvSpPr>
            <p:cNvPr id="111" name="rc111"/>
            <p:cNvSpPr/>
            <p:nvPr/>
          </p:nvSpPr>
          <p:spPr>
            <a:xfrm>
              <a:off x="8111798" y="3530318"/>
              <a:ext cx="200644" cy="42526"/>
            </a:xfrm>
            <a:prstGeom prst="rect">
              <a:avLst/>
            </a:prstGeom>
            <a:solidFill>
              <a:srgbClr val="F26A21">
                <a:alpha val="100000"/>
              </a:srgbClr>
            </a:solidFill>
          </p:spPr>
          <p:txBody>
            <a:bodyPr/>
            <a:lstStyle/>
            <a:p/>
          </p:txBody>
        </p:sp>
        <p:sp>
          <p:nvSpPr>
            <p:cNvPr id="112" name="rc112"/>
            <p:cNvSpPr/>
            <p:nvPr/>
          </p:nvSpPr>
          <p:spPr>
            <a:xfrm>
              <a:off x="8111798" y="3572845"/>
              <a:ext cx="200644" cy="1112542"/>
            </a:xfrm>
            <a:prstGeom prst="rect">
              <a:avLst/>
            </a:prstGeom>
            <a:solidFill>
              <a:srgbClr val="FFC20E">
                <a:alpha val="100000"/>
              </a:srgbClr>
            </a:solidFill>
          </p:spPr>
          <p:txBody>
            <a:bodyPr/>
            <a:lstStyle/>
            <a:p/>
          </p:txBody>
        </p:sp>
        <p:sp>
          <p:nvSpPr>
            <p:cNvPr id="113" name="pl113"/>
            <p:cNvSpPr/>
            <p:nvPr/>
          </p:nvSpPr>
          <p:spPr>
            <a:xfrm>
              <a:off x="1523984" y="2176671"/>
              <a:ext cx="5573446" cy="105630"/>
            </a:xfrm>
            <a:custGeom>
              <a:avLst/>
              <a:pathLst>
                <a:path w="5573446" h="105630">
                  <a:moveTo>
                    <a:pt x="0" y="105630"/>
                  </a:moveTo>
                  <a:lnTo>
                    <a:pt x="222937" y="105630"/>
                  </a:lnTo>
                  <a:lnTo>
                    <a:pt x="445875" y="105630"/>
                  </a:lnTo>
                  <a:lnTo>
                    <a:pt x="668813" y="105630"/>
                  </a:lnTo>
                  <a:lnTo>
                    <a:pt x="891751" y="79222"/>
                  </a:lnTo>
                  <a:lnTo>
                    <a:pt x="1114689" y="105630"/>
                  </a:lnTo>
                  <a:lnTo>
                    <a:pt x="1337627" y="79222"/>
                  </a:lnTo>
                  <a:lnTo>
                    <a:pt x="1560565" y="79222"/>
                  </a:lnTo>
                  <a:lnTo>
                    <a:pt x="1783502" y="79222"/>
                  </a:lnTo>
                  <a:lnTo>
                    <a:pt x="2006440" y="52815"/>
                  </a:lnTo>
                  <a:lnTo>
                    <a:pt x="2229378" y="26407"/>
                  </a:lnTo>
                  <a:lnTo>
                    <a:pt x="2452316" y="0"/>
                  </a:lnTo>
                  <a:lnTo>
                    <a:pt x="2675254" y="0"/>
                  </a:lnTo>
                  <a:lnTo>
                    <a:pt x="2898192" y="0"/>
                  </a:lnTo>
                  <a:lnTo>
                    <a:pt x="3121130" y="0"/>
                  </a:lnTo>
                  <a:lnTo>
                    <a:pt x="3344068" y="0"/>
                  </a:lnTo>
                  <a:lnTo>
                    <a:pt x="3567005" y="26407"/>
                  </a:lnTo>
                  <a:lnTo>
                    <a:pt x="3789943" y="26407"/>
                  </a:lnTo>
                  <a:lnTo>
                    <a:pt x="4012881" y="26407"/>
                  </a:lnTo>
                  <a:lnTo>
                    <a:pt x="4235819" y="52815"/>
                  </a:lnTo>
                  <a:lnTo>
                    <a:pt x="4458757" y="52815"/>
                  </a:lnTo>
                  <a:lnTo>
                    <a:pt x="4681695" y="52815"/>
                  </a:lnTo>
                  <a:lnTo>
                    <a:pt x="4904633" y="79222"/>
                  </a:lnTo>
                  <a:lnTo>
                    <a:pt x="5127571" y="79222"/>
                  </a:lnTo>
                  <a:lnTo>
                    <a:pt x="5350508" y="79222"/>
                  </a:lnTo>
                  <a:lnTo>
                    <a:pt x="5573446" y="79222"/>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176671"/>
              <a:ext cx="5573446" cy="105630"/>
            </a:xfrm>
            <a:custGeom>
              <a:avLst/>
              <a:pathLst>
                <a:path w="5573446" h="105630">
                  <a:moveTo>
                    <a:pt x="0" y="105630"/>
                  </a:moveTo>
                  <a:lnTo>
                    <a:pt x="222937" y="105630"/>
                  </a:lnTo>
                  <a:lnTo>
                    <a:pt x="445875" y="105630"/>
                  </a:lnTo>
                  <a:lnTo>
                    <a:pt x="668813" y="105630"/>
                  </a:lnTo>
                  <a:lnTo>
                    <a:pt x="891751" y="79222"/>
                  </a:lnTo>
                  <a:lnTo>
                    <a:pt x="1114689" y="105630"/>
                  </a:lnTo>
                  <a:lnTo>
                    <a:pt x="1337627" y="79222"/>
                  </a:lnTo>
                  <a:lnTo>
                    <a:pt x="1560565" y="79222"/>
                  </a:lnTo>
                  <a:lnTo>
                    <a:pt x="1783502" y="79222"/>
                  </a:lnTo>
                  <a:lnTo>
                    <a:pt x="2006440" y="52815"/>
                  </a:lnTo>
                  <a:lnTo>
                    <a:pt x="2229378" y="26407"/>
                  </a:lnTo>
                  <a:lnTo>
                    <a:pt x="2452316" y="0"/>
                  </a:lnTo>
                  <a:lnTo>
                    <a:pt x="2675254" y="0"/>
                  </a:lnTo>
                  <a:lnTo>
                    <a:pt x="2898192" y="0"/>
                  </a:lnTo>
                  <a:lnTo>
                    <a:pt x="3121130" y="0"/>
                  </a:lnTo>
                  <a:lnTo>
                    <a:pt x="3344068" y="0"/>
                  </a:lnTo>
                  <a:lnTo>
                    <a:pt x="3567005" y="26407"/>
                  </a:lnTo>
                  <a:lnTo>
                    <a:pt x="3789943" y="26407"/>
                  </a:lnTo>
                  <a:lnTo>
                    <a:pt x="4012881" y="26407"/>
                  </a:lnTo>
                  <a:lnTo>
                    <a:pt x="4235819" y="52815"/>
                  </a:lnTo>
                  <a:lnTo>
                    <a:pt x="4458757" y="52815"/>
                  </a:lnTo>
                  <a:lnTo>
                    <a:pt x="4681695" y="52815"/>
                  </a:lnTo>
                  <a:lnTo>
                    <a:pt x="4904633" y="79222"/>
                  </a:lnTo>
                  <a:lnTo>
                    <a:pt x="5127571" y="79222"/>
                  </a:lnTo>
                  <a:lnTo>
                    <a:pt x="5350508" y="79222"/>
                  </a:lnTo>
                  <a:lnTo>
                    <a:pt x="5573446" y="79222"/>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6" name="tx116"/>
            <p:cNvSpPr/>
            <p:nvPr/>
          </p:nvSpPr>
          <p:spPr>
            <a:xfrm>
              <a:off x="257034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3685034"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4799724"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569147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91441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13735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360289"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583227"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80616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702910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1455656"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257034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368503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99724"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569147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591441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137351"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360289"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583227"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680616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6" name="tx136"/>
            <p:cNvSpPr/>
            <p:nvPr/>
          </p:nvSpPr>
          <p:spPr>
            <a:xfrm>
              <a:off x="702910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7468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92141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206814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3317"/>
              <a:ext cx="4864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United Kingdom</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United Kingdom is projected to have a  small increase (&lt;10,000) in the number of surviving infants by 2030. Therefore, to achieve the IA2030 ZD target, slightly more (~0.89%)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4662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3864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306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404263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03466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02668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1960262"/>
              <a:ext cx="215906" cy="3090349"/>
            </a:xfrm>
            <a:prstGeom prst="rect">
              <a:avLst/>
            </a:prstGeom>
            <a:solidFill>
              <a:srgbClr val="0058AB">
                <a:alpha val="100000"/>
              </a:srgbClr>
            </a:solidFill>
          </p:spPr>
          <p:txBody>
            <a:bodyPr/>
            <a:lstStyle/>
            <a:p/>
          </p:txBody>
        </p:sp>
        <p:sp>
          <p:nvSpPr>
            <p:cNvPr id="40" name="rc40"/>
            <p:cNvSpPr/>
            <p:nvPr/>
          </p:nvSpPr>
          <p:spPr>
            <a:xfrm>
              <a:off x="1530867" y="2003101"/>
              <a:ext cx="215906" cy="3047510"/>
            </a:xfrm>
            <a:prstGeom prst="rect">
              <a:avLst/>
            </a:prstGeom>
            <a:solidFill>
              <a:srgbClr val="0058AB">
                <a:alpha val="100000"/>
              </a:srgbClr>
            </a:solidFill>
          </p:spPr>
          <p:txBody>
            <a:bodyPr/>
            <a:lstStyle/>
            <a:p/>
          </p:txBody>
        </p:sp>
        <p:sp>
          <p:nvSpPr>
            <p:cNvPr id="41" name="rc41"/>
            <p:cNvSpPr/>
            <p:nvPr/>
          </p:nvSpPr>
          <p:spPr>
            <a:xfrm>
              <a:off x="1770763" y="1994231"/>
              <a:ext cx="215906" cy="3056380"/>
            </a:xfrm>
            <a:prstGeom prst="rect">
              <a:avLst/>
            </a:prstGeom>
            <a:solidFill>
              <a:srgbClr val="0058AB">
                <a:alpha val="100000"/>
              </a:srgbClr>
            </a:solidFill>
          </p:spPr>
          <p:txBody>
            <a:bodyPr/>
            <a:lstStyle/>
            <a:p/>
          </p:txBody>
        </p:sp>
        <p:sp>
          <p:nvSpPr>
            <p:cNvPr id="42" name="rc42"/>
            <p:cNvSpPr/>
            <p:nvPr/>
          </p:nvSpPr>
          <p:spPr>
            <a:xfrm>
              <a:off x="2010660" y="1882446"/>
              <a:ext cx="215906" cy="3168165"/>
            </a:xfrm>
            <a:prstGeom prst="rect">
              <a:avLst/>
            </a:prstGeom>
            <a:solidFill>
              <a:srgbClr val="0058AB">
                <a:alpha val="100000"/>
              </a:srgbClr>
            </a:solidFill>
          </p:spPr>
          <p:txBody>
            <a:bodyPr/>
            <a:lstStyle/>
            <a:p/>
          </p:txBody>
        </p:sp>
        <p:sp>
          <p:nvSpPr>
            <p:cNvPr id="43" name="rc43"/>
            <p:cNvSpPr/>
            <p:nvPr/>
          </p:nvSpPr>
          <p:spPr>
            <a:xfrm>
              <a:off x="2250556" y="2155758"/>
              <a:ext cx="215906" cy="2894852"/>
            </a:xfrm>
            <a:prstGeom prst="rect">
              <a:avLst/>
            </a:prstGeom>
            <a:solidFill>
              <a:srgbClr val="0058AB">
                <a:alpha val="100000"/>
              </a:srgbClr>
            </a:solidFill>
          </p:spPr>
          <p:txBody>
            <a:bodyPr/>
            <a:lstStyle/>
            <a:p/>
          </p:txBody>
        </p:sp>
        <p:sp>
          <p:nvSpPr>
            <p:cNvPr id="44" name="rc44"/>
            <p:cNvSpPr/>
            <p:nvPr/>
          </p:nvSpPr>
          <p:spPr>
            <a:xfrm>
              <a:off x="2490453" y="1757558"/>
              <a:ext cx="215906" cy="3293053"/>
            </a:xfrm>
            <a:prstGeom prst="rect">
              <a:avLst/>
            </a:prstGeom>
            <a:solidFill>
              <a:srgbClr val="0058AB">
                <a:alpha val="100000"/>
              </a:srgbClr>
            </a:solidFill>
          </p:spPr>
          <p:txBody>
            <a:bodyPr/>
            <a:lstStyle/>
            <a:p/>
          </p:txBody>
        </p:sp>
        <p:sp>
          <p:nvSpPr>
            <p:cNvPr id="45" name="rc45"/>
            <p:cNvSpPr/>
            <p:nvPr/>
          </p:nvSpPr>
          <p:spPr>
            <a:xfrm>
              <a:off x="2730349" y="2022101"/>
              <a:ext cx="215906" cy="3028510"/>
            </a:xfrm>
            <a:prstGeom prst="rect">
              <a:avLst/>
            </a:prstGeom>
            <a:solidFill>
              <a:srgbClr val="0058AB">
                <a:alpha val="100000"/>
              </a:srgbClr>
            </a:solidFill>
          </p:spPr>
          <p:txBody>
            <a:bodyPr/>
            <a:lstStyle/>
            <a:p/>
          </p:txBody>
        </p:sp>
        <p:sp>
          <p:nvSpPr>
            <p:cNvPr id="46" name="rc46"/>
            <p:cNvSpPr/>
            <p:nvPr/>
          </p:nvSpPr>
          <p:spPr>
            <a:xfrm>
              <a:off x="2970245" y="1924579"/>
              <a:ext cx="215906" cy="3126031"/>
            </a:xfrm>
            <a:prstGeom prst="rect">
              <a:avLst/>
            </a:prstGeom>
            <a:solidFill>
              <a:srgbClr val="0058AB">
                <a:alpha val="100000"/>
              </a:srgbClr>
            </a:solidFill>
          </p:spPr>
          <p:txBody>
            <a:bodyPr/>
            <a:lstStyle/>
            <a:p/>
          </p:txBody>
        </p:sp>
        <p:sp>
          <p:nvSpPr>
            <p:cNvPr id="47" name="rc47"/>
            <p:cNvSpPr/>
            <p:nvPr/>
          </p:nvSpPr>
          <p:spPr>
            <a:xfrm>
              <a:off x="3210142" y="1839809"/>
              <a:ext cx="215906" cy="3210802"/>
            </a:xfrm>
            <a:prstGeom prst="rect">
              <a:avLst/>
            </a:prstGeom>
            <a:solidFill>
              <a:srgbClr val="0058AB">
                <a:alpha val="100000"/>
              </a:srgbClr>
            </a:solidFill>
          </p:spPr>
          <p:txBody>
            <a:bodyPr/>
            <a:lstStyle/>
            <a:p/>
          </p:txBody>
        </p:sp>
        <p:sp>
          <p:nvSpPr>
            <p:cNvPr id="48" name="rc48"/>
            <p:cNvSpPr/>
            <p:nvPr/>
          </p:nvSpPr>
          <p:spPr>
            <a:xfrm>
              <a:off x="3450038" y="2247333"/>
              <a:ext cx="215906" cy="2803278"/>
            </a:xfrm>
            <a:prstGeom prst="rect">
              <a:avLst/>
            </a:prstGeom>
            <a:solidFill>
              <a:srgbClr val="0058AB">
                <a:alpha val="100000"/>
              </a:srgbClr>
            </a:solidFill>
          </p:spPr>
          <p:txBody>
            <a:bodyPr/>
            <a:lstStyle/>
            <a:p/>
          </p:txBody>
        </p:sp>
        <p:sp>
          <p:nvSpPr>
            <p:cNvPr id="49" name="rc49"/>
            <p:cNvSpPr/>
            <p:nvPr/>
          </p:nvSpPr>
          <p:spPr>
            <a:xfrm>
              <a:off x="3689935" y="2604358"/>
              <a:ext cx="215906" cy="2446253"/>
            </a:xfrm>
            <a:prstGeom prst="rect">
              <a:avLst/>
            </a:prstGeom>
            <a:solidFill>
              <a:srgbClr val="0058AB">
                <a:alpha val="100000"/>
              </a:srgbClr>
            </a:solidFill>
          </p:spPr>
          <p:txBody>
            <a:bodyPr/>
            <a:lstStyle/>
            <a:p/>
          </p:txBody>
        </p:sp>
        <p:sp>
          <p:nvSpPr>
            <p:cNvPr id="50" name="rc50"/>
            <p:cNvSpPr/>
            <p:nvPr/>
          </p:nvSpPr>
          <p:spPr>
            <a:xfrm>
              <a:off x="3929831" y="3005229"/>
              <a:ext cx="215906" cy="2045382"/>
            </a:xfrm>
            <a:prstGeom prst="rect">
              <a:avLst/>
            </a:prstGeom>
            <a:solidFill>
              <a:srgbClr val="0058AB">
                <a:alpha val="100000"/>
              </a:srgbClr>
            </a:solidFill>
          </p:spPr>
          <p:txBody>
            <a:bodyPr/>
            <a:lstStyle/>
            <a:p/>
          </p:txBody>
        </p:sp>
        <p:sp>
          <p:nvSpPr>
            <p:cNvPr id="51" name="rc51"/>
            <p:cNvSpPr/>
            <p:nvPr/>
          </p:nvSpPr>
          <p:spPr>
            <a:xfrm>
              <a:off x="4169728" y="2998274"/>
              <a:ext cx="215906" cy="2052337"/>
            </a:xfrm>
            <a:prstGeom prst="rect">
              <a:avLst/>
            </a:prstGeom>
            <a:solidFill>
              <a:srgbClr val="0058AB">
                <a:alpha val="100000"/>
              </a:srgbClr>
            </a:solidFill>
          </p:spPr>
          <p:txBody>
            <a:bodyPr/>
            <a:lstStyle/>
            <a:p/>
          </p:txBody>
        </p:sp>
        <p:sp>
          <p:nvSpPr>
            <p:cNvPr id="52" name="rc52"/>
            <p:cNvSpPr/>
            <p:nvPr/>
          </p:nvSpPr>
          <p:spPr>
            <a:xfrm>
              <a:off x="4409624" y="3078055"/>
              <a:ext cx="215906" cy="1972555"/>
            </a:xfrm>
            <a:prstGeom prst="rect">
              <a:avLst/>
            </a:prstGeom>
            <a:solidFill>
              <a:srgbClr val="0058AB">
                <a:alpha val="100000"/>
              </a:srgbClr>
            </a:solidFill>
          </p:spPr>
          <p:txBody>
            <a:bodyPr/>
            <a:lstStyle/>
            <a:p/>
          </p:txBody>
        </p:sp>
        <p:sp>
          <p:nvSpPr>
            <p:cNvPr id="53" name="rc53"/>
            <p:cNvSpPr/>
            <p:nvPr/>
          </p:nvSpPr>
          <p:spPr>
            <a:xfrm>
              <a:off x="4649521" y="3092570"/>
              <a:ext cx="215906" cy="1958041"/>
            </a:xfrm>
            <a:prstGeom prst="rect">
              <a:avLst/>
            </a:prstGeom>
            <a:solidFill>
              <a:srgbClr val="0058AB">
                <a:alpha val="100000"/>
              </a:srgbClr>
            </a:solidFill>
          </p:spPr>
          <p:txBody>
            <a:bodyPr/>
            <a:lstStyle/>
            <a:p/>
          </p:txBody>
        </p:sp>
        <p:sp>
          <p:nvSpPr>
            <p:cNvPr id="54" name="rc54"/>
            <p:cNvSpPr/>
            <p:nvPr/>
          </p:nvSpPr>
          <p:spPr>
            <a:xfrm>
              <a:off x="4889417" y="3093578"/>
              <a:ext cx="215906" cy="1957033"/>
            </a:xfrm>
            <a:prstGeom prst="rect">
              <a:avLst/>
            </a:prstGeom>
            <a:solidFill>
              <a:srgbClr val="0058AB">
                <a:alpha val="100000"/>
              </a:srgbClr>
            </a:solidFill>
          </p:spPr>
          <p:txBody>
            <a:bodyPr/>
            <a:lstStyle/>
            <a:p/>
          </p:txBody>
        </p:sp>
        <p:sp>
          <p:nvSpPr>
            <p:cNvPr id="55" name="rc55"/>
            <p:cNvSpPr/>
            <p:nvPr/>
          </p:nvSpPr>
          <p:spPr>
            <a:xfrm>
              <a:off x="5129313" y="2711656"/>
              <a:ext cx="215906" cy="2338954"/>
            </a:xfrm>
            <a:prstGeom prst="rect">
              <a:avLst/>
            </a:prstGeom>
            <a:solidFill>
              <a:srgbClr val="0058AB">
                <a:alpha val="100000"/>
              </a:srgbClr>
            </a:solidFill>
          </p:spPr>
          <p:txBody>
            <a:bodyPr/>
            <a:lstStyle/>
            <a:p/>
          </p:txBody>
        </p:sp>
        <p:sp>
          <p:nvSpPr>
            <p:cNvPr id="56" name="rc56"/>
            <p:cNvSpPr/>
            <p:nvPr/>
          </p:nvSpPr>
          <p:spPr>
            <a:xfrm>
              <a:off x="5369210" y="2768657"/>
              <a:ext cx="215906" cy="2281953"/>
            </a:xfrm>
            <a:prstGeom prst="rect">
              <a:avLst/>
            </a:prstGeom>
            <a:solidFill>
              <a:srgbClr val="0058AB">
                <a:alpha val="100000"/>
              </a:srgbClr>
            </a:solidFill>
          </p:spPr>
          <p:txBody>
            <a:bodyPr/>
            <a:lstStyle/>
            <a:p/>
          </p:txBody>
        </p:sp>
        <p:sp>
          <p:nvSpPr>
            <p:cNvPr id="57" name="rc57"/>
            <p:cNvSpPr/>
            <p:nvPr/>
          </p:nvSpPr>
          <p:spPr>
            <a:xfrm>
              <a:off x="5609106" y="2841030"/>
              <a:ext cx="215906" cy="2209581"/>
            </a:xfrm>
            <a:prstGeom prst="rect">
              <a:avLst/>
            </a:prstGeom>
            <a:solidFill>
              <a:srgbClr val="0058AB">
                <a:alpha val="100000"/>
              </a:srgbClr>
            </a:solidFill>
          </p:spPr>
          <p:txBody>
            <a:bodyPr/>
            <a:lstStyle/>
            <a:p/>
          </p:txBody>
        </p:sp>
        <p:sp>
          <p:nvSpPr>
            <p:cNvPr id="58" name="rc58"/>
            <p:cNvSpPr/>
            <p:nvPr/>
          </p:nvSpPr>
          <p:spPr>
            <a:xfrm>
              <a:off x="5849003" y="2538738"/>
              <a:ext cx="215906" cy="2511872"/>
            </a:xfrm>
            <a:prstGeom prst="rect">
              <a:avLst/>
            </a:prstGeom>
            <a:solidFill>
              <a:srgbClr val="0058AB">
                <a:alpha val="100000"/>
              </a:srgbClr>
            </a:solidFill>
          </p:spPr>
          <p:txBody>
            <a:bodyPr/>
            <a:lstStyle/>
            <a:p/>
          </p:txBody>
        </p:sp>
        <p:sp>
          <p:nvSpPr>
            <p:cNvPr id="59" name="rc59"/>
            <p:cNvSpPr/>
            <p:nvPr/>
          </p:nvSpPr>
          <p:spPr>
            <a:xfrm>
              <a:off x="6088899" y="2633690"/>
              <a:ext cx="215906" cy="2416921"/>
            </a:xfrm>
            <a:prstGeom prst="rect">
              <a:avLst/>
            </a:prstGeom>
            <a:solidFill>
              <a:srgbClr val="0058AB">
                <a:alpha val="100000"/>
              </a:srgbClr>
            </a:solidFill>
          </p:spPr>
          <p:txBody>
            <a:bodyPr/>
            <a:lstStyle/>
            <a:p/>
          </p:txBody>
        </p:sp>
        <p:sp>
          <p:nvSpPr>
            <p:cNvPr id="60" name="rc60"/>
            <p:cNvSpPr/>
            <p:nvPr/>
          </p:nvSpPr>
          <p:spPr>
            <a:xfrm>
              <a:off x="6328796" y="2613782"/>
              <a:ext cx="215906" cy="2436829"/>
            </a:xfrm>
            <a:prstGeom prst="rect">
              <a:avLst/>
            </a:prstGeom>
            <a:solidFill>
              <a:srgbClr val="0058AB">
                <a:alpha val="100000"/>
              </a:srgbClr>
            </a:solidFill>
          </p:spPr>
          <p:txBody>
            <a:bodyPr/>
            <a:lstStyle/>
            <a:p/>
          </p:txBody>
        </p:sp>
        <p:sp>
          <p:nvSpPr>
            <p:cNvPr id="61" name="rc61"/>
            <p:cNvSpPr/>
            <p:nvPr/>
          </p:nvSpPr>
          <p:spPr>
            <a:xfrm>
              <a:off x="6568692" y="2283217"/>
              <a:ext cx="215906" cy="2767394"/>
            </a:xfrm>
            <a:prstGeom prst="rect">
              <a:avLst/>
            </a:prstGeom>
            <a:solidFill>
              <a:srgbClr val="0058AB">
                <a:alpha val="100000"/>
              </a:srgbClr>
            </a:solidFill>
          </p:spPr>
          <p:txBody>
            <a:bodyPr/>
            <a:lstStyle/>
            <a:p/>
          </p:txBody>
        </p:sp>
        <p:sp>
          <p:nvSpPr>
            <p:cNvPr id="62" name="rc62"/>
            <p:cNvSpPr/>
            <p:nvPr/>
          </p:nvSpPr>
          <p:spPr>
            <a:xfrm>
              <a:off x="6808589" y="2283922"/>
              <a:ext cx="215906" cy="2766688"/>
            </a:xfrm>
            <a:prstGeom prst="rect">
              <a:avLst/>
            </a:prstGeom>
            <a:solidFill>
              <a:srgbClr val="0058AB">
                <a:alpha val="100000"/>
              </a:srgbClr>
            </a:solidFill>
          </p:spPr>
          <p:txBody>
            <a:bodyPr/>
            <a:lstStyle/>
            <a:p/>
          </p:txBody>
        </p:sp>
        <p:sp>
          <p:nvSpPr>
            <p:cNvPr id="63" name="rc63"/>
            <p:cNvSpPr/>
            <p:nvPr/>
          </p:nvSpPr>
          <p:spPr>
            <a:xfrm>
              <a:off x="7048485" y="2301764"/>
              <a:ext cx="215906" cy="2748847"/>
            </a:xfrm>
            <a:prstGeom prst="rect">
              <a:avLst/>
            </a:prstGeom>
            <a:solidFill>
              <a:srgbClr val="0058AB">
                <a:alpha val="100000"/>
              </a:srgbClr>
            </a:solidFill>
          </p:spPr>
          <p:txBody>
            <a:bodyPr/>
            <a:lstStyle/>
            <a:p/>
          </p:txBody>
        </p:sp>
        <p:sp>
          <p:nvSpPr>
            <p:cNvPr id="64" name="rc64"/>
            <p:cNvSpPr/>
            <p:nvPr/>
          </p:nvSpPr>
          <p:spPr>
            <a:xfrm>
              <a:off x="7288381" y="2316934"/>
              <a:ext cx="215906" cy="2733677"/>
            </a:xfrm>
            <a:prstGeom prst="rect">
              <a:avLst/>
            </a:prstGeom>
            <a:solidFill>
              <a:srgbClr val="0058AB">
                <a:alpha val="100000"/>
              </a:srgbClr>
            </a:solidFill>
          </p:spPr>
          <p:txBody>
            <a:bodyPr/>
            <a:lstStyle/>
            <a:p/>
          </p:txBody>
        </p:sp>
        <p:sp>
          <p:nvSpPr>
            <p:cNvPr id="65" name="rc65"/>
            <p:cNvSpPr/>
            <p:nvPr/>
          </p:nvSpPr>
          <p:spPr>
            <a:xfrm>
              <a:off x="8487864" y="3794675"/>
              <a:ext cx="215906" cy="1255936"/>
            </a:xfrm>
            <a:prstGeom prst="rect">
              <a:avLst/>
            </a:prstGeom>
            <a:solidFill>
              <a:srgbClr val="69DBFF">
                <a:alpha val="100000"/>
              </a:srgbClr>
            </a:solidFill>
          </p:spPr>
          <p:txBody>
            <a:bodyPr/>
            <a:lstStyle/>
            <a:p/>
          </p:txBody>
        </p:sp>
        <p:sp>
          <p:nvSpPr>
            <p:cNvPr id="66" name="pl66"/>
            <p:cNvSpPr/>
            <p:nvPr/>
          </p:nvSpPr>
          <p:spPr>
            <a:xfrm>
              <a:off x="6196853" y="2538738"/>
              <a:ext cx="2398964" cy="1255936"/>
            </a:xfrm>
            <a:custGeom>
              <a:avLst/>
              <a:pathLst>
                <a:path w="2398964" h="1255936">
                  <a:moveTo>
                    <a:pt x="0" y="0"/>
                  </a:moveTo>
                  <a:lnTo>
                    <a:pt x="239896" y="125593"/>
                  </a:lnTo>
                  <a:lnTo>
                    <a:pt x="479792" y="251187"/>
                  </a:lnTo>
                  <a:lnTo>
                    <a:pt x="719689" y="376780"/>
                  </a:lnTo>
                  <a:lnTo>
                    <a:pt x="959585" y="502374"/>
                  </a:lnTo>
                  <a:lnTo>
                    <a:pt x="1199482" y="627968"/>
                  </a:lnTo>
                  <a:lnTo>
                    <a:pt x="1439378" y="753561"/>
                  </a:lnTo>
                  <a:lnTo>
                    <a:pt x="1679275" y="879155"/>
                  </a:lnTo>
                  <a:lnTo>
                    <a:pt x="1919171" y="1004749"/>
                  </a:lnTo>
                  <a:lnTo>
                    <a:pt x="2159067" y="1130342"/>
                  </a:lnTo>
                  <a:lnTo>
                    <a:pt x="2398964" y="1255936"/>
                  </a:lnTo>
                </a:path>
              </a:pathLst>
            </a:custGeom>
            <a:ln w="13550" cap="flat">
              <a:solidFill>
                <a:srgbClr val="000000">
                  <a:alpha val="100000"/>
                </a:srgbClr>
              </a:solidFill>
              <a:prstDash val="solid"/>
              <a:round/>
            </a:ln>
          </p:spPr>
          <p:txBody>
            <a:bodyPr/>
            <a:lstStyle/>
            <a:p/>
          </p:txBody>
        </p:sp>
        <p:sp>
          <p:nvSpPr>
            <p:cNvPr id="67" name="pt67"/>
            <p:cNvSpPr/>
            <p:nvPr/>
          </p:nvSpPr>
          <p:spPr>
            <a:xfrm>
              <a:off x="6172027" y="25139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26395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27651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28906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0162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1418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2674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393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5186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644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37698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852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29772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1" name="tx81"/>
            <p:cNvSpPr/>
            <p:nvPr/>
          </p:nvSpPr>
          <p:spPr>
            <a:xfrm>
              <a:off x="508103" y="196925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698431" y="1330710"/>
              <a:ext cx="65978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United Kingdom</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45%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45%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9632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7292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495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846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6122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287026"/>
              <a:ext cx="238662" cy="1020995"/>
            </a:xfrm>
            <a:prstGeom prst="rect">
              <a:avLst/>
            </a:prstGeom>
            <a:solidFill>
              <a:srgbClr val="80BD41">
                <a:alpha val="100000"/>
              </a:srgbClr>
            </a:solidFill>
          </p:spPr>
          <p:txBody>
            <a:bodyPr/>
            <a:lstStyle/>
            <a:p/>
          </p:txBody>
        </p:sp>
        <p:sp>
          <p:nvSpPr>
            <p:cNvPr id="23" name="rc23"/>
            <p:cNvSpPr/>
            <p:nvPr/>
          </p:nvSpPr>
          <p:spPr>
            <a:xfrm>
              <a:off x="1333322" y="3186044"/>
              <a:ext cx="238662" cy="100981"/>
            </a:xfrm>
            <a:prstGeom prst="rect">
              <a:avLst/>
            </a:prstGeom>
            <a:solidFill>
              <a:srgbClr val="1CABE2">
                <a:alpha val="100000"/>
              </a:srgbClr>
            </a:solidFill>
          </p:spPr>
          <p:txBody>
            <a:bodyPr/>
            <a:lstStyle/>
            <a:p/>
          </p:txBody>
        </p:sp>
        <p:sp>
          <p:nvSpPr>
            <p:cNvPr id="24" name="rc24"/>
            <p:cNvSpPr/>
            <p:nvPr/>
          </p:nvSpPr>
          <p:spPr>
            <a:xfrm>
              <a:off x="1598503" y="3301172"/>
              <a:ext cx="238662" cy="1006849"/>
            </a:xfrm>
            <a:prstGeom prst="rect">
              <a:avLst/>
            </a:prstGeom>
            <a:solidFill>
              <a:srgbClr val="80BD41">
                <a:alpha val="100000"/>
              </a:srgbClr>
            </a:solidFill>
          </p:spPr>
          <p:txBody>
            <a:bodyPr/>
            <a:lstStyle/>
            <a:p/>
          </p:txBody>
        </p:sp>
        <p:sp>
          <p:nvSpPr>
            <p:cNvPr id="25" name="rc25"/>
            <p:cNvSpPr/>
            <p:nvPr/>
          </p:nvSpPr>
          <p:spPr>
            <a:xfrm>
              <a:off x="1598503" y="3201590"/>
              <a:ext cx="238662" cy="99581"/>
            </a:xfrm>
            <a:prstGeom prst="rect">
              <a:avLst/>
            </a:prstGeom>
            <a:solidFill>
              <a:srgbClr val="1CABE2">
                <a:alpha val="100000"/>
              </a:srgbClr>
            </a:solidFill>
          </p:spPr>
          <p:txBody>
            <a:bodyPr/>
            <a:lstStyle/>
            <a:p/>
          </p:txBody>
        </p:sp>
        <p:sp>
          <p:nvSpPr>
            <p:cNvPr id="26" name="rc26"/>
            <p:cNvSpPr/>
            <p:nvPr/>
          </p:nvSpPr>
          <p:spPr>
            <a:xfrm>
              <a:off x="1863684" y="3298240"/>
              <a:ext cx="238662" cy="1009780"/>
            </a:xfrm>
            <a:prstGeom prst="rect">
              <a:avLst/>
            </a:prstGeom>
            <a:solidFill>
              <a:srgbClr val="80BD41">
                <a:alpha val="100000"/>
              </a:srgbClr>
            </a:solidFill>
          </p:spPr>
          <p:txBody>
            <a:bodyPr/>
            <a:lstStyle/>
            <a:p/>
          </p:txBody>
        </p:sp>
        <p:sp>
          <p:nvSpPr>
            <p:cNvPr id="27" name="rc27"/>
            <p:cNvSpPr/>
            <p:nvPr/>
          </p:nvSpPr>
          <p:spPr>
            <a:xfrm>
              <a:off x="1863684" y="3198379"/>
              <a:ext cx="238662" cy="99861"/>
            </a:xfrm>
            <a:prstGeom prst="rect">
              <a:avLst/>
            </a:prstGeom>
            <a:solidFill>
              <a:srgbClr val="1CABE2">
                <a:alpha val="100000"/>
              </a:srgbClr>
            </a:solidFill>
          </p:spPr>
          <p:txBody>
            <a:bodyPr/>
            <a:lstStyle/>
            <a:p/>
          </p:txBody>
        </p:sp>
        <p:sp>
          <p:nvSpPr>
            <p:cNvPr id="28" name="rc28"/>
            <p:cNvSpPr/>
            <p:nvPr/>
          </p:nvSpPr>
          <p:spPr>
            <a:xfrm>
              <a:off x="2128865" y="3261319"/>
              <a:ext cx="238662" cy="1046701"/>
            </a:xfrm>
            <a:prstGeom prst="rect">
              <a:avLst/>
            </a:prstGeom>
            <a:solidFill>
              <a:srgbClr val="80BD41">
                <a:alpha val="100000"/>
              </a:srgbClr>
            </a:solidFill>
          </p:spPr>
          <p:txBody>
            <a:bodyPr/>
            <a:lstStyle/>
            <a:p/>
          </p:txBody>
        </p:sp>
        <p:sp>
          <p:nvSpPr>
            <p:cNvPr id="29" name="rc29"/>
            <p:cNvSpPr/>
            <p:nvPr/>
          </p:nvSpPr>
          <p:spPr>
            <a:xfrm>
              <a:off x="2128865" y="3157802"/>
              <a:ext cx="238662" cy="103517"/>
            </a:xfrm>
            <a:prstGeom prst="rect">
              <a:avLst/>
            </a:prstGeom>
            <a:solidFill>
              <a:srgbClr val="1CABE2">
                <a:alpha val="100000"/>
              </a:srgbClr>
            </a:solidFill>
          </p:spPr>
          <p:txBody>
            <a:bodyPr/>
            <a:lstStyle/>
            <a:p/>
          </p:txBody>
        </p:sp>
        <p:sp>
          <p:nvSpPr>
            <p:cNvPr id="30" name="rc30"/>
            <p:cNvSpPr/>
            <p:nvPr/>
          </p:nvSpPr>
          <p:spPr>
            <a:xfrm>
              <a:off x="2394045" y="3220232"/>
              <a:ext cx="238662" cy="1087789"/>
            </a:xfrm>
            <a:prstGeom prst="rect">
              <a:avLst/>
            </a:prstGeom>
            <a:solidFill>
              <a:srgbClr val="80BD41">
                <a:alpha val="100000"/>
              </a:srgbClr>
            </a:solidFill>
          </p:spPr>
          <p:txBody>
            <a:bodyPr/>
            <a:lstStyle/>
            <a:p/>
          </p:txBody>
        </p:sp>
        <p:sp>
          <p:nvSpPr>
            <p:cNvPr id="31" name="rc31"/>
            <p:cNvSpPr/>
            <p:nvPr/>
          </p:nvSpPr>
          <p:spPr>
            <a:xfrm>
              <a:off x="2394045" y="3125640"/>
              <a:ext cx="238662" cy="94591"/>
            </a:xfrm>
            <a:prstGeom prst="rect">
              <a:avLst/>
            </a:prstGeom>
            <a:solidFill>
              <a:srgbClr val="1CABE2">
                <a:alpha val="100000"/>
              </a:srgbClr>
            </a:solidFill>
          </p:spPr>
          <p:txBody>
            <a:bodyPr/>
            <a:lstStyle/>
            <a:p/>
          </p:txBody>
        </p:sp>
        <p:sp>
          <p:nvSpPr>
            <p:cNvPr id="32" name="rc32"/>
            <p:cNvSpPr/>
            <p:nvPr/>
          </p:nvSpPr>
          <p:spPr>
            <a:xfrm>
              <a:off x="2659226" y="3220051"/>
              <a:ext cx="238662" cy="1087970"/>
            </a:xfrm>
            <a:prstGeom prst="rect">
              <a:avLst/>
            </a:prstGeom>
            <a:solidFill>
              <a:srgbClr val="80BD41">
                <a:alpha val="100000"/>
              </a:srgbClr>
            </a:solidFill>
          </p:spPr>
          <p:txBody>
            <a:bodyPr/>
            <a:lstStyle/>
            <a:p/>
          </p:txBody>
        </p:sp>
        <p:sp>
          <p:nvSpPr>
            <p:cNvPr id="33" name="rc33"/>
            <p:cNvSpPr/>
            <p:nvPr/>
          </p:nvSpPr>
          <p:spPr>
            <a:xfrm>
              <a:off x="2659226" y="3112449"/>
              <a:ext cx="238662" cy="107601"/>
            </a:xfrm>
            <a:prstGeom prst="rect">
              <a:avLst/>
            </a:prstGeom>
            <a:solidFill>
              <a:srgbClr val="1CABE2">
                <a:alpha val="100000"/>
              </a:srgbClr>
            </a:solidFill>
          </p:spPr>
          <p:txBody>
            <a:bodyPr/>
            <a:lstStyle/>
            <a:p/>
          </p:txBody>
        </p:sp>
        <p:sp>
          <p:nvSpPr>
            <p:cNvPr id="34" name="rc34"/>
            <p:cNvSpPr/>
            <p:nvPr/>
          </p:nvSpPr>
          <p:spPr>
            <a:xfrm>
              <a:off x="2924407" y="3170005"/>
              <a:ext cx="238662" cy="1138016"/>
            </a:xfrm>
            <a:prstGeom prst="rect">
              <a:avLst/>
            </a:prstGeom>
            <a:solidFill>
              <a:srgbClr val="80BD41">
                <a:alpha val="100000"/>
              </a:srgbClr>
            </a:solidFill>
          </p:spPr>
          <p:txBody>
            <a:bodyPr/>
            <a:lstStyle/>
            <a:p/>
          </p:txBody>
        </p:sp>
        <p:sp>
          <p:nvSpPr>
            <p:cNvPr id="35" name="rc35"/>
            <p:cNvSpPr/>
            <p:nvPr/>
          </p:nvSpPr>
          <p:spPr>
            <a:xfrm>
              <a:off x="2924407" y="3071049"/>
              <a:ext cx="238662" cy="98955"/>
            </a:xfrm>
            <a:prstGeom prst="rect">
              <a:avLst/>
            </a:prstGeom>
            <a:solidFill>
              <a:srgbClr val="1CABE2">
                <a:alpha val="100000"/>
              </a:srgbClr>
            </a:solidFill>
          </p:spPr>
          <p:txBody>
            <a:bodyPr/>
            <a:lstStyle/>
            <a:p/>
          </p:txBody>
        </p:sp>
        <p:sp>
          <p:nvSpPr>
            <p:cNvPr id="36" name="rc36"/>
            <p:cNvSpPr/>
            <p:nvPr/>
          </p:nvSpPr>
          <p:spPr>
            <a:xfrm>
              <a:off x="3189588" y="3133380"/>
              <a:ext cx="238662" cy="1174641"/>
            </a:xfrm>
            <a:prstGeom prst="rect">
              <a:avLst/>
            </a:prstGeom>
            <a:solidFill>
              <a:srgbClr val="80BD41">
                <a:alpha val="100000"/>
              </a:srgbClr>
            </a:solidFill>
          </p:spPr>
          <p:txBody>
            <a:bodyPr/>
            <a:lstStyle/>
            <a:p/>
          </p:txBody>
        </p:sp>
        <p:sp>
          <p:nvSpPr>
            <p:cNvPr id="37" name="rc37"/>
            <p:cNvSpPr/>
            <p:nvPr/>
          </p:nvSpPr>
          <p:spPr>
            <a:xfrm>
              <a:off x="3189588" y="3031229"/>
              <a:ext cx="238662" cy="102150"/>
            </a:xfrm>
            <a:prstGeom prst="rect">
              <a:avLst/>
            </a:prstGeom>
            <a:solidFill>
              <a:srgbClr val="1CABE2">
                <a:alpha val="100000"/>
              </a:srgbClr>
            </a:solidFill>
          </p:spPr>
          <p:txBody>
            <a:bodyPr/>
            <a:lstStyle/>
            <a:p/>
          </p:txBody>
        </p:sp>
        <p:sp>
          <p:nvSpPr>
            <p:cNvPr id="38" name="rc38"/>
            <p:cNvSpPr/>
            <p:nvPr/>
          </p:nvSpPr>
          <p:spPr>
            <a:xfrm>
              <a:off x="3454768" y="3101514"/>
              <a:ext cx="238662" cy="1206506"/>
            </a:xfrm>
            <a:prstGeom prst="rect">
              <a:avLst/>
            </a:prstGeom>
            <a:solidFill>
              <a:srgbClr val="80BD41">
                <a:alpha val="100000"/>
              </a:srgbClr>
            </a:solidFill>
          </p:spPr>
          <p:txBody>
            <a:bodyPr/>
            <a:lstStyle/>
            <a:p/>
          </p:txBody>
        </p:sp>
        <p:sp>
          <p:nvSpPr>
            <p:cNvPr id="39" name="rc39"/>
            <p:cNvSpPr/>
            <p:nvPr/>
          </p:nvSpPr>
          <p:spPr>
            <a:xfrm>
              <a:off x="3454768" y="2996597"/>
              <a:ext cx="238662" cy="104917"/>
            </a:xfrm>
            <a:prstGeom prst="rect">
              <a:avLst/>
            </a:prstGeom>
            <a:solidFill>
              <a:srgbClr val="1CABE2">
                <a:alpha val="100000"/>
              </a:srgbClr>
            </a:solidFill>
          </p:spPr>
          <p:txBody>
            <a:bodyPr/>
            <a:lstStyle/>
            <a:p/>
          </p:txBody>
        </p:sp>
        <p:sp>
          <p:nvSpPr>
            <p:cNvPr id="40" name="rc40"/>
            <p:cNvSpPr/>
            <p:nvPr/>
          </p:nvSpPr>
          <p:spPr>
            <a:xfrm>
              <a:off x="3719949" y="3091074"/>
              <a:ext cx="238662" cy="1216947"/>
            </a:xfrm>
            <a:prstGeom prst="rect">
              <a:avLst/>
            </a:prstGeom>
            <a:solidFill>
              <a:srgbClr val="80BD41">
                <a:alpha val="100000"/>
              </a:srgbClr>
            </a:solidFill>
          </p:spPr>
          <p:txBody>
            <a:bodyPr/>
            <a:lstStyle/>
            <a:p/>
          </p:txBody>
        </p:sp>
        <p:sp>
          <p:nvSpPr>
            <p:cNvPr id="41" name="rc41"/>
            <p:cNvSpPr/>
            <p:nvPr/>
          </p:nvSpPr>
          <p:spPr>
            <a:xfrm>
              <a:off x="3719949" y="2999479"/>
              <a:ext cx="238662" cy="91594"/>
            </a:xfrm>
            <a:prstGeom prst="rect">
              <a:avLst/>
            </a:prstGeom>
            <a:solidFill>
              <a:srgbClr val="1CABE2">
                <a:alpha val="100000"/>
              </a:srgbClr>
            </a:solidFill>
          </p:spPr>
          <p:txBody>
            <a:bodyPr/>
            <a:lstStyle/>
            <a:p/>
          </p:txBody>
        </p:sp>
        <p:sp>
          <p:nvSpPr>
            <p:cNvPr id="42" name="rc42"/>
            <p:cNvSpPr/>
            <p:nvPr/>
          </p:nvSpPr>
          <p:spPr>
            <a:xfrm>
              <a:off x="3985130" y="3055750"/>
              <a:ext cx="238662" cy="1252271"/>
            </a:xfrm>
            <a:prstGeom prst="rect">
              <a:avLst/>
            </a:prstGeom>
            <a:solidFill>
              <a:srgbClr val="80BD41">
                <a:alpha val="100000"/>
              </a:srgbClr>
            </a:solidFill>
          </p:spPr>
          <p:txBody>
            <a:bodyPr/>
            <a:lstStyle/>
            <a:p/>
          </p:txBody>
        </p:sp>
        <p:sp>
          <p:nvSpPr>
            <p:cNvPr id="43" name="rc43"/>
            <p:cNvSpPr/>
            <p:nvPr/>
          </p:nvSpPr>
          <p:spPr>
            <a:xfrm>
              <a:off x="3985130" y="2975815"/>
              <a:ext cx="238662" cy="79935"/>
            </a:xfrm>
            <a:prstGeom prst="rect">
              <a:avLst/>
            </a:prstGeom>
            <a:solidFill>
              <a:srgbClr val="1CABE2">
                <a:alpha val="100000"/>
              </a:srgbClr>
            </a:solidFill>
          </p:spPr>
          <p:txBody>
            <a:bodyPr/>
            <a:lstStyle/>
            <a:p/>
          </p:txBody>
        </p:sp>
        <p:sp>
          <p:nvSpPr>
            <p:cNvPr id="44" name="rc44"/>
            <p:cNvSpPr/>
            <p:nvPr/>
          </p:nvSpPr>
          <p:spPr>
            <a:xfrm>
              <a:off x="4250311" y="3038179"/>
              <a:ext cx="238662" cy="1269842"/>
            </a:xfrm>
            <a:prstGeom prst="rect">
              <a:avLst/>
            </a:prstGeom>
            <a:solidFill>
              <a:srgbClr val="80BD41">
                <a:alpha val="100000"/>
              </a:srgbClr>
            </a:solidFill>
          </p:spPr>
          <p:txBody>
            <a:bodyPr/>
            <a:lstStyle/>
            <a:p/>
          </p:txBody>
        </p:sp>
        <p:sp>
          <p:nvSpPr>
            <p:cNvPr id="45" name="rc45"/>
            <p:cNvSpPr/>
            <p:nvPr/>
          </p:nvSpPr>
          <p:spPr>
            <a:xfrm>
              <a:off x="4250311" y="2971352"/>
              <a:ext cx="238662" cy="66826"/>
            </a:xfrm>
            <a:prstGeom prst="rect">
              <a:avLst/>
            </a:prstGeom>
            <a:solidFill>
              <a:srgbClr val="1CABE2">
                <a:alpha val="100000"/>
              </a:srgbClr>
            </a:solidFill>
          </p:spPr>
          <p:txBody>
            <a:bodyPr/>
            <a:lstStyle/>
            <a:p/>
          </p:txBody>
        </p:sp>
        <p:sp>
          <p:nvSpPr>
            <p:cNvPr id="46" name="rc46"/>
            <p:cNvSpPr/>
            <p:nvPr/>
          </p:nvSpPr>
          <p:spPr>
            <a:xfrm>
              <a:off x="4515492" y="3033864"/>
              <a:ext cx="238662" cy="1274157"/>
            </a:xfrm>
            <a:prstGeom prst="rect">
              <a:avLst/>
            </a:prstGeom>
            <a:solidFill>
              <a:srgbClr val="80BD41">
                <a:alpha val="100000"/>
              </a:srgbClr>
            </a:solidFill>
          </p:spPr>
          <p:txBody>
            <a:bodyPr/>
            <a:lstStyle/>
            <a:p/>
          </p:txBody>
        </p:sp>
        <p:sp>
          <p:nvSpPr>
            <p:cNvPr id="47" name="rc47"/>
            <p:cNvSpPr/>
            <p:nvPr/>
          </p:nvSpPr>
          <p:spPr>
            <a:xfrm>
              <a:off x="4515492" y="2966807"/>
              <a:ext cx="238662" cy="67057"/>
            </a:xfrm>
            <a:prstGeom prst="rect">
              <a:avLst/>
            </a:prstGeom>
            <a:solidFill>
              <a:srgbClr val="1CABE2">
                <a:alpha val="100000"/>
              </a:srgbClr>
            </a:solidFill>
          </p:spPr>
          <p:txBody>
            <a:bodyPr/>
            <a:lstStyle/>
            <a:p/>
          </p:txBody>
        </p:sp>
        <p:sp>
          <p:nvSpPr>
            <p:cNvPr id="48" name="rc48"/>
            <p:cNvSpPr/>
            <p:nvPr/>
          </p:nvSpPr>
          <p:spPr>
            <a:xfrm>
              <a:off x="4780672" y="3083400"/>
              <a:ext cx="238662" cy="1224621"/>
            </a:xfrm>
            <a:prstGeom prst="rect">
              <a:avLst/>
            </a:prstGeom>
            <a:solidFill>
              <a:srgbClr val="80BD41">
                <a:alpha val="100000"/>
              </a:srgbClr>
            </a:solidFill>
          </p:spPr>
          <p:txBody>
            <a:bodyPr/>
            <a:lstStyle/>
            <a:p/>
          </p:txBody>
        </p:sp>
        <p:sp>
          <p:nvSpPr>
            <p:cNvPr id="49" name="rc49"/>
            <p:cNvSpPr/>
            <p:nvPr/>
          </p:nvSpPr>
          <p:spPr>
            <a:xfrm>
              <a:off x="4780672" y="3018944"/>
              <a:ext cx="238662" cy="64455"/>
            </a:xfrm>
            <a:prstGeom prst="rect">
              <a:avLst/>
            </a:prstGeom>
            <a:solidFill>
              <a:srgbClr val="1CABE2">
                <a:alpha val="100000"/>
              </a:srgbClr>
            </a:solidFill>
          </p:spPr>
          <p:txBody>
            <a:bodyPr/>
            <a:lstStyle/>
            <a:p/>
          </p:txBody>
        </p:sp>
        <p:sp>
          <p:nvSpPr>
            <p:cNvPr id="50" name="rc50"/>
            <p:cNvSpPr/>
            <p:nvPr/>
          </p:nvSpPr>
          <p:spPr>
            <a:xfrm>
              <a:off x="5045853" y="3092424"/>
              <a:ext cx="238662" cy="1215597"/>
            </a:xfrm>
            <a:prstGeom prst="rect">
              <a:avLst/>
            </a:prstGeom>
            <a:solidFill>
              <a:srgbClr val="80BD41">
                <a:alpha val="100000"/>
              </a:srgbClr>
            </a:solidFill>
          </p:spPr>
          <p:txBody>
            <a:bodyPr/>
            <a:lstStyle/>
            <a:p/>
          </p:txBody>
        </p:sp>
        <p:sp>
          <p:nvSpPr>
            <p:cNvPr id="51" name="rc51"/>
            <p:cNvSpPr/>
            <p:nvPr/>
          </p:nvSpPr>
          <p:spPr>
            <a:xfrm>
              <a:off x="5045853" y="3028446"/>
              <a:ext cx="238662" cy="63977"/>
            </a:xfrm>
            <a:prstGeom prst="rect">
              <a:avLst/>
            </a:prstGeom>
            <a:solidFill>
              <a:srgbClr val="1CABE2">
                <a:alpha val="100000"/>
              </a:srgbClr>
            </a:solidFill>
          </p:spPr>
          <p:txBody>
            <a:bodyPr/>
            <a:lstStyle/>
            <a:p/>
          </p:txBody>
        </p:sp>
        <p:sp>
          <p:nvSpPr>
            <p:cNvPr id="52" name="rc52"/>
            <p:cNvSpPr/>
            <p:nvPr/>
          </p:nvSpPr>
          <p:spPr>
            <a:xfrm>
              <a:off x="5311034" y="3093017"/>
              <a:ext cx="238662" cy="1215004"/>
            </a:xfrm>
            <a:prstGeom prst="rect">
              <a:avLst/>
            </a:prstGeom>
            <a:solidFill>
              <a:srgbClr val="80BD41">
                <a:alpha val="100000"/>
              </a:srgbClr>
            </a:solidFill>
          </p:spPr>
          <p:txBody>
            <a:bodyPr/>
            <a:lstStyle/>
            <a:p/>
          </p:txBody>
        </p:sp>
        <p:sp>
          <p:nvSpPr>
            <p:cNvPr id="53" name="rc53"/>
            <p:cNvSpPr/>
            <p:nvPr/>
          </p:nvSpPr>
          <p:spPr>
            <a:xfrm>
              <a:off x="5311034" y="3029072"/>
              <a:ext cx="238662" cy="63944"/>
            </a:xfrm>
            <a:prstGeom prst="rect">
              <a:avLst/>
            </a:prstGeom>
            <a:solidFill>
              <a:srgbClr val="1CABE2">
                <a:alpha val="100000"/>
              </a:srgbClr>
            </a:solidFill>
          </p:spPr>
          <p:txBody>
            <a:bodyPr/>
            <a:lstStyle/>
            <a:p/>
          </p:txBody>
        </p:sp>
        <p:sp>
          <p:nvSpPr>
            <p:cNvPr id="54" name="rc54"/>
            <p:cNvSpPr/>
            <p:nvPr/>
          </p:nvSpPr>
          <p:spPr>
            <a:xfrm>
              <a:off x="5576215" y="3110687"/>
              <a:ext cx="238662" cy="1197334"/>
            </a:xfrm>
            <a:prstGeom prst="rect">
              <a:avLst/>
            </a:prstGeom>
            <a:solidFill>
              <a:srgbClr val="80BD41">
                <a:alpha val="100000"/>
              </a:srgbClr>
            </a:solidFill>
          </p:spPr>
          <p:txBody>
            <a:bodyPr/>
            <a:lstStyle/>
            <a:p/>
          </p:txBody>
        </p:sp>
        <p:sp>
          <p:nvSpPr>
            <p:cNvPr id="55" name="rc55"/>
            <p:cNvSpPr/>
            <p:nvPr/>
          </p:nvSpPr>
          <p:spPr>
            <a:xfrm>
              <a:off x="5576215" y="3034259"/>
              <a:ext cx="238662" cy="76427"/>
            </a:xfrm>
            <a:prstGeom prst="rect">
              <a:avLst/>
            </a:prstGeom>
            <a:solidFill>
              <a:srgbClr val="1CABE2">
                <a:alpha val="100000"/>
              </a:srgbClr>
            </a:solidFill>
          </p:spPr>
          <p:txBody>
            <a:bodyPr/>
            <a:lstStyle/>
            <a:p/>
          </p:txBody>
        </p:sp>
        <p:sp>
          <p:nvSpPr>
            <p:cNvPr id="56" name="rc56"/>
            <p:cNvSpPr/>
            <p:nvPr/>
          </p:nvSpPr>
          <p:spPr>
            <a:xfrm>
              <a:off x="5841395" y="3139868"/>
              <a:ext cx="238662" cy="1168152"/>
            </a:xfrm>
            <a:prstGeom prst="rect">
              <a:avLst/>
            </a:prstGeom>
            <a:solidFill>
              <a:srgbClr val="80BD41">
                <a:alpha val="100000"/>
              </a:srgbClr>
            </a:solidFill>
          </p:spPr>
          <p:txBody>
            <a:bodyPr/>
            <a:lstStyle/>
            <a:p/>
          </p:txBody>
        </p:sp>
        <p:sp>
          <p:nvSpPr>
            <p:cNvPr id="57" name="rc57"/>
            <p:cNvSpPr/>
            <p:nvPr/>
          </p:nvSpPr>
          <p:spPr>
            <a:xfrm>
              <a:off x="5841395" y="3065301"/>
              <a:ext cx="238662" cy="74566"/>
            </a:xfrm>
            <a:prstGeom prst="rect">
              <a:avLst/>
            </a:prstGeom>
            <a:solidFill>
              <a:srgbClr val="1CABE2">
                <a:alpha val="100000"/>
              </a:srgbClr>
            </a:solidFill>
          </p:spPr>
          <p:txBody>
            <a:bodyPr/>
            <a:lstStyle/>
            <a:p/>
          </p:txBody>
        </p:sp>
        <p:sp>
          <p:nvSpPr>
            <p:cNvPr id="58" name="rc58"/>
            <p:cNvSpPr/>
            <p:nvPr/>
          </p:nvSpPr>
          <p:spPr>
            <a:xfrm>
              <a:off x="6106576" y="3176905"/>
              <a:ext cx="238662" cy="1131116"/>
            </a:xfrm>
            <a:prstGeom prst="rect">
              <a:avLst/>
            </a:prstGeom>
            <a:solidFill>
              <a:srgbClr val="80BD41">
                <a:alpha val="100000"/>
              </a:srgbClr>
            </a:solidFill>
          </p:spPr>
          <p:txBody>
            <a:bodyPr/>
            <a:lstStyle/>
            <a:p/>
          </p:txBody>
        </p:sp>
        <p:sp>
          <p:nvSpPr>
            <p:cNvPr id="59" name="rc59"/>
            <p:cNvSpPr/>
            <p:nvPr/>
          </p:nvSpPr>
          <p:spPr>
            <a:xfrm>
              <a:off x="6106576" y="3104709"/>
              <a:ext cx="238662" cy="72195"/>
            </a:xfrm>
            <a:prstGeom prst="rect">
              <a:avLst/>
            </a:prstGeom>
            <a:solidFill>
              <a:srgbClr val="1CABE2">
                <a:alpha val="100000"/>
              </a:srgbClr>
            </a:solidFill>
          </p:spPr>
          <p:txBody>
            <a:bodyPr/>
            <a:lstStyle/>
            <a:p/>
          </p:txBody>
        </p:sp>
        <p:sp>
          <p:nvSpPr>
            <p:cNvPr id="60" name="rc60"/>
            <p:cNvSpPr/>
            <p:nvPr/>
          </p:nvSpPr>
          <p:spPr>
            <a:xfrm>
              <a:off x="6371757" y="3217580"/>
              <a:ext cx="238662" cy="1090440"/>
            </a:xfrm>
            <a:prstGeom prst="rect">
              <a:avLst/>
            </a:prstGeom>
            <a:solidFill>
              <a:srgbClr val="80BD41">
                <a:alpha val="100000"/>
              </a:srgbClr>
            </a:solidFill>
          </p:spPr>
          <p:txBody>
            <a:bodyPr/>
            <a:lstStyle/>
            <a:p/>
          </p:txBody>
        </p:sp>
        <p:sp>
          <p:nvSpPr>
            <p:cNvPr id="61" name="rc61"/>
            <p:cNvSpPr/>
            <p:nvPr/>
          </p:nvSpPr>
          <p:spPr>
            <a:xfrm>
              <a:off x="6371757" y="3135504"/>
              <a:ext cx="238662" cy="82076"/>
            </a:xfrm>
            <a:prstGeom prst="rect">
              <a:avLst/>
            </a:prstGeom>
            <a:solidFill>
              <a:srgbClr val="1CABE2">
                <a:alpha val="100000"/>
              </a:srgbClr>
            </a:solidFill>
          </p:spPr>
          <p:txBody>
            <a:bodyPr/>
            <a:lstStyle/>
            <a:p/>
          </p:txBody>
        </p:sp>
        <p:sp>
          <p:nvSpPr>
            <p:cNvPr id="62" name="rc62"/>
            <p:cNvSpPr/>
            <p:nvPr/>
          </p:nvSpPr>
          <p:spPr>
            <a:xfrm>
              <a:off x="6636938" y="3258783"/>
              <a:ext cx="238662" cy="1049237"/>
            </a:xfrm>
            <a:prstGeom prst="rect">
              <a:avLst/>
            </a:prstGeom>
            <a:solidFill>
              <a:srgbClr val="80BD41">
                <a:alpha val="100000"/>
              </a:srgbClr>
            </a:solidFill>
          </p:spPr>
          <p:txBody>
            <a:bodyPr/>
            <a:lstStyle/>
            <a:p/>
          </p:txBody>
        </p:sp>
        <p:sp>
          <p:nvSpPr>
            <p:cNvPr id="63" name="rc63"/>
            <p:cNvSpPr/>
            <p:nvPr/>
          </p:nvSpPr>
          <p:spPr>
            <a:xfrm>
              <a:off x="6636938" y="3179803"/>
              <a:ext cx="238662" cy="78980"/>
            </a:xfrm>
            <a:prstGeom prst="rect">
              <a:avLst/>
            </a:prstGeom>
            <a:solidFill>
              <a:srgbClr val="1CABE2">
                <a:alpha val="100000"/>
              </a:srgbClr>
            </a:solidFill>
          </p:spPr>
          <p:txBody>
            <a:bodyPr/>
            <a:lstStyle/>
            <a:p/>
          </p:txBody>
        </p:sp>
        <p:sp>
          <p:nvSpPr>
            <p:cNvPr id="64" name="rc64"/>
            <p:cNvSpPr/>
            <p:nvPr/>
          </p:nvSpPr>
          <p:spPr>
            <a:xfrm>
              <a:off x="6902119" y="3250170"/>
              <a:ext cx="238662" cy="1057850"/>
            </a:xfrm>
            <a:prstGeom prst="rect">
              <a:avLst/>
            </a:prstGeom>
            <a:solidFill>
              <a:srgbClr val="80BD41">
                <a:alpha val="100000"/>
              </a:srgbClr>
            </a:solidFill>
          </p:spPr>
          <p:txBody>
            <a:bodyPr/>
            <a:lstStyle/>
            <a:p/>
          </p:txBody>
        </p:sp>
        <p:sp>
          <p:nvSpPr>
            <p:cNvPr id="65" name="rc65"/>
            <p:cNvSpPr/>
            <p:nvPr/>
          </p:nvSpPr>
          <p:spPr>
            <a:xfrm>
              <a:off x="6902119" y="3170548"/>
              <a:ext cx="238662" cy="79622"/>
            </a:xfrm>
            <a:prstGeom prst="rect">
              <a:avLst/>
            </a:prstGeom>
            <a:solidFill>
              <a:srgbClr val="1CABE2">
                <a:alpha val="100000"/>
              </a:srgbClr>
            </a:solidFill>
          </p:spPr>
          <p:txBody>
            <a:bodyPr/>
            <a:lstStyle/>
            <a:p/>
          </p:txBody>
        </p:sp>
        <p:sp>
          <p:nvSpPr>
            <p:cNvPr id="66" name="rc66"/>
            <p:cNvSpPr/>
            <p:nvPr/>
          </p:nvSpPr>
          <p:spPr>
            <a:xfrm>
              <a:off x="7167299" y="3268137"/>
              <a:ext cx="238662" cy="1039884"/>
            </a:xfrm>
            <a:prstGeom prst="rect">
              <a:avLst/>
            </a:prstGeom>
            <a:solidFill>
              <a:srgbClr val="80BD41">
                <a:alpha val="100000"/>
              </a:srgbClr>
            </a:solidFill>
          </p:spPr>
          <p:txBody>
            <a:bodyPr/>
            <a:lstStyle/>
            <a:p/>
          </p:txBody>
        </p:sp>
        <p:sp>
          <p:nvSpPr>
            <p:cNvPr id="67" name="rc67"/>
            <p:cNvSpPr/>
            <p:nvPr/>
          </p:nvSpPr>
          <p:spPr>
            <a:xfrm>
              <a:off x="7167299" y="3177712"/>
              <a:ext cx="238662" cy="90425"/>
            </a:xfrm>
            <a:prstGeom prst="rect">
              <a:avLst/>
            </a:prstGeom>
            <a:solidFill>
              <a:srgbClr val="1CABE2">
                <a:alpha val="100000"/>
              </a:srgbClr>
            </a:solidFill>
          </p:spPr>
          <p:txBody>
            <a:bodyPr/>
            <a:lstStyle/>
            <a:p/>
          </p:txBody>
        </p:sp>
        <p:sp>
          <p:nvSpPr>
            <p:cNvPr id="68" name="rc68"/>
            <p:cNvSpPr/>
            <p:nvPr/>
          </p:nvSpPr>
          <p:spPr>
            <a:xfrm>
              <a:off x="7432480" y="3268400"/>
              <a:ext cx="238662" cy="1039620"/>
            </a:xfrm>
            <a:prstGeom prst="rect">
              <a:avLst/>
            </a:prstGeom>
            <a:solidFill>
              <a:srgbClr val="80BD41">
                <a:alpha val="100000"/>
              </a:srgbClr>
            </a:solidFill>
          </p:spPr>
          <p:txBody>
            <a:bodyPr/>
            <a:lstStyle/>
            <a:p/>
          </p:txBody>
        </p:sp>
        <p:sp>
          <p:nvSpPr>
            <p:cNvPr id="69" name="rc69"/>
            <p:cNvSpPr/>
            <p:nvPr/>
          </p:nvSpPr>
          <p:spPr>
            <a:xfrm>
              <a:off x="7432480" y="3177991"/>
              <a:ext cx="238662" cy="90408"/>
            </a:xfrm>
            <a:prstGeom prst="rect">
              <a:avLst/>
            </a:prstGeom>
            <a:solidFill>
              <a:srgbClr val="1CABE2">
                <a:alpha val="100000"/>
              </a:srgbClr>
            </a:solidFill>
          </p:spPr>
          <p:txBody>
            <a:bodyPr/>
            <a:lstStyle/>
            <a:p/>
          </p:txBody>
        </p:sp>
        <p:sp>
          <p:nvSpPr>
            <p:cNvPr id="70" name="rc70"/>
            <p:cNvSpPr/>
            <p:nvPr/>
          </p:nvSpPr>
          <p:spPr>
            <a:xfrm>
              <a:off x="7697661" y="3275103"/>
              <a:ext cx="238662" cy="1032918"/>
            </a:xfrm>
            <a:prstGeom prst="rect">
              <a:avLst/>
            </a:prstGeom>
            <a:solidFill>
              <a:srgbClr val="80BD41">
                <a:alpha val="100000"/>
              </a:srgbClr>
            </a:solidFill>
          </p:spPr>
          <p:txBody>
            <a:bodyPr/>
            <a:lstStyle/>
            <a:p/>
          </p:txBody>
        </p:sp>
        <p:sp>
          <p:nvSpPr>
            <p:cNvPr id="71" name="rc71"/>
            <p:cNvSpPr/>
            <p:nvPr/>
          </p:nvSpPr>
          <p:spPr>
            <a:xfrm>
              <a:off x="7697661" y="3185287"/>
              <a:ext cx="238662" cy="89816"/>
            </a:xfrm>
            <a:prstGeom prst="rect">
              <a:avLst/>
            </a:prstGeom>
            <a:solidFill>
              <a:srgbClr val="1CABE2">
                <a:alpha val="100000"/>
              </a:srgbClr>
            </a:solidFill>
          </p:spPr>
          <p:txBody>
            <a:bodyPr/>
            <a:lstStyle/>
            <a:p/>
          </p:txBody>
        </p:sp>
        <p:sp>
          <p:nvSpPr>
            <p:cNvPr id="72" name="rc72"/>
            <p:cNvSpPr/>
            <p:nvPr/>
          </p:nvSpPr>
          <p:spPr>
            <a:xfrm>
              <a:off x="7962842" y="3280801"/>
              <a:ext cx="238662" cy="1027220"/>
            </a:xfrm>
            <a:prstGeom prst="rect">
              <a:avLst/>
            </a:prstGeom>
            <a:solidFill>
              <a:srgbClr val="80BD41">
                <a:alpha val="100000"/>
              </a:srgbClr>
            </a:solidFill>
          </p:spPr>
          <p:txBody>
            <a:bodyPr/>
            <a:lstStyle/>
            <a:p/>
          </p:txBody>
        </p:sp>
        <p:sp>
          <p:nvSpPr>
            <p:cNvPr id="73" name="rc73"/>
            <p:cNvSpPr/>
            <p:nvPr/>
          </p:nvSpPr>
          <p:spPr>
            <a:xfrm>
              <a:off x="7962842" y="3191479"/>
              <a:ext cx="238662" cy="89322"/>
            </a:xfrm>
            <a:prstGeom prst="rect">
              <a:avLst/>
            </a:prstGeom>
            <a:solidFill>
              <a:srgbClr val="1CABE2">
                <a:alpha val="100000"/>
              </a:srgbClr>
            </a:solidFill>
          </p:spPr>
          <p:txBody>
            <a:bodyPr/>
            <a:lstStyle/>
            <a:p/>
          </p:txBody>
        </p:sp>
        <p:sp>
          <p:nvSpPr>
            <p:cNvPr id="74" name="pl74"/>
            <p:cNvSpPr/>
            <p:nvPr/>
          </p:nvSpPr>
          <p:spPr>
            <a:xfrm>
              <a:off x="1452654" y="2184437"/>
              <a:ext cx="6629519" cy="89414"/>
            </a:xfrm>
            <a:custGeom>
              <a:avLst/>
              <a:pathLst>
                <a:path w="6629519" h="89414">
                  <a:moveTo>
                    <a:pt x="0" y="89414"/>
                  </a:moveTo>
                  <a:lnTo>
                    <a:pt x="265180" y="89414"/>
                  </a:lnTo>
                  <a:lnTo>
                    <a:pt x="530361" y="89414"/>
                  </a:lnTo>
                  <a:lnTo>
                    <a:pt x="795542" y="89414"/>
                  </a:lnTo>
                  <a:lnTo>
                    <a:pt x="1060723" y="67060"/>
                  </a:lnTo>
                  <a:lnTo>
                    <a:pt x="1325903" y="89414"/>
                  </a:lnTo>
                  <a:lnTo>
                    <a:pt x="1591084" y="67060"/>
                  </a:lnTo>
                  <a:lnTo>
                    <a:pt x="1856265" y="67060"/>
                  </a:lnTo>
                  <a:lnTo>
                    <a:pt x="2121446" y="67060"/>
                  </a:lnTo>
                  <a:lnTo>
                    <a:pt x="2386626" y="44707"/>
                  </a:lnTo>
                  <a:lnTo>
                    <a:pt x="2651807" y="22353"/>
                  </a:lnTo>
                  <a:lnTo>
                    <a:pt x="2916988" y="0"/>
                  </a:lnTo>
                  <a:lnTo>
                    <a:pt x="3182169" y="0"/>
                  </a:lnTo>
                  <a:lnTo>
                    <a:pt x="3447350" y="0"/>
                  </a:lnTo>
                  <a:lnTo>
                    <a:pt x="3712530" y="0"/>
                  </a:lnTo>
                  <a:lnTo>
                    <a:pt x="3977711" y="0"/>
                  </a:lnTo>
                  <a:lnTo>
                    <a:pt x="4242892" y="22353"/>
                  </a:lnTo>
                  <a:lnTo>
                    <a:pt x="4508073" y="22353"/>
                  </a:lnTo>
                  <a:lnTo>
                    <a:pt x="4773253" y="22353"/>
                  </a:lnTo>
                  <a:lnTo>
                    <a:pt x="5038434" y="44707"/>
                  </a:lnTo>
                  <a:lnTo>
                    <a:pt x="5303615" y="44707"/>
                  </a:lnTo>
                  <a:lnTo>
                    <a:pt x="5568796" y="44707"/>
                  </a:lnTo>
                  <a:lnTo>
                    <a:pt x="5833977" y="67060"/>
                  </a:lnTo>
                  <a:lnTo>
                    <a:pt x="6099157" y="67060"/>
                  </a:lnTo>
                  <a:lnTo>
                    <a:pt x="6364338" y="67060"/>
                  </a:lnTo>
                  <a:lnTo>
                    <a:pt x="6629519" y="67060"/>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43079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9597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1335100" y="30500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681.3</a:t>
              </a:r>
            </a:p>
          </p:txBody>
        </p:sp>
        <p:sp>
          <p:nvSpPr>
            <p:cNvPr id="87" name="tx87"/>
            <p:cNvSpPr/>
            <p:nvPr/>
          </p:nvSpPr>
          <p:spPr>
            <a:xfrm>
              <a:off x="2700181" y="29765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a:t>
              </a:r>
            </a:p>
          </p:txBody>
        </p:sp>
        <p:sp>
          <p:nvSpPr>
            <p:cNvPr id="88" name="tx88"/>
            <p:cNvSpPr/>
            <p:nvPr/>
          </p:nvSpPr>
          <p:spPr>
            <a:xfrm>
              <a:off x="4026085" y="283988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809</a:t>
              </a:r>
            </a:p>
          </p:txBody>
        </p:sp>
        <p:sp>
          <p:nvSpPr>
            <p:cNvPr id="89" name="tx89"/>
            <p:cNvSpPr/>
            <p:nvPr/>
          </p:nvSpPr>
          <p:spPr>
            <a:xfrm>
              <a:off x="5312812" y="28931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776.6</a:t>
              </a:r>
            </a:p>
          </p:txBody>
        </p:sp>
        <p:sp>
          <p:nvSpPr>
            <p:cNvPr id="90" name="tx90"/>
            <p:cNvSpPr/>
            <p:nvPr/>
          </p:nvSpPr>
          <p:spPr>
            <a:xfrm>
              <a:off x="6412712" y="300072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1" name="tx91"/>
            <p:cNvSpPr/>
            <p:nvPr/>
          </p:nvSpPr>
          <p:spPr>
            <a:xfrm>
              <a:off x="6638716" y="30438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685.1</a:t>
              </a:r>
            </a:p>
          </p:txBody>
        </p:sp>
        <p:sp>
          <p:nvSpPr>
            <p:cNvPr id="92" name="tx92"/>
            <p:cNvSpPr/>
            <p:nvPr/>
          </p:nvSpPr>
          <p:spPr>
            <a:xfrm>
              <a:off x="6903896" y="3034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690.7</a:t>
              </a:r>
            </a:p>
          </p:txBody>
        </p:sp>
        <p:sp>
          <p:nvSpPr>
            <p:cNvPr id="93" name="tx93"/>
            <p:cNvSpPr/>
            <p:nvPr/>
          </p:nvSpPr>
          <p:spPr>
            <a:xfrm>
              <a:off x="7169077" y="3041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686.4</a:t>
              </a:r>
            </a:p>
          </p:txBody>
        </p:sp>
        <p:sp>
          <p:nvSpPr>
            <p:cNvPr id="94" name="tx94"/>
            <p:cNvSpPr/>
            <p:nvPr/>
          </p:nvSpPr>
          <p:spPr>
            <a:xfrm>
              <a:off x="7434258" y="30420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5" name="tx95"/>
            <p:cNvSpPr/>
            <p:nvPr/>
          </p:nvSpPr>
          <p:spPr>
            <a:xfrm>
              <a:off x="7699439" y="30493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681.8</a:t>
              </a:r>
            </a:p>
          </p:txBody>
        </p:sp>
        <p:sp>
          <p:nvSpPr>
            <p:cNvPr id="96" name="tx96"/>
            <p:cNvSpPr/>
            <p:nvPr/>
          </p:nvSpPr>
          <p:spPr>
            <a:xfrm>
              <a:off x="8003796" y="30555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678</a:t>
              </a:r>
            </a:p>
          </p:txBody>
        </p:sp>
        <p:sp>
          <p:nvSpPr>
            <p:cNvPr id="97" name="pl97"/>
            <p:cNvSpPr/>
            <p:nvPr/>
          </p:nvSpPr>
          <p:spPr>
            <a:xfrm>
              <a:off x="1452654"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74277" y="376247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a:t>
              </a:r>
            </a:p>
          </p:txBody>
        </p:sp>
        <p:sp>
          <p:nvSpPr>
            <p:cNvPr id="109" name="tx109"/>
            <p:cNvSpPr/>
            <p:nvPr/>
          </p:nvSpPr>
          <p:spPr>
            <a:xfrm>
              <a:off x="1361226" y="32014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0" name="tx110"/>
            <p:cNvSpPr/>
            <p:nvPr/>
          </p:nvSpPr>
          <p:spPr>
            <a:xfrm>
              <a:off x="2661004" y="3728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660.7</a:t>
              </a:r>
            </a:p>
          </p:txBody>
        </p:sp>
        <p:sp>
          <p:nvSpPr>
            <p:cNvPr id="111" name="tx111"/>
            <p:cNvSpPr/>
            <p:nvPr/>
          </p:nvSpPr>
          <p:spPr>
            <a:xfrm>
              <a:off x="2687130" y="31311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a:t>
              </a:r>
            </a:p>
          </p:txBody>
        </p:sp>
        <p:sp>
          <p:nvSpPr>
            <p:cNvPr id="112" name="tx112"/>
            <p:cNvSpPr/>
            <p:nvPr/>
          </p:nvSpPr>
          <p:spPr>
            <a:xfrm>
              <a:off x="3986908" y="36468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760.4</a:t>
              </a:r>
            </a:p>
          </p:txBody>
        </p:sp>
        <p:sp>
          <p:nvSpPr>
            <p:cNvPr id="113" name="tx113"/>
            <p:cNvSpPr/>
            <p:nvPr/>
          </p:nvSpPr>
          <p:spPr>
            <a:xfrm>
              <a:off x="4013033" y="29807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4" name="tx114"/>
            <p:cNvSpPr/>
            <p:nvPr/>
          </p:nvSpPr>
          <p:spPr>
            <a:xfrm>
              <a:off x="5312812" y="36654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737.8</a:t>
              </a:r>
            </a:p>
          </p:txBody>
        </p:sp>
        <p:sp>
          <p:nvSpPr>
            <p:cNvPr id="115" name="tx115"/>
            <p:cNvSpPr/>
            <p:nvPr/>
          </p:nvSpPr>
          <p:spPr>
            <a:xfrm>
              <a:off x="5338937" y="3025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6" name="tx116"/>
            <p:cNvSpPr/>
            <p:nvPr/>
          </p:nvSpPr>
          <p:spPr>
            <a:xfrm>
              <a:off x="6373535" y="37277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662.2</a:t>
              </a:r>
            </a:p>
          </p:txBody>
        </p:sp>
        <p:sp>
          <p:nvSpPr>
            <p:cNvPr id="117" name="tx117"/>
            <p:cNvSpPr/>
            <p:nvPr/>
          </p:nvSpPr>
          <p:spPr>
            <a:xfrm>
              <a:off x="6399660" y="31414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18" name="tx118"/>
            <p:cNvSpPr/>
            <p:nvPr/>
          </p:nvSpPr>
          <p:spPr>
            <a:xfrm>
              <a:off x="6638716" y="3748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9" name="tx119"/>
            <p:cNvSpPr/>
            <p:nvPr/>
          </p:nvSpPr>
          <p:spPr>
            <a:xfrm>
              <a:off x="6704018" y="318424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0" name="tx120"/>
            <p:cNvSpPr/>
            <p:nvPr/>
          </p:nvSpPr>
          <p:spPr>
            <a:xfrm>
              <a:off x="6903896" y="37440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642.4</a:t>
              </a:r>
            </a:p>
          </p:txBody>
        </p:sp>
        <p:sp>
          <p:nvSpPr>
            <p:cNvPr id="121" name="tx121"/>
            <p:cNvSpPr/>
            <p:nvPr/>
          </p:nvSpPr>
          <p:spPr>
            <a:xfrm>
              <a:off x="6930022" y="31753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22" name="tx122"/>
            <p:cNvSpPr/>
            <p:nvPr/>
          </p:nvSpPr>
          <p:spPr>
            <a:xfrm>
              <a:off x="7169077" y="37529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631.5</a:t>
              </a:r>
            </a:p>
          </p:txBody>
        </p:sp>
        <p:sp>
          <p:nvSpPr>
            <p:cNvPr id="123" name="tx123"/>
            <p:cNvSpPr/>
            <p:nvPr/>
          </p:nvSpPr>
          <p:spPr>
            <a:xfrm>
              <a:off x="7195203" y="31878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4" name="tx124"/>
            <p:cNvSpPr/>
            <p:nvPr/>
          </p:nvSpPr>
          <p:spPr>
            <a:xfrm>
              <a:off x="7434258" y="37531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631.3</a:t>
              </a:r>
            </a:p>
          </p:txBody>
        </p:sp>
        <p:sp>
          <p:nvSpPr>
            <p:cNvPr id="125" name="tx125"/>
            <p:cNvSpPr/>
            <p:nvPr/>
          </p:nvSpPr>
          <p:spPr>
            <a:xfrm>
              <a:off x="7460384" y="31881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6" name="tx126"/>
            <p:cNvSpPr/>
            <p:nvPr/>
          </p:nvSpPr>
          <p:spPr>
            <a:xfrm>
              <a:off x="7699439" y="37565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627.2</a:t>
              </a:r>
            </a:p>
          </p:txBody>
        </p:sp>
        <p:sp>
          <p:nvSpPr>
            <p:cNvPr id="127" name="tx127"/>
            <p:cNvSpPr/>
            <p:nvPr/>
          </p:nvSpPr>
          <p:spPr>
            <a:xfrm>
              <a:off x="7725564" y="319542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28" name="tx128"/>
            <p:cNvSpPr/>
            <p:nvPr/>
          </p:nvSpPr>
          <p:spPr>
            <a:xfrm>
              <a:off x="7964620" y="37593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623.8</a:t>
              </a:r>
            </a:p>
          </p:txBody>
        </p:sp>
        <p:sp>
          <p:nvSpPr>
            <p:cNvPr id="129" name="tx129"/>
            <p:cNvSpPr/>
            <p:nvPr/>
          </p:nvSpPr>
          <p:spPr>
            <a:xfrm>
              <a:off x="7990745" y="3201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4325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9103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76212" y="5180747"/>
              <a:ext cx="201456" cy="201456"/>
            </a:xfrm>
            <a:prstGeom prst="rect">
              <a:avLst/>
            </a:prstGeom>
            <a:solidFill>
              <a:srgbClr val="1CABE2">
                <a:alpha val="100000"/>
              </a:srgbClr>
            </a:solidFill>
          </p:spPr>
          <p:txBody>
            <a:bodyPr/>
            <a:lstStyle/>
            <a:p/>
          </p:txBody>
        </p:sp>
        <p:sp>
          <p:nvSpPr>
            <p:cNvPr id="154" name="rc154"/>
            <p:cNvSpPr/>
            <p:nvPr/>
          </p:nvSpPr>
          <p:spPr>
            <a:xfrm>
              <a:off x="6034370" y="5180747"/>
              <a:ext cx="201456" cy="201456"/>
            </a:xfrm>
            <a:prstGeom prst="rect">
              <a:avLst/>
            </a:prstGeom>
            <a:solidFill>
              <a:srgbClr val="80BD41">
                <a:alpha val="100000"/>
              </a:srgbClr>
            </a:solidFill>
          </p:spPr>
          <p:txBody>
            <a:bodyPr/>
            <a:lstStyle/>
            <a:p/>
          </p:txBody>
        </p:sp>
        <p:sp>
          <p:nvSpPr>
            <p:cNvPr id="155" name="tx155"/>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89913" y="1582906"/>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2000-2025</a:t>
              </a:r>
            </a:p>
          </p:txBody>
        </p:sp>
        <p:sp>
          <p:nvSpPr>
            <p:cNvPr id="159" name="pl159"/>
            <p:cNvSpPr/>
            <p:nvPr/>
          </p:nvSpPr>
          <p:spPr>
            <a:xfrm>
              <a:off x="22520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894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9268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7642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707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00811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8455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954972"/>
              <a:ext cx="6083246" cy="129091"/>
            </a:xfrm>
            <a:prstGeom prst="rect">
              <a:avLst/>
            </a:prstGeom>
            <a:solidFill>
              <a:srgbClr val="80BD41">
                <a:alpha val="100000"/>
              </a:srgbClr>
            </a:solidFill>
          </p:spPr>
          <p:txBody>
            <a:bodyPr/>
            <a:lstStyle/>
            <a:p/>
          </p:txBody>
        </p:sp>
        <p:sp>
          <p:nvSpPr>
            <p:cNvPr id="171" name="rc171"/>
            <p:cNvSpPr/>
            <p:nvPr/>
          </p:nvSpPr>
          <p:spPr>
            <a:xfrm>
              <a:off x="7416569" y="5954972"/>
              <a:ext cx="457878" cy="129091"/>
            </a:xfrm>
            <a:prstGeom prst="rect">
              <a:avLst/>
            </a:prstGeom>
            <a:solidFill>
              <a:srgbClr val="1CABE2">
                <a:alpha val="100000"/>
              </a:srgbClr>
            </a:solidFill>
          </p:spPr>
          <p:txBody>
            <a:bodyPr/>
            <a:lstStyle/>
            <a:p/>
          </p:txBody>
        </p:sp>
        <p:sp>
          <p:nvSpPr>
            <p:cNvPr id="172" name="rc172"/>
            <p:cNvSpPr/>
            <p:nvPr/>
          </p:nvSpPr>
          <p:spPr>
            <a:xfrm>
              <a:off x="1333322" y="5793607"/>
              <a:ext cx="5762345" cy="129091"/>
            </a:xfrm>
            <a:prstGeom prst="rect">
              <a:avLst/>
            </a:prstGeom>
            <a:solidFill>
              <a:srgbClr val="80BD41">
                <a:alpha val="100000"/>
              </a:srgbClr>
            </a:solidFill>
          </p:spPr>
          <p:txBody>
            <a:bodyPr/>
            <a:lstStyle/>
            <a:p/>
          </p:txBody>
        </p:sp>
        <p:sp>
          <p:nvSpPr>
            <p:cNvPr id="173" name="rc173"/>
            <p:cNvSpPr/>
            <p:nvPr/>
          </p:nvSpPr>
          <p:spPr>
            <a:xfrm>
              <a:off x="7095668" y="5793607"/>
              <a:ext cx="501057" cy="129091"/>
            </a:xfrm>
            <a:prstGeom prst="rect">
              <a:avLst/>
            </a:prstGeom>
            <a:solidFill>
              <a:srgbClr val="1CABE2">
                <a:alpha val="100000"/>
              </a:srgbClr>
            </a:solidFill>
          </p:spPr>
          <p:txBody>
            <a:bodyPr/>
            <a:lstStyle/>
            <a:p/>
          </p:txBody>
        </p:sp>
        <p:sp>
          <p:nvSpPr>
            <p:cNvPr id="174" name="rc174"/>
            <p:cNvSpPr/>
            <p:nvPr/>
          </p:nvSpPr>
          <p:spPr>
            <a:xfrm>
              <a:off x="1333322" y="5632243"/>
              <a:ext cx="5730559" cy="129091"/>
            </a:xfrm>
            <a:prstGeom prst="rect">
              <a:avLst/>
            </a:prstGeom>
            <a:solidFill>
              <a:srgbClr val="80BD41">
                <a:alpha val="100000"/>
              </a:srgbClr>
            </a:solidFill>
          </p:spPr>
          <p:txBody>
            <a:bodyPr/>
            <a:lstStyle/>
            <a:p/>
          </p:txBody>
        </p:sp>
        <p:sp>
          <p:nvSpPr>
            <p:cNvPr id="175" name="rc175"/>
            <p:cNvSpPr/>
            <p:nvPr/>
          </p:nvSpPr>
          <p:spPr>
            <a:xfrm>
              <a:off x="7063881" y="5632243"/>
              <a:ext cx="498301" cy="129091"/>
            </a:xfrm>
            <a:prstGeom prst="rect">
              <a:avLst/>
            </a:prstGeom>
            <a:solidFill>
              <a:srgbClr val="1CABE2">
                <a:alpha val="100000"/>
              </a:srgbClr>
            </a:solidFill>
          </p:spPr>
          <p:txBody>
            <a:bodyPr/>
            <a:lstStyle/>
            <a:p/>
          </p:txBody>
        </p:sp>
        <p:sp>
          <p:nvSpPr>
            <p:cNvPr id="176" name="tx176"/>
            <p:cNvSpPr/>
            <p:nvPr/>
          </p:nvSpPr>
          <p:spPr>
            <a:xfrm>
              <a:off x="8105041" y="5977793"/>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77" name="tx177"/>
            <p:cNvSpPr/>
            <p:nvPr/>
          </p:nvSpPr>
          <p:spPr>
            <a:xfrm>
              <a:off x="776531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681.8</a:t>
              </a:r>
            </a:p>
          </p:txBody>
        </p:sp>
        <p:sp>
          <p:nvSpPr>
            <p:cNvPr id="178" name="tx178"/>
            <p:cNvSpPr/>
            <p:nvPr/>
          </p:nvSpPr>
          <p:spPr>
            <a:xfrm>
              <a:off x="7777162"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678</a:t>
              </a:r>
            </a:p>
          </p:txBody>
        </p:sp>
        <p:sp>
          <p:nvSpPr>
            <p:cNvPr id="179" name="tx179"/>
            <p:cNvSpPr/>
            <p:nvPr/>
          </p:nvSpPr>
          <p:spPr>
            <a:xfrm>
              <a:off x="4239307"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662.2</a:t>
              </a:r>
            </a:p>
          </p:txBody>
        </p:sp>
        <p:sp>
          <p:nvSpPr>
            <p:cNvPr id="180" name="tx180"/>
            <p:cNvSpPr/>
            <p:nvPr/>
          </p:nvSpPr>
          <p:spPr>
            <a:xfrm>
              <a:off x="754001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81" name="tx181"/>
            <p:cNvSpPr/>
            <p:nvPr/>
          </p:nvSpPr>
          <p:spPr>
            <a:xfrm>
              <a:off x="407885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627.2</a:t>
              </a:r>
            </a:p>
          </p:txBody>
        </p:sp>
        <p:sp>
          <p:nvSpPr>
            <p:cNvPr id="182" name="tx182"/>
            <p:cNvSpPr/>
            <p:nvPr/>
          </p:nvSpPr>
          <p:spPr>
            <a:xfrm>
              <a:off x="7240703" y="581803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54.5</a:t>
              </a:r>
            </a:p>
          </p:txBody>
        </p:sp>
        <p:sp>
          <p:nvSpPr>
            <p:cNvPr id="183" name="tx183"/>
            <p:cNvSpPr/>
            <p:nvPr/>
          </p:nvSpPr>
          <p:spPr>
            <a:xfrm>
              <a:off x="4062963"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623.8</a:t>
              </a:r>
            </a:p>
          </p:txBody>
        </p:sp>
        <p:sp>
          <p:nvSpPr>
            <p:cNvPr id="184" name="tx184"/>
            <p:cNvSpPr/>
            <p:nvPr/>
          </p:nvSpPr>
          <p:spPr>
            <a:xfrm>
              <a:off x="720753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54.2</a:t>
              </a:r>
            </a:p>
          </p:txBody>
        </p:sp>
        <p:sp>
          <p:nvSpPr>
            <p:cNvPr id="185" name="tx185"/>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05417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89157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67289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2" name="tx19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relatively constant within 1% compared to 2019 (93%).
The number of children vaccinated with DTP1 decreased 6%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United Kingdom</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87485"/>
            </a:xfrm>
            <a:custGeom>
              <a:avLst/>
              <a:pathLst>
                <a:path w="3397293" h="87485">
                  <a:moveTo>
                    <a:pt x="0" y="87485"/>
                  </a:moveTo>
                  <a:lnTo>
                    <a:pt x="135891" y="87485"/>
                  </a:lnTo>
                  <a:lnTo>
                    <a:pt x="271783" y="87485"/>
                  </a:lnTo>
                  <a:lnTo>
                    <a:pt x="407675" y="87485"/>
                  </a:lnTo>
                  <a:lnTo>
                    <a:pt x="543566" y="65614"/>
                  </a:lnTo>
                  <a:lnTo>
                    <a:pt x="679458" y="87485"/>
                  </a:lnTo>
                  <a:lnTo>
                    <a:pt x="815350" y="65614"/>
                  </a:lnTo>
                  <a:lnTo>
                    <a:pt x="951242" y="65614"/>
                  </a:lnTo>
                  <a:lnTo>
                    <a:pt x="1087133" y="65614"/>
                  </a:lnTo>
                  <a:lnTo>
                    <a:pt x="1223025" y="43742"/>
                  </a:lnTo>
                  <a:lnTo>
                    <a:pt x="1358917" y="21871"/>
                  </a:lnTo>
                  <a:lnTo>
                    <a:pt x="1494809" y="0"/>
                  </a:lnTo>
                  <a:lnTo>
                    <a:pt x="1630700" y="0"/>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87485"/>
            </a:xfrm>
            <a:custGeom>
              <a:avLst/>
              <a:pathLst>
                <a:path w="3397293" h="87485">
                  <a:moveTo>
                    <a:pt x="0" y="87485"/>
                  </a:moveTo>
                  <a:lnTo>
                    <a:pt x="135891" y="87485"/>
                  </a:lnTo>
                  <a:lnTo>
                    <a:pt x="271783" y="87485"/>
                  </a:lnTo>
                  <a:lnTo>
                    <a:pt x="407675" y="87485"/>
                  </a:lnTo>
                  <a:lnTo>
                    <a:pt x="543566" y="65614"/>
                  </a:lnTo>
                  <a:lnTo>
                    <a:pt x="679458" y="87485"/>
                  </a:lnTo>
                  <a:lnTo>
                    <a:pt x="815350" y="65614"/>
                  </a:lnTo>
                  <a:lnTo>
                    <a:pt x="951242" y="65614"/>
                  </a:lnTo>
                  <a:lnTo>
                    <a:pt x="1087133" y="65614"/>
                  </a:lnTo>
                  <a:lnTo>
                    <a:pt x="1223025" y="43742"/>
                  </a:lnTo>
                  <a:lnTo>
                    <a:pt x="1358917" y="21871"/>
                  </a:lnTo>
                  <a:lnTo>
                    <a:pt x="1494809" y="0"/>
                  </a:lnTo>
                  <a:lnTo>
                    <a:pt x="1630700" y="0"/>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87485"/>
            </a:xfrm>
            <a:custGeom>
              <a:avLst/>
              <a:pathLst>
                <a:path w="3397293" h="87485">
                  <a:moveTo>
                    <a:pt x="0" y="87485"/>
                  </a:moveTo>
                  <a:lnTo>
                    <a:pt x="135891" y="87485"/>
                  </a:lnTo>
                  <a:lnTo>
                    <a:pt x="271783" y="87485"/>
                  </a:lnTo>
                  <a:lnTo>
                    <a:pt x="407675" y="87485"/>
                  </a:lnTo>
                  <a:lnTo>
                    <a:pt x="543566" y="65614"/>
                  </a:lnTo>
                  <a:lnTo>
                    <a:pt x="679458" y="87485"/>
                  </a:lnTo>
                  <a:lnTo>
                    <a:pt x="815350" y="65614"/>
                  </a:lnTo>
                  <a:lnTo>
                    <a:pt x="951242" y="65614"/>
                  </a:lnTo>
                  <a:lnTo>
                    <a:pt x="1087133" y="65614"/>
                  </a:lnTo>
                  <a:lnTo>
                    <a:pt x="1223025" y="43742"/>
                  </a:lnTo>
                  <a:lnTo>
                    <a:pt x="1358917" y="21871"/>
                  </a:lnTo>
                  <a:lnTo>
                    <a:pt x="1494809" y="0"/>
                  </a:lnTo>
                  <a:lnTo>
                    <a:pt x="1630700" y="0"/>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309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962980"/>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60" name="tx60"/>
            <p:cNvSpPr/>
            <p:nvPr/>
          </p:nvSpPr>
          <p:spPr>
            <a:xfrm>
              <a:off x="27506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98923" y="1405107"/>
              <a:ext cx="304137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United Kingdom,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353306"/>
            </a:xfrm>
            <a:custGeom>
              <a:avLst/>
              <a:pathLst>
                <a:path w="3397293" h="353306">
                  <a:moveTo>
                    <a:pt x="0" y="353306"/>
                  </a:moveTo>
                  <a:lnTo>
                    <a:pt x="135891" y="353306"/>
                  </a:lnTo>
                  <a:lnTo>
                    <a:pt x="271783" y="353306"/>
                  </a:lnTo>
                  <a:lnTo>
                    <a:pt x="407675" y="353306"/>
                  </a:lnTo>
                  <a:lnTo>
                    <a:pt x="543566" y="264979"/>
                  </a:lnTo>
                  <a:lnTo>
                    <a:pt x="679458" y="353306"/>
                  </a:lnTo>
                  <a:lnTo>
                    <a:pt x="815350" y="264979"/>
                  </a:lnTo>
                  <a:lnTo>
                    <a:pt x="951242" y="264979"/>
                  </a:lnTo>
                  <a:lnTo>
                    <a:pt x="1087133" y="264979"/>
                  </a:lnTo>
                  <a:lnTo>
                    <a:pt x="1223025" y="176653"/>
                  </a:lnTo>
                  <a:lnTo>
                    <a:pt x="1358917" y="88326"/>
                  </a:lnTo>
                  <a:lnTo>
                    <a:pt x="1494809" y="0"/>
                  </a:lnTo>
                  <a:lnTo>
                    <a:pt x="1630700" y="0"/>
                  </a:lnTo>
                  <a:lnTo>
                    <a:pt x="1766592" y="0"/>
                  </a:lnTo>
                  <a:lnTo>
                    <a:pt x="1902484" y="0"/>
                  </a:lnTo>
                  <a:lnTo>
                    <a:pt x="2038375" y="0"/>
                  </a:lnTo>
                  <a:lnTo>
                    <a:pt x="2174267" y="88326"/>
                  </a:lnTo>
                  <a:lnTo>
                    <a:pt x="2310159" y="88326"/>
                  </a:lnTo>
                  <a:lnTo>
                    <a:pt x="2446051" y="88326"/>
                  </a:lnTo>
                  <a:lnTo>
                    <a:pt x="2581942" y="176653"/>
                  </a:lnTo>
                  <a:lnTo>
                    <a:pt x="2717834" y="176653"/>
                  </a:lnTo>
                  <a:lnTo>
                    <a:pt x="2853726" y="176653"/>
                  </a:lnTo>
                  <a:lnTo>
                    <a:pt x="2989618" y="264979"/>
                  </a:lnTo>
                  <a:lnTo>
                    <a:pt x="3125509" y="264979"/>
                  </a:lnTo>
                  <a:lnTo>
                    <a:pt x="3261401" y="264979"/>
                  </a:lnTo>
                  <a:lnTo>
                    <a:pt x="3397293" y="26497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34795"/>
              <a:ext cx="3397293" cy="264979"/>
            </a:xfrm>
            <a:custGeom>
              <a:avLst/>
              <a:pathLst>
                <a:path w="3397293" h="264979">
                  <a:moveTo>
                    <a:pt x="0" y="264979"/>
                  </a:moveTo>
                  <a:lnTo>
                    <a:pt x="135891" y="176653"/>
                  </a:lnTo>
                  <a:lnTo>
                    <a:pt x="271783" y="8832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88326"/>
                  </a:lnTo>
                  <a:lnTo>
                    <a:pt x="2989618" y="88326"/>
                  </a:lnTo>
                  <a:lnTo>
                    <a:pt x="3125509" y="176653"/>
                  </a:lnTo>
                  <a:lnTo>
                    <a:pt x="3261401" y="176653"/>
                  </a:lnTo>
                  <a:lnTo>
                    <a:pt x="3397293" y="17665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353306"/>
            </a:xfrm>
            <a:custGeom>
              <a:avLst/>
              <a:pathLst>
                <a:path w="3397293" h="353306">
                  <a:moveTo>
                    <a:pt x="0" y="353306"/>
                  </a:moveTo>
                  <a:lnTo>
                    <a:pt x="135891" y="353306"/>
                  </a:lnTo>
                  <a:lnTo>
                    <a:pt x="271783" y="353306"/>
                  </a:lnTo>
                  <a:lnTo>
                    <a:pt x="407675" y="353306"/>
                  </a:lnTo>
                  <a:lnTo>
                    <a:pt x="543566" y="264979"/>
                  </a:lnTo>
                  <a:lnTo>
                    <a:pt x="679458" y="353306"/>
                  </a:lnTo>
                  <a:lnTo>
                    <a:pt x="815350" y="264979"/>
                  </a:lnTo>
                  <a:lnTo>
                    <a:pt x="951242" y="264979"/>
                  </a:lnTo>
                  <a:lnTo>
                    <a:pt x="1087133" y="264979"/>
                  </a:lnTo>
                  <a:lnTo>
                    <a:pt x="1223025" y="176653"/>
                  </a:lnTo>
                  <a:lnTo>
                    <a:pt x="1358917" y="88326"/>
                  </a:lnTo>
                  <a:lnTo>
                    <a:pt x="1494809" y="0"/>
                  </a:lnTo>
                  <a:lnTo>
                    <a:pt x="1630700" y="0"/>
                  </a:lnTo>
                  <a:lnTo>
                    <a:pt x="1766592" y="0"/>
                  </a:lnTo>
                  <a:lnTo>
                    <a:pt x="1902484" y="0"/>
                  </a:lnTo>
                  <a:lnTo>
                    <a:pt x="2038375" y="0"/>
                  </a:lnTo>
                  <a:lnTo>
                    <a:pt x="2174267" y="88326"/>
                  </a:lnTo>
                  <a:lnTo>
                    <a:pt x="2310159" y="88326"/>
                  </a:lnTo>
                  <a:lnTo>
                    <a:pt x="2446051" y="88326"/>
                  </a:lnTo>
                  <a:lnTo>
                    <a:pt x="2581942" y="176653"/>
                  </a:lnTo>
                  <a:lnTo>
                    <a:pt x="2717834" y="176653"/>
                  </a:lnTo>
                  <a:lnTo>
                    <a:pt x="2853726" y="176653"/>
                  </a:lnTo>
                  <a:lnTo>
                    <a:pt x="2989618" y="264979"/>
                  </a:lnTo>
                  <a:lnTo>
                    <a:pt x="3125509" y="264979"/>
                  </a:lnTo>
                  <a:lnTo>
                    <a:pt x="3261401" y="264979"/>
                  </a:lnTo>
                  <a:lnTo>
                    <a:pt x="3397293" y="26497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05146"/>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05146"/>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05146"/>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05146"/>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05146"/>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353306"/>
            </a:xfrm>
            <a:custGeom>
              <a:avLst/>
              <a:pathLst>
                <a:path w="3397293" h="353306">
                  <a:moveTo>
                    <a:pt x="0" y="353306"/>
                  </a:moveTo>
                  <a:lnTo>
                    <a:pt x="135891" y="353306"/>
                  </a:lnTo>
                  <a:lnTo>
                    <a:pt x="271783" y="353306"/>
                  </a:lnTo>
                  <a:lnTo>
                    <a:pt x="407675" y="353306"/>
                  </a:lnTo>
                  <a:lnTo>
                    <a:pt x="543566" y="264979"/>
                  </a:lnTo>
                  <a:lnTo>
                    <a:pt x="679458" y="353306"/>
                  </a:lnTo>
                  <a:lnTo>
                    <a:pt x="815350" y="264979"/>
                  </a:lnTo>
                  <a:lnTo>
                    <a:pt x="951242" y="264979"/>
                  </a:lnTo>
                  <a:lnTo>
                    <a:pt x="1087133" y="264979"/>
                  </a:lnTo>
                  <a:lnTo>
                    <a:pt x="1223025" y="176653"/>
                  </a:lnTo>
                  <a:lnTo>
                    <a:pt x="1358917" y="88326"/>
                  </a:lnTo>
                  <a:lnTo>
                    <a:pt x="1494809" y="0"/>
                  </a:lnTo>
                  <a:lnTo>
                    <a:pt x="1630700" y="0"/>
                  </a:lnTo>
                  <a:lnTo>
                    <a:pt x="1766592" y="0"/>
                  </a:lnTo>
                  <a:lnTo>
                    <a:pt x="1902484" y="0"/>
                  </a:lnTo>
                  <a:lnTo>
                    <a:pt x="2038375" y="0"/>
                  </a:lnTo>
                  <a:lnTo>
                    <a:pt x="2174267" y="88326"/>
                  </a:lnTo>
                  <a:lnTo>
                    <a:pt x="2310159" y="88326"/>
                  </a:lnTo>
                  <a:lnTo>
                    <a:pt x="2446051" y="88326"/>
                  </a:lnTo>
                  <a:lnTo>
                    <a:pt x="2581942" y="176653"/>
                  </a:lnTo>
                  <a:lnTo>
                    <a:pt x="2717834" y="176653"/>
                  </a:lnTo>
                  <a:lnTo>
                    <a:pt x="2853726" y="176653"/>
                  </a:lnTo>
                  <a:lnTo>
                    <a:pt x="2989618" y="264979"/>
                  </a:lnTo>
                  <a:lnTo>
                    <a:pt x="3125509" y="264979"/>
                  </a:lnTo>
                  <a:lnTo>
                    <a:pt x="3261401" y="264979"/>
                  </a:lnTo>
                  <a:lnTo>
                    <a:pt x="3397293" y="264979"/>
                  </a:lnTo>
                </a:path>
              </a:pathLst>
            </a:custGeom>
            <a:ln w="27101" cap="flat">
              <a:solidFill>
                <a:srgbClr val="0058AB">
                  <a:alpha val="100000"/>
                </a:srgbClr>
              </a:solidFill>
              <a:prstDash val="solid"/>
              <a:round/>
            </a:ln>
          </p:spPr>
          <p:txBody>
            <a:bodyPr/>
            <a:lstStyle/>
            <a:p/>
          </p:txBody>
        </p:sp>
        <p:sp>
          <p:nvSpPr>
            <p:cNvPr id="95" name="tx95"/>
            <p:cNvSpPr/>
            <p:nvPr/>
          </p:nvSpPr>
          <p:spPr>
            <a:xfrm>
              <a:off x="5389469"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68928"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766436"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445895"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4476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4476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002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627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714762" y="4962980"/>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123" name="tx123"/>
            <p:cNvSpPr/>
            <p:nvPr/>
          </p:nvSpPr>
          <p:spPr>
            <a:xfrm>
              <a:off x="70673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298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595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3442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290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0019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6866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690381"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281159" cy="114824"/>
            </a:xfrm>
            <a:prstGeom prst="rect">
              <a:avLst/>
            </a:prstGeom>
            <a:solidFill>
              <a:srgbClr val="1CABE2">
                <a:alpha val="80000"/>
              </a:srgbClr>
            </a:solidFill>
          </p:spPr>
          <p:txBody>
            <a:bodyPr/>
            <a:lstStyle/>
            <a:p/>
          </p:txBody>
        </p:sp>
        <p:sp>
          <p:nvSpPr>
            <p:cNvPr id="138" name="tx138"/>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9" name="tx139"/>
            <p:cNvSpPr/>
            <p:nvPr/>
          </p:nvSpPr>
          <p:spPr>
            <a:xfrm>
              <a:off x="8167301"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5746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62593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United Kingdom (92%) was 7 percentage points higher than the global average (85%) and 2 percentage points lower than the average across all non-programme countries (94%).
National DTP3 coverage was 1 percentage point lower than in 2019 (93%).
This equates to 54,000 un- and undervaccinated children in 2025 compared to 50,000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DTP3 coverage was 92% - this is 1 percentage point lower than in 2019, but 7 percentage points higher than the global average (85%).</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United Kingdom ranked number 12 out of 41 countries for lowest DTP3 coverage (based on tied ranks).
United Kingdom was in the top 10 non-programme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163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2503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3371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2069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2937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230790"/>
              <a:ext cx="238662" cy="981219"/>
            </a:xfrm>
            <a:prstGeom prst="rect">
              <a:avLst/>
            </a:prstGeom>
            <a:solidFill>
              <a:srgbClr val="80BD41">
                <a:alpha val="100000"/>
              </a:srgbClr>
            </a:solidFill>
          </p:spPr>
          <p:txBody>
            <a:bodyPr/>
            <a:lstStyle/>
            <a:p/>
          </p:txBody>
        </p:sp>
        <p:sp>
          <p:nvSpPr>
            <p:cNvPr id="23" name="rc23"/>
            <p:cNvSpPr/>
            <p:nvPr/>
          </p:nvSpPr>
          <p:spPr>
            <a:xfrm>
              <a:off x="1333322" y="3133743"/>
              <a:ext cx="238662" cy="97047"/>
            </a:xfrm>
            <a:prstGeom prst="rect">
              <a:avLst/>
            </a:prstGeom>
            <a:solidFill>
              <a:srgbClr val="1CABE2">
                <a:alpha val="100000"/>
              </a:srgbClr>
            </a:solidFill>
          </p:spPr>
          <p:txBody>
            <a:bodyPr/>
            <a:lstStyle/>
            <a:p/>
          </p:txBody>
        </p:sp>
        <p:sp>
          <p:nvSpPr>
            <p:cNvPr id="24" name="rc24"/>
            <p:cNvSpPr/>
            <p:nvPr/>
          </p:nvSpPr>
          <p:spPr>
            <a:xfrm>
              <a:off x="1598503" y="3244385"/>
              <a:ext cx="238662" cy="967624"/>
            </a:xfrm>
            <a:prstGeom prst="rect">
              <a:avLst/>
            </a:prstGeom>
            <a:solidFill>
              <a:srgbClr val="80BD41">
                <a:alpha val="100000"/>
              </a:srgbClr>
            </a:solidFill>
          </p:spPr>
          <p:txBody>
            <a:bodyPr/>
            <a:lstStyle/>
            <a:p/>
          </p:txBody>
        </p:sp>
        <p:sp>
          <p:nvSpPr>
            <p:cNvPr id="25" name="rc25"/>
            <p:cNvSpPr/>
            <p:nvPr/>
          </p:nvSpPr>
          <p:spPr>
            <a:xfrm>
              <a:off x="1598503" y="3148683"/>
              <a:ext cx="238662" cy="95702"/>
            </a:xfrm>
            <a:prstGeom prst="rect">
              <a:avLst/>
            </a:prstGeom>
            <a:solidFill>
              <a:srgbClr val="1CABE2">
                <a:alpha val="100000"/>
              </a:srgbClr>
            </a:solidFill>
          </p:spPr>
          <p:txBody>
            <a:bodyPr/>
            <a:lstStyle/>
            <a:p/>
          </p:txBody>
        </p:sp>
        <p:sp>
          <p:nvSpPr>
            <p:cNvPr id="26" name="rc26"/>
            <p:cNvSpPr/>
            <p:nvPr/>
          </p:nvSpPr>
          <p:spPr>
            <a:xfrm>
              <a:off x="1863684" y="3241568"/>
              <a:ext cx="238662" cy="970441"/>
            </a:xfrm>
            <a:prstGeom prst="rect">
              <a:avLst/>
            </a:prstGeom>
            <a:solidFill>
              <a:srgbClr val="80BD41">
                <a:alpha val="100000"/>
              </a:srgbClr>
            </a:solidFill>
          </p:spPr>
          <p:txBody>
            <a:bodyPr/>
            <a:lstStyle/>
            <a:p/>
          </p:txBody>
        </p:sp>
        <p:sp>
          <p:nvSpPr>
            <p:cNvPr id="27" name="rc27"/>
            <p:cNvSpPr/>
            <p:nvPr/>
          </p:nvSpPr>
          <p:spPr>
            <a:xfrm>
              <a:off x="1863684" y="3145597"/>
              <a:ext cx="238662" cy="95971"/>
            </a:xfrm>
            <a:prstGeom prst="rect">
              <a:avLst/>
            </a:prstGeom>
            <a:solidFill>
              <a:srgbClr val="1CABE2">
                <a:alpha val="100000"/>
              </a:srgbClr>
            </a:solidFill>
          </p:spPr>
          <p:txBody>
            <a:bodyPr/>
            <a:lstStyle/>
            <a:p/>
          </p:txBody>
        </p:sp>
        <p:sp>
          <p:nvSpPr>
            <p:cNvPr id="28" name="rc28"/>
            <p:cNvSpPr/>
            <p:nvPr/>
          </p:nvSpPr>
          <p:spPr>
            <a:xfrm>
              <a:off x="2128865" y="3206085"/>
              <a:ext cx="238662" cy="1005924"/>
            </a:xfrm>
            <a:prstGeom prst="rect">
              <a:avLst/>
            </a:prstGeom>
            <a:solidFill>
              <a:srgbClr val="80BD41">
                <a:alpha val="100000"/>
              </a:srgbClr>
            </a:solidFill>
          </p:spPr>
          <p:txBody>
            <a:bodyPr/>
            <a:lstStyle/>
            <a:p/>
          </p:txBody>
        </p:sp>
        <p:sp>
          <p:nvSpPr>
            <p:cNvPr id="29" name="rc29"/>
            <p:cNvSpPr/>
            <p:nvPr/>
          </p:nvSpPr>
          <p:spPr>
            <a:xfrm>
              <a:off x="2128865" y="3106601"/>
              <a:ext cx="238662" cy="99484"/>
            </a:xfrm>
            <a:prstGeom prst="rect">
              <a:avLst/>
            </a:prstGeom>
            <a:solidFill>
              <a:srgbClr val="1CABE2">
                <a:alpha val="100000"/>
              </a:srgbClr>
            </a:solidFill>
          </p:spPr>
          <p:txBody>
            <a:bodyPr/>
            <a:lstStyle/>
            <a:p/>
          </p:txBody>
        </p:sp>
        <p:sp>
          <p:nvSpPr>
            <p:cNvPr id="30" name="rc30"/>
            <p:cNvSpPr/>
            <p:nvPr/>
          </p:nvSpPr>
          <p:spPr>
            <a:xfrm>
              <a:off x="2394045" y="3166598"/>
              <a:ext cx="238662" cy="1045410"/>
            </a:xfrm>
            <a:prstGeom prst="rect">
              <a:avLst/>
            </a:prstGeom>
            <a:solidFill>
              <a:srgbClr val="80BD41">
                <a:alpha val="100000"/>
              </a:srgbClr>
            </a:solidFill>
          </p:spPr>
          <p:txBody>
            <a:bodyPr/>
            <a:lstStyle/>
            <a:p/>
          </p:txBody>
        </p:sp>
        <p:sp>
          <p:nvSpPr>
            <p:cNvPr id="31" name="rc31"/>
            <p:cNvSpPr/>
            <p:nvPr/>
          </p:nvSpPr>
          <p:spPr>
            <a:xfrm>
              <a:off x="2394045" y="3075692"/>
              <a:ext cx="238662" cy="90906"/>
            </a:xfrm>
            <a:prstGeom prst="rect">
              <a:avLst/>
            </a:prstGeom>
            <a:solidFill>
              <a:srgbClr val="1CABE2">
                <a:alpha val="100000"/>
              </a:srgbClr>
            </a:solidFill>
          </p:spPr>
          <p:txBody>
            <a:bodyPr/>
            <a:lstStyle/>
            <a:p/>
          </p:txBody>
        </p:sp>
        <p:sp>
          <p:nvSpPr>
            <p:cNvPr id="32" name="rc32"/>
            <p:cNvSpPr/>
            <p:nvPr/>
          </p:nvSpPr>
          <p:spPr>
            <a:xfrm>
              <a:off x="2659226" y="3166424"/>
              <a:ext cx="238662" cy="1045584"/>
            </a:xfrm>
            <a:prstGeom prst="rect">
              <a:avLst/>
            </a:prstGeom>
            <a:solidFill>
              <a:srgbClr val="80BD41">
                <a:alpha val="100000"/>
              </a:srgbClr>
            </a:solidFill>
          </p:spPr>
          <p:txBody>
            <a:bodyPr/>
            <a:lstStyle/>
            <a:p/>
          </p:txBody>
        </p:sp>
        <p:sp>
          <p:nvSpPr>
            <p:cNvPr id="33" name="rc33"/>
            <p:cNvSpPr/>
            <p:nvPr/>
          </p:nvSpPr>
          <p:spPr>
            <a:xfrm>
              <a:off x="2659226" y="3063015"/>
              <a:ext cx="238662" cy="103409"/>
            </a:xfrm>
            <a:prstGeom prst="rect">
              <a:avLst/>
            </a:prstGeom>
            <a:solidFill>
              <a:srgbClr val="1CABE2">
                <a:alpha val="100000"/>
              </a:srgbClr>
            </a:solidFill>
          </p:spPr>
          <p:txBody>
            <a:bodyPr/>
            <a:lstStyle/>
            <a:p/>
          </p:txBody>
        </p:sp>
        <p:sp>
          <p:nvSpPr>
            <p:cNvPr id="34" name="rc34"/>
            <p:cNvSpPr/>
            <p:nvPr/>
          </p:nvSpPr>
          <p:spPr>
            <a:xfrm>
              <a:off x="2924407" y="3118328"/>
              <a:ext cx="238662" cy="1093681"/>
            </a:xfrm>
            <a:prstGeom prst="rect">
              <a:avLst/>
            </a:prstGeom>
            <a:solidFill>
              <a:srgbClr val="80BD41">
                <a:alpha val="100000"/>
              </a:srgbClr>
            </a:solidFill>
          </p:spPr>
          <p:txBody>
            <a:bodyPr/>
            <a:lstStyle/>
            <a:p/>
          </p:txBody>
        </p:sp>
        <p:sp>
          <p:nvSpPr>
            <p:cNvPr id="35" name="rc35"/>
            <p:cNvSpPr/>
            <p:nvPr/>
          </p:nvSpPr>
          <p:spPr>
            <a:xfrm>
              <a:off x="2924407" y="3023227"/>
              <a:ext cx="238662" cy="95100"/>
            </a:xfrm>
            <a:prstGeom prst="rect">
              <a:avLst/>
            </a:prstGeom>
            <a:solidFill>
              <a:srgbClr val="1CABE2">
                <a:alpha val="100000"/>
              </a:srgbClr>
            </a:solidFill>
          </p:spPr>
          <p:txBody>
            <a:bodyPr/>
            <a:lstStyle/>
            <a:p/>
          </p:txBody>
        </p:sp>
        <p:sp>
          <p:nvSpPr>
            <p:cNvPr id="36" name="rc36"/>
            <p:cNvSpPr/>
            <p:nvPr/>
          </p:nvSpPr>
          <p:spPr>
            <a:xfrm>
              <a:off x="3189588" y="3083130"/>
              <a:ext cx="238662" cy="1128879"/>
            </a:xfrm>
            <a:prstGeom prst="rect">
              <a:avLst/>
            </a:prstGeom>
            <a:solidFill>
              <a:srgbClr val="80BD41">
                <a:alpha val="100000"/>
              </a:srgbClr>
            </a:solidFill>
          </p:spPr>
          <p:txBody>
            <a:bodyPr/>
            <a:lstStyle/>
            <a:p/>
          </p:txBody>
        </p:sp>
        <p:sp>
          <p:nvSpPr>
            <p:cNvPr id="37" name="rc37"/>
            <p:cNvSpPr/>
            <p:nvPr/>
          </p:nvSpPr>
          <p:spPr>
            <a:xfrm>
              <a:off x="3189588" y="2984959"/>
              <a:ext cx="238662" cy="98170"/>
            </a:xfrm>
            <a:prstGeom prst="rect">
              <a:avLst/>
            </a:prstGeom>
            <a:solidFill>
              <a:srgbClr val="1CABE2">
                <a:alpha val="100000"/>
              </a:srgbClr>
            </a:solidFill>
          </p:spPr>
          <p:txBody>
            <a:bodyPr/>
            <a:lstStyle/>
            <a:p/>
          </p:txBody>
        </p:sp>
        <p:sp>
          <p:nvSpPr>
            <p:cNvPr id="38" name="rc38"/>
            <p:cNvSpPr/>
            <p:nvPr/>
          </p:nvSpPr>
          <p:spPr>
            <a:xfrm>
              <a:off x="3454768" y="3052506"/>
              <a:ext cx="238662" cy="1159503"/>
            </a:xfrm>
            <a:prstGeom prst="rect">
              <a:avLst/>
            </a:prstGeom>
            <a:solidFill>
              <a:srgbClr val="80BD41">
                <a:alpha val="100000"/>
              </a:srgbClr>
            </a:solidFill>
          </p:spPr>
          <p:txBody>
            <a:bodyPr/>
            <a:lstStyle/>
            <a:p/>
          </p:txBody>
        </p:sp>
        <p:sp>
          <p:nvSpPr>
            <p:cNvPr id="39" name="rc39"/>
            <p:cNvSpPr/>
            <p:nvPr/>
          </p:nvSpPr>
          <p:spPr>
            <a:xfrm>
              <a:off x="3454768" y="2951676"/>
              <a:ext cx="238662" cy="100829"/>
            </a:xfrm>
            <a:prstGeom prst="rect">
              <a:avLst/>
            </a:prstGeom>
            <a:solidFill>
              <a:srgbClr val="1CABE2">
                <a:alpha val="100000"/>
              </a:srgbClr>
            </a:solidFill>
          </p:spPr>
          <p:txBody>
            <a:bodyPr/>
            <a:lstStyle/>
            <a:p/>
          </p:txBody>
        </p:sp>
        <p:sp>
          <p:nvSpPr>
            <p:cNvPr id="40" name="rc40"/>
            <p:cNvSpPr/>
            <p:nvPr/>
          </p:nvSpPr>
          <p:spPr>
            <a:xfrm>
              <a:off x="3719949" y="3042472"/>
              <a:ext cx="238662" cy="1169537"/>
            </a:xfrm>
            <a:prstGeom prst="rect">
              <a:avLst/>
            </a:prstGeom>
            <a:solidFill>
              <a:srgbClr val="80BD41">
                <a:alpha val="100000"/>
              </a:srgbClr>
            </a:solidFill>
          </p:spPr>
          <p:txBody>
            <a:bodyPr/>
            <a:lstStyle/>
            <a:p/>
          </p:txBody>
        </p:sp>
        <p:sp>
          <p:nvSpPr>
            <p:cNvPr id="41" name="rc41"/>
            <p:cNvSpPr/>
            <p:nvPr/>
          </p:nvSpPr>
          <p:spPr>
            <a:xfrm>
              <a:off x="3719949" y="2954446"/>
              <a:ext cx="238662" cy="88026"/>
            </a:xfrm>
            <a:prstGeom prst="rect">
              <a:avLst/>
            </a:prstGeom>
            <a:solidFill>
              <a:srgbClr val="1CABE2">
                <a:alpha val="100000"/>
              </a:srgbClr>
            </a:solidFill>
          </p:spPr>
          <p:txBody>
            <a:bodyPr/>
            <a:lstStyle/>
            <a:p/>
          </p:txBody>
        </p:sp>
        <p:sp>
          <p:nvSpPr>
            <p:cNvPr id="42" name="rc42"/>
            <p:cNvSpPr/>
            <p:nvPr/>
          </p:nvSpPr>
          <p:spPr>
            <a:xfrm>
              <a:off x="3985130" y="3008524"/>
              <a:ext cx="238662" cy="1203484"/>
            </a:xfrm>
            <a:prstGeom prst="rect">
              <a:avLst/>
            </a:prstGeom>
            <a:solidFill>
              <a:srgbClr val="80BD41">
                <a:alpha val="100000"/>
              </a:srgbClr>
            </a:solidFill>
          </p:spPr>
          <p:txBody>
            <a:bodyPr/>
            <a:lstStyle/>
            <a:p/>
          </p:txBody>
        </p:sp>
        <p:sp>
          <p:nvSpPr>
            <p:cNvPr id="43" name="rc43"/>
            <p:cNvSpPr/>
            <p:nvPr/>
          </p:nvSpPr>
          <p:spPr>
            <a:xfrm>
              <a:off x="3985130" y="2931703"/>
              <a:ext cx="238662" cy="76821"/>
            </a:xfrm>
            <a:prstGeom prst="rect">
              <a:avLst/>
            </a:prstGeom>
            <a:solidFill>
              <a:srgbClr val="1CABE2">
                <a:alpha val="100000"/>
              </a:srgbClr>
            </a:solidFill>
          </p:spPr>
          <p:txBody>
            <a:bodyPr/>
            <a:lstStyle/>
            <a:p/>
          </p:txBody>
        </p:sp>
        <p:sp>
          <p:nvSpPr>
            <p:cNvPr id="44" name="rc44"/>
            <p:cNvSpPr/>
            <p:nvPr/>
          </p:nvSpPr>
          <p:spPr>
            <a:xfrm>
              <a:off x="4250311" y="2991638"/>
              <a:ext cx="238662" cy="1220371"/>
            </a:xfrm>
            <a:prstGeom prst="rect">
              <a:avLst/>
            </a:prstGeom>
            <a:solidFill>
              <a:srgbClr val="80BD41">
                <a:alpha val="100000"/>
              </a:srgbClr>
            </a:solidFill>
          </p:spPr>
          <p:txBody>
            <a:bodyPr/>
            <a:lstStyle/>
            <a:p/>
          </p:txBody>
        </p:sp>
        <p:sp>
          <p:nvSpPr>
            <p:cNvPr id="45" name="rc45"/>
            <p:cNvSpPr/>
            <p:nvPr/>
          </p:nvSpPr>
          <p:spPr>
            <a:xfrm>
              <a:off x="4250311" y="2927414"/>
              <a:ext cx="238662" cy="64223"/>
            </a:xfrm>
            <a:prstGeom prst="rect">
              <a:avLst/>
            </a:prstGeom>
            <a:solidFill>
              <a:srgbClr val="1CABE2">
                <a:alpha val="100000"/>
              </a:srgbClr>
            </a:solidFill>
          </p:spPr>
          <p:txBody>
            <a:bodyPr/>
            <a:lstStyle/>
            <a:p/>
          </p:txBody>
        </p:sp>
        <p:sp>
          <p:nvSpPr>
            <p:cNvPr id="46" name="rc46"/>
            <p:cNvSpPr/>
            <p:nvPr/>
          </p:nvSpPr>
          <p:spPr>
            <a:xfrm>
              <a:off x="4515492" y="2987491"/>
              <a:ext cx="238662" cy="1224517"/>
            </a:xfrm>
            <a:prstGeom prst="rect">
              <a:avLst/>
            </a:prstGeom>
            <a:solidFill>
              <a:srgbClr val="80BD41">
                <a:alpha val="100000"/>
              </a:srgbClr>
            </a:solidFill>
          </p:spPr>
          <p:txBody>
            <a:bodyPr/>
            <a:lstStyle/>
            <a:p/>
          </p:txBody>
        </p:sp>
        <p:sp>
          <p:nvSpPr>
            <p:cNvPr id="47" name="rc47"/>
            <p:cNvSpPr/>
            <p:nvPr/>
          </p:nvSpPr>
          <p:spPr>
            <a:xfrm>
              <a:off x="4515492" y="2923046"/>
              <a:ext cx="238662" cy="64444"/>
            </a:xfrm>
            <a:prstGeom prst="rect">
              <a:avLst/>
            </a:prstGeom>
            <a:solidFill>
              <a:srgbClr val="1CABE2">
                <a:alpha val="100000"/>
              </a:srgbClr>
            </a:solidFill>
          </p:spPr>
          <p:txBody>
            <a:bodyPr/>
            <a:lstStyle/>
            <a:p/>
          </p:txBody>
        </p:sp>
        <p:sp>
          <p:nvSpPr>
            <p:cNvPr id="48" name="rc48"/>
            <p:cNvSpPr/>
            <p:nvPr/>
          </p:nvSpPr>
          <p:spPr>
            <a:xfrm>
              <a:off x="4780672" y="3035097"/>
              <a:ext cx="238662" cy="1176912"/>
            </a:xfrm>
            <a:prstGeom prst="rect">
              <a:avLst/>
            </a:prstGeom>
            <a:solidFill>
              <a:srgbClr val="80BD41">
                <a:alpha val="100000"/>
              </a:srgbClr>
            </a:solidFill>
          </p:spPr>
          <p:txBody>
            <a:bodyPr/>
            <a:lstStyle/>
            <a:p/>
          </p:txBody>
        </p:sp>
        <p:sp>
          <p:nvSpPr>
            <p:cNvPr id="49" name="rc49"/>
            <p:cNvSpPr/>
            <p:nvPr/>
          </p:nvSpPr>
          <p:spPr>
            <a:xfrm>
              <a:off x="4780672" y="2973153"/>
              <a:ext cx="238662" cy="61944"/>
            </a:xfrm>
            <a:prstGeom prst="rect">
              <a:avLst/>
            </a:prstGeom>
            <a:solidFill>
              <a:srgbClr val="1CABE2">
                <a:alpha val="100000"/>
              </a:srgbClr>
            </a:solidFill>
          </p:spPr>
          <p:txBody>
            <a:bodyPr/>
            <a:lstStyle/>
            <a:p/>
          </p:txBody>
        </p:sp>
        <p:sp>
          <p:nvSpPr>
            <p:cNvPr id="50" name="rc50"/>
            <p:cNvSpPr/>
            <p:nvPr/>
          </p:nvSpPr>
          <p:spPr>
            <a:xfrm>
              <a:off x="5045853" y="3043770"/>
              <a:ext cx="238662" cy="1168239"/>
            </a:xfrm>
            <a:prstGeom prst="rect">
              <a:avLst/>
            </a:prstGeom>
            <a:solidFill>
              <a:srgbClr val="80BD41">
                <a:alpha val="100000"/>
              </a:srgbClr>
            </a:solidFill>
          </p:spPr>
          <p:txBody>
            <a:bodyPr/>
            <a:lstStyle/>
            <a:p/>
          </p:txBody>
        </p:sp>
        <p:sp>
          <p:nvSpPr>
            <p:cNvPr id="51" name="rc51"/>
            <p:cNvSpPr/>
            <p:nvPr/>
          </p:nvSpPr>
          <p:spPr>
            <a:xfrm>
              <a:off x="5045853" y="2982284"/>
              <a:ext cx="238662" cy="61485"/>
            </a:xfrm>
            <a:prstGeom prst="rect">
              <a:avLst/>
            </a:prstGeom>
            <a:solidFill>
              <a:srgbClr val="1CABE2">
                <a:alpha val="100000"/>
              </a:srgbClr>
            </a:solidFill>
          </p:spPr>
          <p:txBody>
            <a:bodyPr/>
            <a:lstStyle/>
            <a:p/>
          </p:txBody>
        </p:sp>
        <p:sp>
          <p:nvSpPr>
            <p:cNvPr id="52" name="rc52"/>
            <p:cNvSpPr/>
            <p:nvPr/>
          </p:nvSpPr>
          <p:spPr>
            <a:xfrm>
              <a:off x="5311034" y="3044340"/>
              <a:ext cx="238662" cy="1167669"/>
            </a:xfrm>
            <a:prstGeom prst="rect">
              <a:avLst/>
            </a:prstGeom>
            <a:solidFill>
              <a:srgbClr val="80BD41">
                <a:alpha val="100000"/>
              </a:srgbClr>
            </a:solidFill>
          </p:spPr>
          <p:txBody>
            <a:bodyPr/>
            <a:lstStyle/>
            <a:p/>
          </p:txBody>
        </p:sp>
        <p:sp>
          <p:nvSpPr>
            <p:cNvPr id="53" name="rc53"/>
            <p:cNvSpPr/>
            <p:nvPr/>
          </p:nvSpPr>
          <p:spPr>
            <a:xfrm>
              <a:off x="5311034" y="2982886"/>
              <a:ext cx="238662" cy="61453"/>
            </a:xfrm>
            <a:prstGeom prst="rect">
              <a:avLst/>
            </a:prstGeom>
            <a:solidFill>
              <a:srgbClr val="1CABE2">
                <a:alpha val="100000"/>
              </a:srgbClr>
            </a:solidFill>
          </p:spPr>
          <p:txBody>
            <a:bodyPr/>
            <a:lstStyle/>
            <a:p/>
          </p:txBody>
        </p:sp>
        <p:sp>
          <p:nvSpPr>
            <p:cNvPr id="54" name="rc54"/>
            <p:cNvSpPr/>
            <p:nvPr/>
          </p:nvSpPr>
          <p:spPr>
            <a:xfrm>
              <a:off x="5576215" y="3061321"/>
              <a:ext cx="238662" cy="1150687"/>
            </a:xfrm>
            <a:prstGeom prst="rect">
              <a:avLst/>
            </a:prstGeom>
            <a:solidFill>
              <a:srgbClr val="80BD41">
                <a:alpha val="100000"/>
              </a:srgbClr>
            </a:solidFill>
          </p:spPr>
          <p:txBody>
            <a:bodyPr/>
            <a:lstStyle/>
            <a:p/>
          </p:txBody>
        </p:sp>
        <p:sp>
          <p:nvSpPr>
            <p:cNvPr id="55" name="rc55"/>
            <p:cNvSpPr/>
            <p:nvPr/>
          </p:nvSpPr>
          <p:spPr>
            <a:xfrm>
              <a:off x="5576215" y="2987871"/>
              <a:ext cx="238662" cy="73450"/>
            </a:xfrm>
            <a:prstGeom prst="rect">
              <a:avLst/>
            </a:prstGeom>
            <a:solidFill>
              <a:srgbClr val="1CABE2">
                <a:alpha val="100000"/>
              </a:srgbClr>
            </a:solidFill>
          </p:spPr>
          <p:txBody>
            <a:bodyPr/>
            <a:lstStyle/>
            <a:p/>
          </p:txBody>
        </p:sp>
        <p:sp>
          <p:nvSpPr>
            <p:cNvPr id="56" name="rc56"/>
            <p:cNvSpPr/>
            <p:nvPr/>
          </p:nvSpPr>
          <p:spPr>
            <a:xfrm>
              <a:off x="5841395" y="3089366"/>
              <a:ext cx="238662" cy="1122643"/>
            </a:xfrm>
            <a:prstGeom prst="rect">
              <a:avLst/>
            </a:prstGeom>
            <a:solidFill>
              <a:srgbClr val="80BD41">
                <a:alpha val="100000"/>
              </a:srgbClr>
            </a:solidFill>
          </p:spPr>
          <p:txBody>
            <a:bodyPr/>
            <a:lstStyle/>
            <a:p/>
          </p:txBody>
        </p:sp>
        <p:sp>
          <p:nvSpPr>
            <p:cNvPr id="57" name="rc57"/>
            <p:cNvSpPr/>
            <p:nvPr/>
          </p:nvSpPr>
          <p:spPr>
            <a:xfrm>
              <a:off x="5841395" y="3017704"/>
              <a:ext cx="238662" cy="71661"/>
            </a:xfrm>
            <a:prstGeom prst="rect">
              <a:avLst/>
            </a:prstGeom>
            <a:solidFill>
              <a:srgbClr val="1CABE2">
                <a:alpha val="100000"/>
              </a:srgbClr>
            </a:solidFill>
          </p:spPr>
          <p:txBody>
            <a:bodyPr/>
            <a:lstStyle/>
            <a:p/>
          </p:txBody>
        </p:sp>
        <p:sp>
          <p:nvSpPr>
            <p:cNvPr id="58" name="rc58"/>
            <p:cNvSpPr/>
            <p:nvPr/>
          </p:nvSpPr>
          <p:spPr>
            <a:xfrm>
              <a:off x="6106576" y="3124959"/>
              <a:ext cx="238662" cy="1087050"/>
            </a:xfrm>
            <a:prstGeom prst="rect">
              <a:avLst/>
            </a:prstGeom>
            <a:solidFill>
              <a:srgbClr val="80BD41">
                <a:alpha val="100000"/>
              </a:srgbClr>
            </a:solidFill>
          </p:spPr>
          <p:txBody>
            <a:bodyPr/>
            <a:lstStyle/>
            <a:p/>
          </p:txBody>
        </p:sp>
        <p:sp>
          <p:nvSpPr>
            <p:cNvPr id="59" name="rc59"/>
            <p:cNvSpPr/>
            <p:nvPr/>
          </p:nvSpPr>
          <p:spPr>
            <a:xfrm>
              <a:off x="6106576" y="3055576"/>
              <a:ext cx="238662" cy="69382"/>
            </a:xfrm>
            <a:prstGeom prst="rect">
              <a:avLst/>
            </a:prstGeom>
            <a:solidFill>
              <a:srgbClr val="1CABE2">
                <a:alpha val="100000"/>
              </a:srgbClr>
            </a:solidFill>
          </p:spPr>
          <p:txBody>
            <a:bodyPr/>
            <a:lstStyle/>
            <a:p/>
          </p:txBody>
        </p:sp>
        <p:sp>
          <p:nvSpPr>
            <p:cNvPr id="60" name="rc60"/>
            <p:cNvSpPr/>
            <p:nvPr/>
          </p:nvSpPr>
          <p:spPr>
            <a:xfrm>
              <a:off x="6371757" y="3164050"/>
              <a:ext cx="238662" cy="1047958"/>
            </a:xfrm>
            <a:prstGeom prst="rect">
              <a:avLst/>
            </a:prstGeom>
            <a:solidFill>
              <a:srgbClr val="80BD41">
                <a:alpha val="100000"/>
              </a:srgbClr>
            </a:solidFill>
          </p:spPr>
          <p:txBody>
            <a:bodyPr/>
            <a:lstStyle/>
            <a:p/>
          </p:txBody>
        </p:sp>
        <p:sp>
          <p:nvSpPr>
            <p:cNvPr id="61" name="rc61"/>
            <p:cNvSpPr/>
            <p:nvPr/>
          </p:nvSpPr>
          <p:spPr>
            <a:xfrm>
              <a:off x="6371757" y="3085172"/>
              <a:ext cx="238662" cy="78878"/>
            </a:xfrm>
            <a:prstGeom prst="rect">
              <a:avLst/>
            </a:prstGeom>
            <a:solidFill>
              <a:srgbClr val="1CABE2">
                <a:alpha val="100000"/>
              </a:srgbClr>
            </a:solidFill>
          </p:spPr>
          <p:txBody>
            <a:bodyPr/>
            <a:lstStyle/>
            <a:p/>
          </p:txBody>
        </p:sp>
        <p:sp>
          <p:nvSpPr>
            <p:cNvPr id="62" name="rc62"/>
            <p:cNvSpPr/>
            <p:nvPr/>
          </p:nvSpPr>
          <p:spPr>
            <a:xfrm>
              <a:off x="6636938" y="3203648"/>
              <a:ext cx="238662" cy="1008361"/>
            </a:xfrm>
            <a:prstGeom prst="rect">
              <a:avLst/>
            </a:prstGeom>
            <a:solidFill>
              <a:srgbClr val="80BD41">
                <a:alpha val="100000"/>
              </a:srgbClr>
            </a:solidFill>
          </p:spPr>
          <p:txBody>
            <a:bodyPr/>
            <a:lstStyle/>
            <a:p/>
          </p:txBody>
        </p:sp>
        <p:sp>
          <p:nvSpPr>
            <p:cNvPr id="63" name="rc63"/>
            <p:cNvSpPr/>
            <p:nvPr/>
          </p:nvSpPr>
          <p:spPr>
            <a:xfrm>
              <a:off x="6636938" y="3127745"/>
              <a:ext cx="238662" cy="75903"/>
            </a:xfrm>
            <a:prstGeom prst="rect">
              <a:avLst/>
            </a:prstGeom>
            <a:solidFill>
              <a:srgbClr val="1CABE2">
                <a:alpha val="100000"/>
              </a:srgbClr>
            </a:solidFill>
          </p:spPr>
          <p:txBody>
            <a:bodyPr/>
            <a:lstStyle/>
            <a:p/>
          </p:txBody>
        </p:sp>
        <p:sp>
          <p:nvSpPr>
            <p:cNvPr id="64" name="rc64"/>
            <p:cNvSpPr/>
            <p:nvPr/>
          </p:nvSpPr>
          <p:spPr>
            <a:xfrm>
              <a:off x="6902119" y="3195371"/>
              <a:ext cx="238662" cy="1016638"/>
            </a:xfrm>
            <a:prstGeom prst="rect">
              <a:avLst/>
            </a:prstGeom>
            <a:solidFill>
              <a:srgbClr val="80BD41">
                <a:alpha val="100000"/>
              </a:srgbClr>
            </a:solidFill>
          </p:spPr>
          <p:txBody>
            <a:bodyPr/>
            <a:lstStyle/>
            <a:p/>
          </p:txBody>
        </p:sp>
        <p:sp>
          <p:nvSpPr>
            <p:cNvPr id="65" name="rc65"/>
            <p:cNvSpPr/>
            <p:nvPr/>
          </p:nvSpPr>
          <p:spPr>
            <a:xfrm>
              <a:off x="6902119" y="3118850"/>
              <a:ext cx="238662" cy="76520"/>
            </a:xfrm>
            <a:prstGeom prst="rect">
              <a:avLst/>
            </a:prstGeom>
            <a:solidFill>
              <a:srgbClr val="1CABE2">
                <a:alpha val="100000"/>
              </a:srgbClr>
            </a:solidFill>
          </p:spPr>
          <p:txBody>
            <a:bodyPr/>
            <a:lstStyle/>
            <a:p/>
          </p:txBody>
        </p:sp>
        <p:sp>
          <p:nvSpPr>
            <p:cNvPr id="66" name="rc66"/>
            <p:cNvSpPr/>
            <p:nvPr/>
          </p:nvSpPr>
          <p:spPr>
            <a:xfrm>
              <a:off x="7167299" y="3212637"/>
              <a:ext cx="238662" cy="999371"/>
            </a:xfrm>
            <a:prstGeom prst="rect">
              <a:avLst/>
            </a:prstGeom>
            <a:solidFill>
              <a:srgbClr val="80BD41">
                <a:alpha val="100000"/>
              </a:srgbClr>
            </a:solidFill>
          </p:spPr>
          <p:txBody>
            <a:bodyPr/>
            <a:lstStyle/>
            <a:p/>
          </p:txBody>
        </p:sp>
        <p:sp>
          <p:nvSpPr>
            <p:cNvPr id="67" name="rc67"/>
            <p:cNvSpPr/>
            <p:nvPr/>
          </p:nvSpPr>
          <p:spPr>
            <a:xfrm>
              <a:off x="7167299" y="3125735"/>
              <a:ext cx="238662" cy="86902"/>
            </a:xfrm>
            <a:prstGeom prst="rect">
              <a:avLst/>
            </a:prstGeom>
            <a:solidFill>
              <a:srgbClr val="1CABE2">
                <a:alpha val="100000"/>
              </a:srgbClr>
            </a:solidFill>
          </p:spPr>
          <p:txBody>
            <a:bodyPr/>
            <a:lstStyle/>
            <a:p/>
          </p:txBody>
        </p:sp>
        <p:sp>
          <p:nvSpPr>
            <p:cNvPr id="68" name="rc68"/>
            <p:cNvSpPr/>
            <p:nvPr/>
          </p:nvSpPr>
          <p:spPr>
            <a:xfrm>
              <a:off x="7432480" y="3212890"/>
              <a:ext cx="238662" cy="999118"/>
            </a:xfrm>
            <a:prstGeom prst="rect">
              <a:avLst/>
            </a:prstGeom>
            <a:solidFill>
              <a:srgbClr val="80BD41">
                <a:alpha val="100000"/>
              </a:srgbClr>
            </a:solidFill>
          </p:spPr>
          <p:txBody>
            <a:bodyPr/>
            <a:lstStyle/>
            <a:p/>
          </p:txBody>
        </p:sp>
        <p:sp>
          <p:nvSpPr>
            <p:cNvPr id="69" name="rc69"/>
            <p:cNvSpPr/>
            <p:nvPr/>
          </p:nvSpPr>
          <p:spPr>
            <a:xfrm>
              <a:off x="7432480" y="3126004"/>
              <a:ext cx="238662" cy="86886"/>
            </a:xfrm>
            <a:prstGeom prst="rect">
              <a:avLst/>
            </a:prstGeom>
            <a:solidFill>
              <a:srgbClr val="1CABE2">
                <a:alpha val="100000"/>
              </a:srgbClr>
            </a:solidFill>
          </p:spPr>
          <p:txBody>
            <a:bodyPr/>
            <a:lstStyle/>
            <a:p/>
          </p:txBody>
        </p:sp>
        <p:sp>
          <p:nvSpPr>
            <p:cNvPr id="70" name="rc70"/>
            <p:cNvSpPr/>
            <p:nvPr/>
          </p:nvSpPr>
          <p:spPr>
            <a:xfrm>
              <a:off x="7697661" y="3219332"/>
              <a:ext cx="238662" cy="992677"/>
            </a:xfrm>
            <a:prstGeom prst="rect">
              <a:avLst/>
            </a:prstGeom>
            <a:solidFill>
              <a:srgbClr val="80BD41">
                <a:alpha val="100000"/>
              </a:srgbClr>
            </a:solidFill>
          </p:spPr>
          <p:txBody>
            <a:bodyPr/>
            <a:lstStyle/>
            <a:p/>
          </p:txBody>
        </p:sp>
        <p:sp>
          <p:nvSpPr>
            <p:cNvPr id="71" name="rc71"/>
            <p:cNvSpPr/>
            <p:nvPr/>
          </p:nvSpPr>
          <p:spPr>
            <a:xfrm>
              <a:off x="7697661" y="3133015"/>
              <a:ext cx="238662" cy="86317"/>
            </a:xfrm>
            <a:prstGeom prst="rect">
              <a:avLst/>
            </a:prstGeom>
            <a:solidFill>
              <a:srgbClr val="1CABE2">
                <a:alpha val="100000"/>
              </a:srgbClr>
            </a:solidFill>
          </p:spPr>
          <p:txBody>
            <a:bodyPr/>
            <a:lstStyle/>
            <a:p/>
          </p:txBody>
        </p:sp>
        <p:sp>
          <p:nvSpPr>
            <p:cNvPr id="72" name="rc72"/>
            <p:cNvSpPr/>
            <p:nvPr/>
          </p:nvSpPr>
          <p:spPr>
            <a:xfrm>
              <a:off x="7962842" y="3224808"/>
              <a:ext cx="238662" cy="987201"/>
            </a:xfrm>
            <a:prstGeom prst="rect">
              <a:avLst/>
            </a:prstGeom>
            <a:solidFill>
              <a:srgbClr val="80BD41">
                <a:alpha val="100000"/>
              </a:srgbClr>
            </a:solidFill>
          </p:spPr>
          <p:txBody>
            <a:bodyPr/>
            <a:lstStyle/>
            <a:p/>
          </p:txBody>
        </p:sp>
        <p:sp>
          <p:nvSpPr>
            <p:cNvPr id="73" name="rc73"/>
            <p:cNvSpPr/>
            <p:nvPr/>
          </p:nvSpPr>
          <p:spPr>
            <a:xfrm>
              <a:off x="7962842" y="3138965"/>
              <a:ext cx="238662" cy="85842"/>
            </a:xfrm>
            <a:prstGeom prst="rect">
              <a:avLst/>
            </a:prstGeom>
            <a:solidFill>
              <a:srgbClr val="1CABE2">
                <a:alpha val="100000"/>
              </a:srgbClr>
            </a:solidFill>
          </p:spPr>
          <p:txBody>
            <a:bodyPr/>
            <a:lstStyle/>
            <a:p/>
          </p:txBody>
        </p:sp>
        <p:sp>
          <p:nvSpPr>
            <p:cNvPr id="74" name="pl74"/>
            <p:cNvSpPr/>
            <p:nvPr/>
          </p:nvSpPr>
          <p:spPr>
            <a:xfrm>
              <a:off x="1452654" y="2171156"/>
              <a:ext cx="6629519" cy="85930"/>
            </a:xfrm>
            <a:custGeom>
              <a:avLst/>
              <a:pathLst>
                <a:path w="6629519" h="85930">
                  <a:moveTo>
                    <a:pt x="0" y="85930"/>
                  </a:moveTo>
                  <a:lnTo>
                    <a:pt x="265180" y="85930"/>
                  </a:lnTo>
                  <a:lnTo>
                    <a:pt x="530361" y="85930"/>
                  </a:lnTo>
                  <a:lnTo>
                    <a:pt x="795542" y="85930"/>
                  </a:lnTo>
                  <a:lnTo>
                    <a:pt x="1060723" y="64447"/>
                  </a:lnTo>
                  <a:lnTo>
                    <a:pt x="1325903" y="85930"/>
                  </a:lnTo>
                  <a:lnTo>
                    <a:pt x="1591084" y="64447"/>
                  </a:lnTo>
                  <a:lnTo>
                    <a:pt x="1856265" y="64447"/>
                  </a:lnTo>
                  <a:lnTo>
                    <a:pt x="2121446" y="64447"/>
                  </a:lnTo>
                  <a:lnTo>
                    <a:pt x="2386626" y="42965"/>
                  </a:lnTo>
                  <a:lnTo>
                    <a:pt x="2651807" y="21482"/>
                  </a:lnTo>
                  <a:lnTo>
                    <a:pt x="2916988" y="0"/>
                  </a:lnTo>
                  <a:lnTo>
                    <a:pt x="3182169" y="0"/>
                  </a:lnTo>
                  <a:lnTo>
                    <a:pt x="3447350" y="0"/>
                  </a:lnTo>
                  <a:lnTo>
                    <a:pt x="3712530" y="0"/>
                  </a:lnTo>
                  <a:lnTo>
                    <a:pt x="3977711" y="0"/>
                  </a:lnTo>
                  <a:lnTo>
                    <a:pt x="4242892" y="21482"/>
                  </a:lnTo>
                  <a:lnTo>
                    <a:pt x="4508073" y="21482"/>
                  </a:lnTo>
                  <a:lnTo>
                    <a:pt x="4773253" y="21482"/>
                  </a:lnTo>
                  <a:lnTo>
                    <a:pt x="5038434" y="42965"/>
                  </a:lnTo>
                  <a:lnTo>
                    <a:pt x="5303615" y="42965"/>
                  </a:lnTo>
                  <a:lnTo>
                    <a:pt x="5568796" y="42965"/>
                  </a:lnTo>
                  <a:lnTo>
                    <a:pt x="5833977" y="64447"/>
                  </a:lnTo>
                  <a:lnTo>
                    <a:pt x="6099157" y="64447"/>
                  </a:lnTo>
                  <a:lnTo>
                    <a:pt x="6364338" y="64447"/>
                  </a:lnTo>
                  <a:lnTo>
                    <a:pt x="6629519" y="64447"/>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69597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6116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1335100" y="29977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681.3</a:t>
              </a:r>
            </a:p>
          </p:txBody>
        </p:sp>
        <p:sp>
          <p:nvSpPr>
            <p:cNvPr id="87" name="tx87"/>
            <p:cNvSpPr/>
            <p:nvPr/>
          </p:nvSpPr>
          <p:spPr>
            <a:xfrm>
              <a:off x="2700181" y="29270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a:t>
              </a:r>
            </a:p>
          </p:txBody>
        </p:sp>
        <p:sp>
          <p:nvSpPr>
            <p:cNvPr id="88" name="tx88"/>
            <p:cNvSpPr/>
            <p:nvPr/>
          </p:nvSpPr>
          <p:spPr>
            <a:xfrm>
              <a:off x="4026085" y="279577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809</a:t>
              </a:r>
            </a:p>
          </p:txBody>
        </p:sp>
        <p:sp>
          <p:nvSpPr>
            <p:cNvPr id="89" name="tx89"/>
            <p:cNvSpPr/>
            <p:nvPr/>
          </p:nvSpPr>
          <p:spPr>
            <a:xfrm>
              <a:off x="5312812" y="2846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776.6</a:t>
              </a:r>
            </a:p>
          </p:txBody>
        </p:sp>
        <p:sp>
          <p:nvSpPr>
            <p:cNvPr id="90" name="tx90"/>
            <p:cNvSpPr/>
            <p:nvPr/>
          </p:nvSpPr>
          <p:spPr>
            <a:xfrm>
              <a:off x="6412712" y="2950392"/>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1" name="tx91"/>
            <p:cNvSpPr/>
            <p:nvPr/>
          </p:nvSpPr>
          <p:spPr>
            <a:xfrm>
              <a:off x="6638716" y="2991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685.1</a:t>
              </a:r>
            </a:p>
          </p:txBody>
        </p:sp>
        <p:sp>
          <p:nvSpPr>
            <p:cNvPr id="92" name="tx92"/>
            <p:cNvSpPr/>
            <p:nvPr/>
          </p:nvSpPr>
          <p:spPr>
            <a:xfrm>
              <a:off x="6903896" y="29829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690.7</a:t>
              </a:r>
            </a:p>
          </p:txBody>
        </p:sp>
        <p:sp>
          <p:nvSpPr>
            <p:cNvPr id="93" name="tx93"/>
            <p:cNvSpPr/>
            <p:nvPr/>
          </p:nvSpPr>
          <p:spPr>
            <a:xfrm>
              <a:off x="7169077" y="29898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686.4</a:t>
              </a:r>
            </a:p>
          </p:txBody>
        </p:sp>
        <p:sp>
          <p:nvSpPr>
            <p:cNvPr id="94" name="tx94"/>
            <p:cNvSpPr/>
            <p:nvPr/>
          </p:nvSpPr>
          <p:spPr>
            <a:xfrm>
              <a:off x="7434258" y="2990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5" name="tx95"/>
            <p:cNvSpPr/>
            <p:nvPr/>
          </p:nvSpPr>
          <p:spPr>
            <a:xfrm>
              <a:off x="7699439" y="29970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681.8</a:t>
              </a:r>
            </a:p>
          </p:txBody>
        </p:sp>
        <p:sp>
          <p:nvSpPr>
            <p:cNvPr id="96" name="tx96"/>
            <p:cNvSpPr/>
            <p:nvPr/>
          </p:nvSpPr>
          <p:spPr>
            <a:xfrm>
              <a:off x="8003796" y="30030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678</a:t>
              </a:r>
            </a:p>
          </p:txBody>
        </p:sp>
        <p:sp>
          <p:nvSpPr>
            <p:cNvPr id="97" name="pl97"/>
            <p:cNvSpPr/>
            <p:nvPr/>
          </p:nvSpPr>
          <p:spPr>
            <a:xfrm>
              <a:off x="1452654"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74277" y="36863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a:t>
              </a:r>
            </a:p>
          </p:txBody>
        </p:sp>
        <p:sp>
          <p:nvSpPr>
            <p:cNvPr id="109" name="tx109"/>
            <p:cNvSpPr/>
            <p:nvPr/>
          </p:nvSpPr>
          <p:spPr>
            <a:xfrm>
              <a:off x="1361226" y="31471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0" name="tx110"/>
            <p:cNvSpPr/>
            <p:nvPr/>
          </p:nvSpPr>
          <p:spPr>
            <a:xfrm>
              <a:off x="2661004" y="36541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660.7</a:t>
              </a:r>
            </a:p>
          </p:txBody>
        </p:sp>
        <p:sp>
          <p:nvSpPr>
            <p:cNvPr id="111" name="tx111"/>
            <p:cNvSpPr/>
            <p:nvPr/>
          </p:nvSpPr>
          <p:spPr>
            <a:xfrm>
              <a:off x="2687130" y="30796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a:t>
              </a:r>
            </a:p>
          </p:txBody>
        </p:sp>
        <p:sp>
          <p:nvSpPr>
            <p:cNvPr id="112" name="tx112"/>
            <p:cNvSpPr/>
            <p:nvPr/>
          </p:nvSpPr>
          <p:spPr>
            <a:xfrm>
              <a:off x="3986908" y="3575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760.4</a:t>
              </a:r>
            </a:p>
          </p:txBody>
        </p:sp>
        <p:sp>
          <p:nvSpPr>
            <p:cNvPr id="113" name="tx113"/>
            <p:cNvSpPr/>
            <p:nvPr/>
          </p:nvSpPr>
          <p:spPr>
            <a:xfrm>
              <a:off x="4013033" y="2935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4" name="tx114"/>
            <p:cNvSpPr/>
            <p:nvPr/>
          </p:nvSpPr>
          <p:spPr>
            <a:xfrm>
              <a:off x="5312812" y="35930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737.8</a:t>
              </a:r>
            </a:p>
          </p:txBody>
        </p:sp>
        <p:sp>
          <p:nvSpPr>
            <p:cNvPr id="115" name="tx115"/>
            <p:cNvSpPr/>
            <p:nvPr/>
          </p:nvSpPr>
          <p:spPr>
            <a:xfrm>
              <a:off x="5338937" y="29785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6" name="tx116"/>
            <p:cNvSpPr/>
            <p:nvPr/>
          </p:nvSpPr>
          <p:spPr>
            <a:xfrm>
              <a:off x="6373535" y="3652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662.2</a:t>
              </a:r>
            </a:p>
          </p:txBody>
        </p:sp>
        <p:sp>
          <p:nvSpPr>
            <p:cNvPr id="117" name="tx117"/>
            <p:cNvSpPr/>
            <p:nvPr/>
          </p:nvSpPr>
          <p:spPr>
            <a:xfrm>
              <a:off x="6399660" y="3089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18" name="tx118"/>
            <p:cNvSpPr/>
            <p:nvPr/>
          </p:nvSpPr>
          <p:spPr>
            <a:xfrm>
              <a:off x="6638716" y="36727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9" name="tx119"/>
            <p:cNvSpPr/>
            <p:nvPr/>
          </p:nvSpPr>
          <p:spPr>
            <a:xfrm>
              <a:off x="6704018" y="31306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0" name="tx120"/>
            <p:cNvSpPr/>
            <p:nvPr/>
          </p:nvSpPr>
          <p:spPr>
            <a:xfrm>
              <a:off x="6903896" y="36686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642.4</a:t>
              </a:r>
            </a:p>
          </p:txBody>
        </p:sp>
        <p:sp>
          <p:nvSpPr>
            <p:cNvPr id="121" name="tx121"/>
            <p:cNvSpPr/>
            <p:nvPr/>
          </p:nvSpPr>
          <p:spPr>
            <a:xfrm>
              <a:off x="6930022" y="3122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22" name="tx122"/>
            <p:cNvSpPr/>
            <p:nvPr/>
          </p:nvSpPr>
          <p:spPr>
            <a:xfrm>
              <a:off x="7169077" y="36772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631.5</a:t>
              </a:r>
            </a:p>
          </p:txBody>
        </p:sp>
        <p:sp>
          <p:nvSpPr>
            <p:cNvPr id="123" name="tx123"/>
            <p:cNvSpPr/>
            <p:nvPr/>
          </p:nvSpPr>
          <p:spPr>
            <a:xfrm>
              <a:off x="7195203" y="3134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4" name="tx124"/>
            <p:cNvSpPr/>
            <p:nvPr/>
          </p:nvSpPr>
          <p:spPr>
            <a:xfrm>
              <a:off x="7434258" y="36773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631.3</a:t>
              </a:r>
            </a:p>
          </p:txBody>
        </p:sp>
        <p:sp>
          <p:nvSpPr>
            <p:cNvPr id="125" name="tx125"/>
            <p:cNvSpPr/>
            <p:nvPr/>
          </p:nvSpPr>
          <p:spPr>
            <a:xfrm>
              <a:off x="7460384" y="3134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6" name="tx126"/>
            <p:cNvSpPr/>
            <p:nvPr/>
          </p:nvSpPr>
          <p:spPr>
            <a:xfrm>
              <a:off x="7699439" y="3680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627.2</a:t>
              </a:r>
            </a:p>
          </p:txBody>
        </p:sp>
        <p:sp>
          <p:nvSpPr>
            <p:cNvPr id="127" name="tx127"/>
            <p:cNvSpPr/>
            <p:nvPr/>
          </p:nvSpPr>
          <p:spPr>
            <a:xfrm>
              <a:off x="7725564" y="314140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28" name="tx128"/>
            <p:cNvSpPr/>
            <p:nvPr/>
          </p:nvSpPr>
          <p:spPr>
            <a:xfrm>
              <a:off x="7964620" y="36833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623.8</a:t>
              </a:r>
            </a:p>
          </p:txBody>
        </p:sp>
        <p:sp>
          <p:nvSpPr>
            <p:cNvPr id="129" name="tx129"/>
            <p:cNvSpPr/>
            <p:nvPr/>
          </p:nvSpPr>
          <p:spPr>
            <a:xfrm>
              <a:off x="7990745" y="3146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a:t>
              </a:r>
            </a:p>
          </p:txBody>
        </p:sp>
        <p:sp>
          <p:nvSpPr>
            <p:cNvPr id="130" name="tx130"/>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3685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5918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52747" y="5080163"/>
              <a:ext cx="201456" cy="201456"/>
            </a:xfrm>
            <a:prstGeom prst="rect">
              <a:avLst/>
            </a:prstGeom>
            <a:solidFill>
              <a:srgbClr val="1CABE2">
                <a:alpha val="100000"/>
              </a:srgbClr>
            </a:solidFill>
          </p:spPr>
          <p:txBody>
            <a:bodyPr/>
            <a:lstStyle/>
            <a:p/>
          </p:txBody>
        </p:sp>
        <p:sp>
          <p:nvSpPr>
            <p:cNvPr id="154" name="rc154"/>
            <p:cNvSpPr/>
            <p:nvPr/>
          </p:nvSpPr>
          <p:spPr>
            <a:xfrm>
              <a:off x="5657835" y="5080163"/>
              <a:ext cx="201456" cy="201456"/>
            </a:xfrm>
            <a:prstGeom prst="rect">
              <a:avLst/>
            </a:prstGeom>
            <a:solidFill>
              <a:srgbClr val="80BD41">
                <a:alpha val="100000"/>
              </a:srgbClr>
            </a:solidFill>
          </p:spPr>
          <p:txBody>
            <a:bodyPr/>
            <a:lstStyle/>
            <a:p/>
          </p:txBody>
        </p:sp>
        <p:sp>
          <p:nvSpPr>
            <p:cNvPr id="155" name="tx155"/>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89913" y="1582906"/>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2000-2025</a:t>
              </a:r>
            </a:p>
          </p:txBody>
        </p:sp>
        <p:sp>
          <p:nvSpPr>
            <p:cNvPr id="159" name="pl159"/>
            <p:cNvSpPr/>
            <p:nvPr/>
          </p:nvSpPr>
          <p:spPr>
            <a:xfrm>
              <a:off x="22520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894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9268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7642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707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0081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8455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40557"/>
              <a:ext cx="6083246" cy="124062"/>
            </a:xfrm>
            <a:prstGeom prst="rect">
              <a:avLst/>
            </a:prstGeom>
            <a:solidFill>
              <a:srgbClr val="80BD41">
                <a:alpha val="100000"/>
              </a:srgbClr>
            </a:solidFill>
          </p:spPr>
          <p:txBody>
            <a:bodyPr/>
            <a:lstStyle/>
            <a:p/>
          </p:txBody>
        </p:sp>
        <p:sp>
          <p:nvSpPr>
            <p:cNvPr id="171" name="rc171"/>
            <p:cNvSpPr/>
            <p:nvPr/>
          </p:nvSpPr>
          <p:spPr>
            <a:xfrm>
              <a:off x="7416569" y="5840557"/>
              <a:ext cx="457878" cy="124062"/>
            </a:xfrm>
            <a:prstGeom prst="rect">
              <a:avLst/>
            </a:prstGeom>
            <a:solidFill>
              <a:srgbClr val="1CABE2">
                <a:alpha val="100000"/>
              </a:srgbClr>
            </a:solidFill>
          </p:spPr>
          <p:txBody>
            <a:bodyPr/>
            <a:lstStyle/>
            <a:p/>
          </p:txBody>
        </p:sp>
        <p:sp>
          <p:nvSpPr>
            <p:cNvPr id="172" name="rc172"/>
            <p:cNvSpPr/>
            <p:nvPr/>
          </p:nvSpPr>
          <p:spPr>
            <a:xfrm>
              <a:off x="1333322" y="5685479"/>
              <a:ext cx="5762345" cy="124062"/>
            </a:xfrm>
            <a:prstGeom prst="rect">
              <a:avLst/>
            </a:prstGeom>
            <a:solidFill>
              <a:srgbClr val="80BD41">
                <a:alpha val="100000"/>
              </a:srgbClr>
            </a:solidFill>
          </p:spPr>
          <p:txBody>
            <a:bodyPr/>
            <a:lstStyle/>
            <a:p/>
          </p:txBody>
        </p:sp>
        <p:sp>
          <p:nvSpPr>
            <p:cNvPr id="173" name="rc173"/>
            <p:cNvSpPr/>
            <p:nvPr/>
          </p:nvSpPr>
          <p:spPr>
            <a:xfrm>
              <a:off x="7095668" y="5685479"/>
              <a:ext cx="501057" cy="124062"/>
            </a:xfrm>
            <a:prstGeom prst="rect">
              <a:avLst/>
            </a:prstGeom>
            <a:solidFill>
              <a:srgbClr val="1CABE2">
                <a:alpha val="100000"/>
              </a:srgbClr>
            </a:solidFill>
          </p:spPr>
          <p:txBody>
            <a:bodyPr/>
            <a:lstStyle/>
            <a:p/>
          </p:txBody>
        </p:sp>
        <p:sp>
          <p:nvSpPr>
            <p:cNvPr id="174" name="rc174"/>
            <p:cNvSpPr/>
            <p:nvPr/>
          </p:nvSpPr>
          <p:spPr>
            <a:xfrm>
              <a:off x="1333322" y="5530401"/>
              <a:ext cx="5730559" cy="124062"/>
            </a:xfrm>
            <a:prstGeom prst="rect">
              <a:avLst/>
            </a:prstGeom>
            <a:solidFill>
              <a:srgbClr val="80BD41">
                <a:alpha val="100000"/>
              </a:srgbClr>
            </a:solidFill>
          </p:spPr>
          <p:txBody>
            <a:bodyPr/>
            <a:lstStyle/>
            <a:p/>
          </p:txBody>
        </p:sp>
        <p:sp>
          <p:nvSpPr>
            <p:cNvPr id="175" name="rc175"/>
            <p:cNvSpPr/>
            <p:nvPr/>
          </p:nvSpPr>
          <p:spPr>
            <a:xfrm>
              <a:off x="7063881" y="5530401"/>
              <a:ext cx="498301" cy="124062"/>
            </a:xfrm>
            <a:prstGeom prst="rect">
              <a:avLst/>
            </a:prstGeom>
            <a:solidFill>
              <a:srgbClr val="1CABE2">
                <a:alpha val="100000"/>
              </a:srgbClr>
            </a:solidFill>
          </p:spPr>
          <p:txBody>
            <a:bodyPr/>
            <a:lstStyle/>
            <a:p/>
          </p:txBody>
        </p:sp>
        <p:sp>
          <p:nvSpPr>
            <p:cNvPr id="176" name="tx176"/>
            <p:cNvSpPr/>
            <p:nvPr/>
          </p:nvSpPr>
          <p:spPr>
            <a:xfrm>
              <a:off x="8105041" y="5860864"/>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77" name="tx177"/>
            <p:cNvSpPr/>
            <p:nvPr/>
          </p:nvSpPr>
          <p:spPr>
            <a:xfrm>
              <a:off x="776531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681.8</a:t>
              </a:r>
            </a:p>
          </p:txBody>
        </p:sp>
        <p:sp>
          <p:nvSpPr>
            <p:cNvPr id="178" name="tx178"/>
            <p:cNvSpPr/>
            <p:nvPr/>
          </p:nvSpPr>
          <p:spPr>
            <a:xfrm>
              <a:off x="7777162"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678</a:t>
              </a:r>
            </a:p>
          </p:txBody>
        </p:sp>
        <p:sp>
          <p:nvSpPr>
            <p:cNvPr id="179" name="tx179"/>
            <p:cNvSpPr/>
            <p:nvPr/>
          </p:nvSpPr>
          <p:spPr>
            <a:xfrm>
              <a:off x="4239307"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662.2</a:t>
              </a:r>
            </a:p>
          </p:txBody>
        </p:sp>
        <p:sp>
          <p:nvSpPr>
            <p:cNvPr id="180" name="tx180"/>
            <p:cNvSpPr/>
            <p:nvPr/>
          </p:nvSpPr>
          <p:spPr>
            <a:xfrm>
              <a:off x="754001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81" name="tx181"/>
            <p:cNvSpPr/>
            <p:nvPr/>
          </p:nvSpPr>
          <p:spPr>
            <a:xfrm>
              <a:off x="407885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627.2</a:t>
              </a:r>
            </a:p>
          </p:txBody>
        </p:sp>
        <p:sp>
          <p:nvSpPr>
            <p:cNvPr id="182" name="tx182"/>
            <p:cNvSpPr/>
            <p:nvPr/>
          </p:nvSpPr>
          <p:spPr>
            <a:xfrm>
              <a:off x="7240703" y="5707388"/>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54.5</a:t>
              </a:r>
            </a:p>
          </p:txBody>
        </p:sp>
        <p:sp>
          <p:nvSpPr>
            <p:cNvPr id="183" name="tx183"/>
            <p:cNvSpPr/>
            <p:nvPr/>
          </p:nvSpPr>
          <p:spPr>
            <a:xfrm>
              <a:off x="4062963"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623.8</a:t>
              </a:r>
            </a:p>
          </p:txBody>
        </p:sp>
        <p:sp>
          <p:nvSpPr>
            <p:cNvPr id="184" name="tx184"/>
            <p:cNvSpPr/>
            <p:nvPr/>
          </p:nvSpPr>
          <p:spPr>
            <a:xfrm>
              <a:off x="720753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54.2</a:t>
              </a:r>
            </a:p>
          </p:txBody>
        </p:sp>
        <p:sp>
          <p:nvSpPr>
            <p:cNvPr id="185" name="tx185"/>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05417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89157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67289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2" name="tx192"/>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relatively constant within 1% compared to 2019 (93%).
The number of children vaccinated with DTP3 decreased 6%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730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950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170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534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856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78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57697"/>
              <a:ext cx="239399" cy="554312"/>
            </a:xfrm>
            <a:prstGeom prst="rect">
              <a:avLst/>
            </a:prstGeom>
            <a:solidFill>
              <a:srgbClr val="E2231A">
                <a:alpha val="90196"/>
              </a:srgbClr>
            </a:solidFill>
          </p:spPr>
          <p:txBody>
            <a:bodyPr/>
            <a:lstStyle/>
            <a:p/>
          </p:txBody>
        </p:sp>
        <p:sp>
          <p:nvSpPr>
            <p:cNvPr id="24" name="rc24"/>
            <p:cNvSpPr/>
            <p:nvPr/>
          </p:nvSpPr>
          <p:spPr>
            <a:xfrm>
              <a:off x="1577053" y="3528721"/>
              <a:ext cx="239399" cy="683288"/>
            </a:xfrm>
            <a:prstGeom prst="rect">
              <a:avLst/>
            </a:prstGeom>
            <a:solidFill>
              <a:srgbClr val="E2231A">
                <a:alpha val="90196"/>
              </a:srgbClr>
            </a:solidFill>
          </p:spPr>
          <p:txBody>
            <a:bodyPr/>
            <a:lstStyle/>
            <a:p/>
          </p:txBody>
        </p:sp>
        <p:sp>
          <p:nvSpPr>
            <p:cNvPr id="25" name="rc25"/>
            <p:cNvSpPr/>
            <p:nvPr/>
          </p:nvSpPr>
          <p:spPr>
            <a:xfrm>
              <a:off x="1843053" y="3526734"/>
              <a:ext cx="239399" cy="685275"/>
            </a:xfrm>
            <a:prstGeom prst="rect">
              <a:avLst/>
            </a:prstGeom>
            <a:solidFill>
              <a:srgbClr val="E2231A">
                <a:alpha val="90196"/>
              </a:srgbClr>
            </a:solidFill>
          </p:spPr>
          <p:txBody>
            <a:bodyPr/>
            <a:lstStyle/>
            <a:p/>
          </p:txBody>
        </p:sp>
        <p:sp>
          <p:nvSpPr>
            <p:cNvPr id="26" name="rc26"/>
            <p:cNvSpPr/>
            <p:nvPr/>
          </p:nvSpPr>
          <p:spPr>
            <a:xfrm>
              <a:off x="2109053" y="3359600"/>
              <a:ext cx="239399" cy="852408"/>
            </a:xfrm>
            <a:prstGeom prst="rect">
              <a:avLst/>
            </a:prstGeom>
            <a:solidFill>
              <a:srgbClr val="E2231A">
                <a:alpha val="90196"/>
              </a:srgbClr>
            </a:solidFill>
          </p:spPr>
          <p:txBody>
            <a:bodyPr/>
            <a:lstStyle/>
            <a:p/>
          </p:txBody>
        </p:sp>
        <p:sp>
          <p:nvSpPr>
            <p:cNvPr id="27" name="rc27"/>
            <p:cNvSpPr/>
            <p:nvPr/>
          </p:nvSpPr>
          <p:spPr>
            <a:xfrm>
              <a:off x="2375052" y="3287095"/>
              <a:ext cx="239399" cy="924914"/>
            </a:xfrm>
            <a:prstGeom prst="rect">
              <a:avLst/>
            </a:prstGeom>
            <a:solidFill>
              <a:srgbClr val="E2231A">
                <a:alpha val="90196"/>
              </a:srgbClr>
            </a:solidFill>
          </p:spPr>
          <p:txBody>
            <a:bodyPr/>
            <a:lstStyle/>
            <a:p/>
          </p:txBody>
        </p:sp>
        <p:sp>
          <p:nvSpPr>
            <p:cNvPr id="28" name="rc28"/>
            <p:cNvSpPr/>
            <p:nvPr/>
          </p:nvSpPr>
          <p:spPr>
            <a:xfrm>
              <a:off x="2641052" y="3325999"/>
              <a:ext cx="239399" cy="886010"/>
            </a:xfrm>
            <a:prstGeom prst="rect">
              <a:avLst/>
            </a:prstGeom>
            <a:solidFill>
              <a:srgbClr val="E2231A">
                <a:alpha val="90196"/>
              </a:srgbClr>
            </a:solidFill>
          </p:spPr>
          <p:txBody>
            <a:bodyPr/>
            <a:lstStyle/>
            <a:p/>
          </p:txBody>
        </p:sp>
        <p:sp>
          <p:nvSpPr>
            <p:cNvPr id="29" name="rc29"/>
            <p:cNvSpPr/>
            <p:nvPr/>
          </p:nvSpPr>
          <p:spPr>
            <a:xfrm>
              <a:off x="2907052" y="3448100"/>
              <a:ext cx="239399" cy="763909"/>
            </a:xfrm>
            <a:prstGeom prst="rect">
              <a:avLst/>
            </a:prstGeom>
            <a:solidFill>
              <a:srgbClr val="E2231A">
                <a:alpha val="90196"/>
              </a:srgbClr>
            </a:solidFill>
          </p:spPr>
          <p:txBody>
            <a:bodyPr/>
            <a:lstStyle/>
            <a:p/>
          </p:txBody>
        </p:sp>
        <p:sp>
          <p:nvSpPr>
            <p:cNvPr id="30" name="rc30"/>
            <p:cNvSpPr/>
            <p:nvPr/>
          </p:nvSpPr>
          <p:spPr>
            <a:xfrm>
              <a:off x="3173051" y="3476074"/>
              <a:ext cx="239399" cy="735935"/>
            </a:xfrm>
            <a:prstGeom prst="rect">
              <a:avLst/>
            </a:prstGeom>
            <a:solidFill>
              <a:srgbClr val="E2231A">
                <a:alpha val="90196"/>
              </a:srgbClr>
            </a:solidFill>
          </p:spPr>
          <p:txBody>
            <a:bodyPr/>
            <a:lstStyle/>
            <a:p/>
          </p:txBody>
        </p:sp>
        <p:sp>
          <p:nvSpPr>
            <p:cNvPr id="31" name="rc31"/>
            <p:cNvSpPr/>
            <p:nvPr/>
          </p:nvSpPr>
          <p:spPr>
            <a:xfrm>
              <a:off x="3439051" y="3456114"/>
              <a:ext cx="239399" cy="755895"/>
            </a:xfrm>
            <a:prstGeom prst="rect">
              <a:avLst/>
            </a:prstGeom>
            <a:solidFill>
              <a:srgbClr val="E2231A">
                <a:alpha val="90196"/>
              </a:srgbClr>
            </a:solidFill>
          </p:spPr>
          <p:txBody>
            <a:bodyPr/>
            <a:lstStyle/>
            <a:p/>
          </p:txBody>
        </p:sp>
        <p:sp>
          <p:nvSpPr>
            <p:cNvPr id="32" name="rc32"/>
            <p:cNvSpPr/>
            <p:nvPr/>
          </p:nvSpPr>
          <p:spPr>
            <a:xfrm>
              <a:off x="3705050" y="3457775"/>
              <a:ext cx="239399" cy="754234"/>
            </a:xfrm>
            <a:prstGeom prst="rect">
              <a:avLst/>
            </a:prstGeom>
            <a:solidFill>
              <a:srgbClr val="E2231A">
                <a:alpha val="90196"/>
              </a:srgbClr>
            </a:solidFill>
          </p:spPr>
          <p:txBody>
            <a:bodyPr/>
            <a:lstStyle/>
            <a:p/>
          </p:txBody>
        </p:sp>
        <p:sp>
          <p:nvSpPr>
            <p:cNvPr id="33" name="rc33"/>
            <p:cNvSpPr/>
            <p:nvPr/>
          </p:nvSpPr>
          <p:spPr>
            <a:xfrm>
              <a:off x="3971050" y="3608677"/>
              <a:ext cx="239399" cy="603332"/>
            </a:xfrm>
            <a:prstGeom prst="rect">
              <a:avLst/>
            </a:prstGeom>
            <a:solidFill>
              <a:srgbClr val="E2231A">
                <a:alpha val="90196"/>
              </a:srgbClr>
            </a:solidFill>
          </p:spPr>
          <p:txBody>
            <a:bodyPr/>
            <a:lstStyle/>
            <a:p/>
          </p:txBody>
        </p:sp>
        <p:sp>
          <p:nvSpPr>
            <p:cNvPr id="34" name="rc34"/>
            <p:cNvSpPr/>
            <p:nvPr/>
          </p:nvSpPr>
          <p:spPr>
            <a:xfrm>
              <a:off x="4237050" y="3661690"/>
              <a:ext cx="239399" cy="550319"/>
            </a:xfrm>
            <a:prstGeom prst="rect">
              <a:avLst/>
            </a:prstGeom>
            <a:solidFill>
              <a:srgbClr val="E2231A">
                <a:alpha val="90196"/>
              </a:srgbClr>
            </a:solidFill>
          </p:spPr>
          <p:txBody>
            <a:bodyPr/>
            <a:lstStyle/>
            <a:p/>
          </p:txBody>
        </p:sp>
        <p:sp>
          <p:nvSpPr>
            <p:cNvPr id="35" name="rc35"/>
            <p:cNvSpPr/>
            <p:nvPr/>
          </p:nvSpPr>
          <p:spPr>
            <a:xfrm>
              <a:off x="4503049" y="3770258"/>
              <a:ext cx="239399" cy="441751"/>
            </a:xfrm>
            <a:prstGeom prst="rect">
              <a:avLst/>
            </a:prstGeom>
            <a:solidFill>
              <a:srgbClr val="E2231A">
                <a:alpha val="90196"/>
              </a:srgbClr>
            </a:solidFill>
          </p:spPr>
          <p:txBody>
            <a:bodyPr/>
            <a:lstStyle/>
            <a:p/>
          </p:txBody>
        </p:sp>
        <p:sp>
          <p:nvSpPr>
            <p:cNvPr id="36" name="rc36"/>
            <p:cNvSpPr/>
            <p:nvPr/>
          </p:nvSpPr>
          <p:spPr>
            <a:xfrm>
              <a:off x="4769049" y="3840506"/>
              <a:ext cx="239399" cy="371503"/>
            </a:xfrm>
            <a:prstGeom prst="rect">
              <a:avLst/>
            </a:prstGeom>
            <a:solidFill>
              <a:srgbClr val="E2231A">
                <a:alpha val="90196"/>
              </a:srgbClr>
            </a:solidFill>
          </p:spPr>
          <p:txBody>
            <a:bodyPr/>
            <a:lstStyle/>
            <a:p/>
          </p:txBody>
        </p:sp>
        <p:sp>
          <p:nvSpPr>
            <p:cNvPr id="37" name="rc37"/>
            <p:cNvSpPr/>
            <p:nvPr/>
          </p:nvSpPr>
          <p:spPr>
            <a:xfrm>
              <a:off x="5035049" y="3843238"/>
              <a:ext cx="239399" cy="368771"/>
            </a:xfrm>
            <a:prstGeom prst="rect">
              <a:avLst/>
            </a:prstGeom>
            <a:solidFill>
              <a:srgbClr val="E2231A">
                <a:alpha val="90196"/>
              </a:srgbClr>
            </a:solidFill>
          </p:spPr>
          <p:txBody>
            <a:bodyPr/>
            <a:lstStyle/>
            <a:p/>
          </p:txBody>
        </p:sp>
        <p:sp>
          <p:nvSpPr>
            <p:cNvPr id="38" name="rc38"/>
            <p:cNvSpPr/>
            <p:nvPr/>
          </p:nvSpPr>
          <p:spPr>
            <a:xfrm>
              <a:off x="5301048" y="3843421"/>
              <a:ext cx="239399" cy="368588"/>
            </a:xfrm>
            <a:prstGeom prst="rect">
              <a:avLst/>
            </a:prstGeom>
            <a:solidFill>
              <a:srgbClr val="E2231A">
                <a:alpha val="90196"/>
              </a:srgbClr>
            </a:solidFill>
          </p:spPr>
          <p:txBody>
            <a:bodyPr/>
            <a:lstStyle/>
            <a:p/>
          </p:txBody>
        </p:sp>
        <p:sp>
          <p:nvSpPr>
            <p:cNvPr id="39" name="rc39"/>
            <p:cNvSpPr/>
            <p:nvPr/>
          </p:nvSpPr>
          <p:spPr>
            <a:xfrm>
              <a:off x="5567048" y="3792476"/>
              <a:ext cx="239399" cy="419532"/>
            </a:xfrm>
            <a:prstGeom prst="rect">
              <a:avLst/>
            </a:prstGeom>
            <a:solidFill>
              <a:srgbClr val="E2231A">
                <a:alpha val="90196"/>
              </a:srgbClr>
            </a:solidFill>
          </p:spPr>
          <p:txBody>
            <a:bodyPr/>
            <a:lstStyle/>
            <a:p/>
          </p:txBody>
        </p:sp>
        <p:sp>
          <p:nvSpPr>
            <p:cNvPr id="40" name="rc40"/>
            <p:cNvSpPr/>
            <p:nvPr/>
          </p:nvSpPr>
          <p:spPr>
            <a:xfrm>
              <a:off x="5833047" y="3802700"/>
              <a:ext cx="239399" cy="409308"/>
            </a:xfrm>
            <a:prstGeom prst="rect">
              <a:avLst/>
            </a:prstGeom>
            <a:solidFill>
              <a:srgbClr val="E2231A">
                <a:alpha val="90196"/>
              </a:srgbClr>
            </a:solidFill>
          </p:spPr>
          <p:txBody>
            <a:bodyPr/>
            <a:lstStyle/>
            <a:p/>
          </p:txBody>
        </p:sp>
        <p:sp>
          <p:nvSpPr>
            <p:cNvPr id="41" name="rc41"/>
            <p:cNvSpPr/>
            <p:nvPr/>
          </p:nvSpPr>
          <p:spPr>
            <a:xfrm>
              <a:off x="6099047" y="3815677"/>
              <a:ext cx="239399" cy="396331"/>
            </a:xfrm>
            <a:prstGeom prst="rect">
              <a:avLst/>
            </a:prstGeom>
            <a:solidFill>
              <a:srgbClr val="E2231A">
                <a:alpha val="90196"/>
              </a:srgbClr>
            </a:solidFill>
          </p:spPr>
          <p:txBody>
            <a:bodyPr/>
            <a:lstStyle/>
            <a:p/>
          </p:txBody>
        </p:sp>
        <p:sp>
          <p:nvSpPr>
            <p:cNvPr id="42" name="rc42"/>
            <p:cNvSpPr/>
            <p:nvPr/>
          </p:nvSpPr>
          <p:spPr>
            <a:xfrm>
              <a:off x="6365047" y="3777547"/>
              <a:ext cx="239399" cy="434462"/>
            </a:xfrm>
            <a:prstGeom prst="rect">
              <a:avLst/>
            </a:prstGeom>
            <a:solidFill>
              <a:srgbClr val="E2231A">
                <a:alpha val="90196"/>
              </a:srgbClr>
            </a:solidFill>
          </p:spPr>
          <p:txBody>
            <a:bodyPr/>
            <a:lstStyle/>
            <a:p/>
          </p:txBody>
        </p:sp>
        <p:sp>
          <p:nvSpPr>
            <p:cNvPr id="43" name="rc43"/>
            <p:cNvSpPr/>
            <p:nvPr/>
          </p:nvSpPr>
          <p:spPr>
            <a:xfrm>
              <a:off x="6631046" y="3793968"/>
              <a:ext cx="239399" cy="418041"/>
            </a:xfrm>
            <a:prstGeom prst="rect">
              <a:avLst/>
            </a:prstGeom>
            <a:solidFill>
              <a:srgbClr val="E2231A">
                <a:alpha val="90196"/>
              </a:srgbClr>
            </a:solidFill>
          </p:spPr>
          <p:txBody>
            <a:bodyPr/>
            <a:lstStyle/>
            <a:p/>
          </p:txBody>
        </p:sp>
        <p:sp>
          <p:nvSpPr>
            <p:cNvPr id="44" name="rc44"/>
            <p:cNvSpPr/>
            <p:nvPr/>
          </p:nvSpPr>
          <p:spPr>
            <a:xfrm>
              <a:off x="6897046" y="3790530"/>
              <a:ext cx="239399" cy="421478"/>
            </a:xfrm>
            <a:prstGeom prst="rect">
              <a:avLst/>
            </a:prstGeom>
            <a:solidFill>
              <a:srgbClr val="E2231A">
                <a:alpha val="90196"/>
              </a:srgbClr>
            </a:solidFill>
          </p:spPr>
          <p:txBody>
            <a:bodyPr/>
            <a:lstStyle/>
            <a:p/>
          </p:txBody>
        </p:sp>
        <p:sp>
          <p:nvSpPr>
            <p:cNvPr id="45" name="rc45"/>
            <p:cNvSpPr/>
            <p:nvPr/>
          </p:nvSpPr>
          <p:spPr>
            <a:xfrm>
              <a:off x="7163045" y="3746650"/>
              <a:ext cx="239399" cy="465358"/>
            </a:xfrm>
            <a:prstGeom prst="rect">
              <a:avLst/>
            </a:prstGeom>
            <a:solidFill>
              <a:srgbClr val="E2231A">
                <a:alpha val="90196"/>
              </a:srgbClr>
            </a:solidFill>
          </p:spPr>
          <p:txBody>
            <a:bodyPr/>
            <a:lstStyle/>
            <a:p/>
          </p:txBody>
        </p:sp>
        <p:sp>
          <p:nvSpPr>
            <p:cNvPr id="46" name="rc46"/>
            <p:cNvSpPr/>
            <p:nvPr/>
          </p:nvSpPr>
          <p:spPr>
            <a:xfrm>
              <a:off x="7429045" y="3746765"/>
              <a:ext cx="239399" cy="465243"/>
            </a:xfrm>
            <a:prstGeom prst="rect">
              <a:avLst/>
            </a:prstGeom>
            <a:solidFill>
              <a:srgbClr val="E2231A">
                <a:alpha val="90196"/>
              </a:srgbClr>
            </a:solidFill>
          </p:spPr>
          <p:txBody>
            <a:bodyPr/>
            <a:lstStyle/>
            <a:p/>
          </p:txBody>
        </p:sp>
        <p:sp>
          <p:nvSpPr>
            <p:cNvPr id="47" name="rc47"/>
            <p:cNvSpPr/>
            <p:nvPr/>
          </p:nvSpPr>
          <p:spPr>
            <a:xfrm>
              <a:off x="7695045" y="3703543"/>
              <a:ext cx="239399" cy="508466"/>
            </a:xfrm>
            <a:prstGeom prst="rect">
              <a:avLst/>
            </a:prstGeom>
            <a:solidFill>
              <a:srgbClr val="E2231A">
                <a:alpha val="90196"/>
              </a:srgbClr>
            </a:solidFill>
          </p:spPr>
          <p:txBody>
            <a:bodyPr/>
            <a:lstStyle/>
            <a:p/>
          </p:txBody>
        </p:sp>
        <p:sp>
          <p:nvSpPr>
            <p:cNvPr id="48" name="rc48"/>
            <p:cNvSpPr/>
            <p:nvPr/>
          </p:nvSpPr>
          <p:spPr>
            <a:xfrm>
              <a:off x="7961044" y="3706350"/>
              <a:ext cx="239399" cy="505659"/>
            </a:xfrm>
            <a:prstGeom prst="rect">
              <a:avLst/>
            </a:prstGeom>
            <a:solidFill>
              <a:srgbClr val="E2231A">
                <a:alpha val="90196"/>
              </a:srgbClr>
            </a:solidFill>
          </p:spPr>
          <p:txBody>
            <a:bodyPr/>
            <a:lstStyle/>
            <a:p/>
          </p:txBody>
        </p:sp>
        <p:sp>
          <p:nvSpPr>
            <p:cNvPr id="49" name="rc49"/>
            <p:cNvSpPr/>
            <p:nvPr/>
          </p:nvSpPr>
          <p:spPr>
            <a:xfrm>
              <a:off x="1311054" y="3043076"/>
              <a:ext cx="239399" cy="614620"/>
            </a:xfrm>
            <a:prstGeom prst="rect">
              <a:avLst/>
            </a:prstGeom>
            <a:solidFill>
              <a:srgbClr val="B3B3B3">
                <a:alpha val="90196"/>
              </a:srgbClr>
            </a:solidFill>
          </p:spPr>
          <p:txBody>
            <a:bodyPr/>
            <a:lstStyle/>
            <a:p/>
          </p:txBody>
        </p:sp>
        <p:sp>
          <p:nvSpPr>
            <p:cNvPr id="50" name="rc50"/>
            <p:cNvSpPr/>
            <p:nvPr/>
          </p:nvSpPr>
          <p:spPr>
            <a:xfrm>
              <a:off x="1577053" y="2923049"/>
              <a:ext cx="239399" cy="605671"/>
            </a:xfrm>
            <a:prstGeom prst="rect">
              <a:avLst/>
            </a:prstGeom>
            <a:solidFill>
              <a:srgbClr val="B3B3B3">
                <a:alpha val="90196"/>
              </a:srgbClr>
            </a:solidFill>
          </p:spPr>
          <p:txBody>
            <a:bodyPr/>
            <a:lstStyle/>
            <a:p/>
          </p:txBody>
        </p:sp>
        <p:sp>
          <p:nvSpPr>
            <p:cNvPr id="51" name="rc51"/>
            <p:cNvSpPr/>
            <p:nvPr/>
          </p:nvSpPr>
          <p:spPr>
            <a:xfrm>
              <a:off x="1843053" y="2966869"/>
              <a:ext cx="239399" cy="559865"/>
            </a:xfrm>
            <a:prstGeom prst="rect">
              <a:avLst/>
            </a:prstGeom>
            <a:solidFill>
              <a:srgbClr val="B3B3B3">
                <a:alpha val="90196"/>
              </a:srgbClr>
            </a:solidFill>
          </p:spPr>
          <p:txBody>
            <a:bodyPr/>
            <a:lstStyle/>
            <a:p/>
          </p:txBody>
        </p:sp>
        <p:sp>
          <p:nvSpPr>
            <p:cNvPr id="52" name="rc52"/>
            <p:cNvSpPr/>
            <p:nvPr/>
          </p:nvSpPr>
          <p:spPr>
            <a:xfrm>
              <a:off x="2109053" y="3081234"/>
              <a:ext cx="239399" cy="278366"/>
            </a:xfrm>
            <a:prstGeom prst="rect">
              <a:avLst/>
            </a:prstGeom>
            <a:solidFill>
              <a:srgbClr val="B3B3B3">
                <a:alpha val="90196"/>
              </a:srgbClr>
            </a:solidFill>
          </p:spPr>
          <p:txBody>
            <a:bodyPr/>
            <a:lstStyle/>
            <a:p/>
          </p:txBody>
        </p:sp>
        <p:sp>
          <p:nvSpPr>
            <p:cNvPr id="53" name="rc53"/>
            <p:cNvSpPr/>
            <p:nvPr/>
          </p:nvSpPr>
          <p:spPr>
            <a:xfrm>
              <a:off x="2375052" y="3050520"/>
              <a:ext cx="239399" cy="236574"/>
            </a:xfrm>
            <a:prstGeom prst="rect">
              <a:avLst/>
            </a:prstGeom>
            <a:solidFill>
              <a:srgbClr val="B3B3B3">
                <a:alpha val="90196"/>
              </a:srgbClr>
            </a:solidFill>
          </p:spPr>
          <p:txBody>
            <a:bodyPr/>
            <a:lstStyle/>
            <a:p/>
          </p:txBody>
        </p:sp>
        <p:sp>
          <p:nvSpPr>
            <p:cNvPr id="54" name="rc54"/>
            <p:cNvSpPr/>
            <p:nvPr/>
          </p:nvSpPr>
          <p:spPr>
            <a:xfrm>
              <a:off x="2641052" y="3025156"/>
              <a:ext cx="239399" cy="300842"/>
            </a:xfrm>
            <a:prstGeom prst="rect">
              <a:avLst/>
            </a:prstGeom>
            <a:solidFill>
              <a:srgbClr val="B3B3B3">
                <a:alpha val="90196"/>
              </a:srgbClr>
            </a:solidFill>
          </p:spPr>
          <p:txBody>
            <a:bodyPr/>
            <a:lstStyle/>
            <a:p/>
          </p:txBody>
        </p:sp>
        <p:sp>
          <p:nvSpPr>
            <p:cNvPr id="55" name="rc55"/>
            <p:cNvSpPr/>
            <p:nvPr/>
          </p:nvSpPr>
          <p:spPr>
            <a:xfrm>
              <a:off x="2907052" y="3047300"/>
              <a:ext cx="239399" cy="400799"/>
            </a:xfrm>
            <a:prstGeom prst="rect">
              <a:avLst/>
            </a:prstGeom>
            <a:solidFill>
              <a:srgbClr val="B3B3B3">
                <a:alpha val="90196"/>
              </a:srgbClr>
            </a:solidFill>
          </p:spPr>
          <p:txBody>
            <a:bodyPr/>
            <a:lstStyle/>
            <a:p/>
          </p:txBody>
        </p:sp>
        <p:sp>
          <p:nvSpPr>
            <p:cNvPr id="56" name="rc56"/>
            <p:cNvSpPr/>
            <p:nvPr/>
          </p:nvSpPr>
          <p:spPr>
            <a:xfrm>
              <a:off x="3173051" y="2952149"/>
              <a:ext cx="239399" cy="523924"/>
            </a:xfrm>
            <a:prstGeom prst="rect">
              <a:avLst/>
            </a:prstGeom>
            <a:solidFill>
              <a:srgbClr val="B3B3B3">
                <a:alpha val="90196"/>
              </a:srgbClr>
            </a:solidFill>
          </p:spPr>
          <p:txBody>
            <a:bodyPr/>
            <a:lstStyle/>
            <a:p/>
          </p:txBody>
        </p:sp>
        <p:sp>
          <p:nvSpPr>
            <p:cNvPr id="57" name="rc57"/>
            <p:cNvSpPr/>
            <p:nvPr/>
          </p:nvSpPr>
          <p:spPr>
            <a:xfrm>
              <a:off x="3439051" y="2968177"/>
              <a:ext cx="239399" cy="487936"/>
            </a:xfrm>
            <a:prstGeom prst="rect">
              <a:avLst/>
            </a:prstGeom>
            <a:solidFill>
              <a:srgbClr val="B3B3B3">
                <a:alpha val="90196"/>
              </a:srgbClr>
            </a:solidFill>
          </p:spPr>
          <p:txBody>
            <a:bodyPr/>
            <a:lstStyle/>
            <a:p/>
          </p:txBody>
        </p:sp>
        <p:sp>
          <p:nvSpPr>
            <p:cNvPr id="58" name="rc58"/>
            <p:cNvSpPr/>
            <p:nvPr/>
          </p:nvSpPr>
          <p:spPr>
            <a:xfrm>
              <a:off x="3705050" y="3138348"/>
              <a:ext cx="239399" cy="319426"/>
            </a:xfrm>
            <a:prstGeom prst="rect">
              <a:avLst/>
            </a:prstGeom>
            <a:solidFill>
              <a:srgbClr val="B3B3B3">
                <a:alpha val="90196"/>
              </a:srgbClr>
            </a:solidFill>
          </p:spPr>
          <p:txBody>
            <a:bodyPr/>
            <a:lstStyle/>
            <a:p/>
          </p:txBody>
        </p:sp>
        <p:sp>
          <p:nvSpPr>
            <p:cNvPr id="59" name="rc59"/>
            <p:cNvSpPr/>
            <p:nvPr/>
          </p:nvSpPr>
          <p:spPr>
            <a:xfrm>
              <a:off x="3971050" y="3369750"/>
              <a:ext cx="239399" cy="238927"/>
            </a:xfrm>
            <a:prstGeom prst="rect">
              <a:avLst/>
            </a:prstGeom>
            <a:solidFill>
              <a:srgbClr val="B3B3B3">
                <a:alpha val="90196"/>
              </a:srgbClr>
            </a:solidFill>
          </p:spPr>
          <p:txBody>
            <a:bodyPr/>
            <a:lstStyle/>
            <a:p/>
          </p:txBody>
        </p:sp>
        <p:sp>
          <p:nvSpPr>
            <p:cNvPr id="60" name="rc60"/>
            <p:cNvSpPr/>
            <p:nvPr/>
          </p:nvSpPr>
          <p:spPr>
            <a:xfrm>
              <a:off x="4237050" y="3440309"/>
              <a:ext cx="239399" cy="221380"/>
            </a:xfrm>
            <a:prstGeom prst="rect">
              <a:avLst/>
            </a:prstGeom>
            <a:solidFill>
              <a:srgbClr val="B3B3B3">
                <a:alpha val="90196"/>
              </a:srgbClr>
            </a:solidFill>
          </p:spPr>
          <p:txBody>
            <a:bodyPr/>
            <a:lstStyle/>
            <a:p/>
          </p:txBody>
        </p:sp>
        <p:sp>
          <p:nvSpPr>
            <p:cNvPr id="61" name="rc61"/>
            <p:cNvSpPr/>
            <p:nvPr/>
          </p:nvSpPr>
          <p:spPr>
            <a:xfrm>
              <a:off x="4503049" y="3505655"/>
              <a:ext cx="239399" cy="264603"/>
            </a:xfrm>
            <a:prstGeom prst="rect">
              <a:avLst/>
            </a:prstGeom>
            <a:solidFill>
              <a:srgbClr val="B3B3B3">
                <a:alpha val="90196"/>
              </a:srgbClr>
            </a:solidFill>
          </p:spPr>
          <p:txBody>
            <a:bodyPr/>
            <a:lstStyle/>
            <a:p/>
          </p:txBody>
        </p:sp>
        <p:sp>
          <p:nvSpPr>
            <p:cNvPr id="62" name="rc62"/>
            <p:cNvSpPr/>
            <p:nvPr/>
          </p:nvSpPr>
          <p:spPr>
            <a:xfrm>
              <a:off x="4769049" y="3552620"/>
              <a:ext cx="239399" cy="287885"/>
            </a:xfrm>
            <a:prstGeom prst="rect">
              <a:avLst/>
            </a:prstGeom>
            <a:solidFill>
              <a:srgbClr val="B3B3B3">
                <a:alpha val="90196"/>
              </a:srgbClr>
            </a:solidFill>
          </p:spPr>
          <p:txBody>
            <a:bodyPr/>
            <a:lstStyle/>
            <a:p/>
          </p:txBody>
        </p:sp>
        <p:sp>
          <p:nvSpPr>
            <p:cNvPr id="63" name="rc63"/>
            <p:cNvSpPr/>
            <p:nvPr/>
          </p:nvSpPr>
          <p:spPr>
            <a:xfrm>
              <a:off x="5035049" y="3595280"/>
              <a:ext cx="239399" cy="247958"/>
            </a:xfrm>
            <a:prstGeom prst="rect">
              <a:avLst/>
            </a:prstGeom>
            <a:solidFill>
              <a:srgbClr val="B3B3B3">
                <a:alpha val="90196"/>
              </a:srgbClr>
            </a:solidFill>
          </p:spPr>
          <p:txBody>
            <a:bodyPr/>
            <a:lstStyle/>
            <a:p/>
          </p:txBody>
        </p:sp>
        <p:sp>
          <p:nvSpPr>
            <p:cNvPr id="64" name="rc64"/>
            <p:cNvSpPr/>
            <p:nvPr/>
          </p:nvSpPr>
          <p:spPr>
            <a:xfrm>
              <a:off x="5301048" y="3589795"/>
              <a:ext cx="239399" cy="253626"/>
            </a:xfrm>
            <a:prstGeom prst="rect">
              <a:avLst/>
            </a:prstGeom>
            <a:solidFill>
              <a:srgbClr val="B3B3B3">
                <a:alpha val="90196"/>
              </a:srgbClr>
            </a:solidFill>
          </p:spPr>
          <p:txBody>
            <a:bodyPr/>
            <a:lstStyle/>
            <a:p/>
          </p:txBody>
        </p:sp>
        <p:sp>
          <p:nvSpPr>
            <p:cNvPr id="65" name="rc65"/>
            <p:cNvSpPr/>
            <p:nvPr/>
          </p:nvSpPr>
          <p:spPr>
            <a:xfrm>
              <a:off x="5567048" y="3597558"/>
              <a:ext cx="239399" cy="194918"/>
            </a:xfrm>
            <a:prstGeom prst="rect">
              <a:avLst/>
            </a:prstGeom>
            <a:solidFill>
              <a:srgbClr val="B3B3B3">
                <a:alpha val="90196"/>
              </a:srgbClr>
            </a:solidFill>
          </p:spPr>
          <p:txBody>
            <a:bodyPr/>
            <a:lstStyle/>
            <a:p/>
          </p:txBody>
        </p:sp>
        <p:sp>
          <p:nvSpPr>
            <p:cNvPr id="66" name="rc66"/>
            <p:cNvSpPr/>
            <p:nvPr/>
          </p:nvSpPr>
          <p:spPr>
            <a:xfrm>
              <a:off x="5833047" y="3552376"/>
              <a:ext cx="239399" cy="250324"/>
            </a:xfrm>
            <a:prstGeom prst="rect">
              <a:avLst/>
            </a:prstGeom>
            <a:solidFill>
              <a:srgbClr val="B3B3B3">
                <a:alpha val="90196"/>
              </a:srgbClr>
            </a:solidFill>
          </p:spPr>
          <p:txBody>
            <a:bodyPr/>
            <a:lstStyle/>
            <a:p/>
          </p:txBody>
        </p:sp>
        <p:sp>
          <p:nvSpPr>
            <p:cNvPr id="67" name="rc67"/>
            <p:cNvSpPr/>
            <p:nvPr/>
          </p:nvSpPr>
          <p:spPr>
            <a:xfrm>
              <a:off x="6099047" y="3555413"/>
              <a:ext cx="239399" cy="260263"/>
            </a:xfrm>
            <a:prstGeom prst="rect">
              <a:avLst/>
            </a:prstGeom>
            <a:solidFill>
              <a:srgbClr val="B3B3B3">
                <a:alpha val="90196"/>
              </a:srgbClr>
            </a:solidFill>
          </p:spPr>
          <p:txBody>
            <a:bodyPr/>
            <a:lstStyle/>
            <a:p/>
          </p:txBody>
        </p:sp>
        <p:sp>
          <p:nvSpPr>
            <p:cNvPr id="68" name="rc68"/>
            <p:cNvSpPr/>
            <p:nvPr/>
          </p:nvSpPr>
          <p:spPr>
            <a:xfrm>
              <a:off x="6365047" y="3503906"/>
              <a:ext cx="239399" cy="273640"/>
            </a:xfrm>
            <a:prstGeom prst="rect">
              <a:avLst/>
            </a:prstGeom>
            <a:solidFill>
              <a:srgbClr val="B3B3B3">
                <a:alpha val="90196"/>
              </a:srgbClr>
            </a:solidFill>
          </p:spPr>
          <p:txBody>
            <a:bodyPr/>
            <a:lstStyle/>
            <a:p/>
          </p:txBody>
        </p:sp>
        <p:sp>
          <p:nvSpPr>
            <p:cNvPr id="69" name="rc69"/>
            <p:cNvSpPr/>
            <p:nvPr/>
          </p:nvSpPr>
          <p:spPr>
            <a:xfrm>
              <a:off x="6631046" y="3512801"/>
              <a:ext cx="239399" cy="281166"/>
            </a:xfrm>
            <a:prstGeom prst="rect">
              <a:avLst/>
            </a:prstGeom>
            <a:solidFill>
              <a:srgbClr val="B3B3B3">
                <a:alpha val="90196"/>
              </a:srgbClr>
            </a:solidFill>
          </p:spPr>
          <p:txBody>
            <a:bodyPr/>
            <a:lstStyle/>
            <a:p/>
          </p:txBody>
        </p:sp>
        <p:sp>
          <p:nvSpPr>
            <p:cNvPr id="70" name="rc70"/>
            <p:cNvSpPr/>
            <p:nvPr/>
          </p:nvSpPr>
          <p:spPr>
            <a:xfrm>
              <a:off x="6897046" y="3527148"/>
              <a:ext cx="239399" cy="263382"/>
            </a:xfrm>
            <a:prstGeom prst="rect">
              <a:avLst/>
            </a:prstGeom>
            <a:solidFill>
              <a:srgbClr val="B3B3B3">
                <a:alpha val="90196"/>
              </a:srgbClr>
            </a:solidFill>
          </p:spPr>
          <p:txBody>
            <a:bodyPr/>
            <a:lstStyle/>
            <a:p/>
          </p:txBody>
        </p:sp>
        <p:sp>
          <p:nvSpPr>
            <p:cNvPr id="71" name="rc71"/>
            <p:cNvSpPr/>
            <p:nvPr/>
          </p:nvSpPr>
          <p:spPr>
            <a:xfrm>
              <a:off x="7163045" y="3546816"/>
              <a:ext cx="239399" cy="199833"/>
            </a:xfrm>
            <a:prstGeom prst="rect">
              <a:avLst/>
            </a:prstGeom>
            <a:solidFill>
              <a:srgbClr val="B3B3B3">
                <a:alpha val="90196"/>
              </a:srgbClr>
            </a:solidFill>
          </p:spPr>
          <p:txBody>
            <a:bodyPr/>
            <a:lstStyle/>
            <a:p/>
          </p:txBody>
        </p:sp>
        <p:sp>
          <p:nvSpPr>
            <p:cNvPr id="72" name="rc72"/>
            <p:cNvSpPr/>
            <p:nvPr/>
          </p:nvSpPr>
          <p:spPr>
            <a:xfrm>
              <a:off x="7429045" y="3468833"/>
              <a:ext cx="239399" cy="277932"/>
            </a:xfrm>
            <a:prstGeom prst="rect">
              <a:avLst/>
            </a:prstGeom>
            <a:solidFill>
              <a:srgbClr val="B3B3B3">
                <a:alpha val="90196"/>
              </a:srgbClr>
            </a:solidFill>
          </p:spPr>
          <p:txBody>
            <a:bodyPr/>
            <a:lstStyle/>
            <a:p/>
          </p:txBody>
        </p:sp>
        <p:sp>
          <p:nvSpPr>
            <p:cNvPr id="73" name="rc73"/>
            <p:cNvSpPr/>
            <p:nvPr/>
          </p:nvSpPr>
          <p:spPr>
            <a:xfrm>
              <a:off x="7695045" y="3482895"/>
              <a:ext cx="239399" cy="220648"/>
            </a:xfrm>
            <a:prstGeom prst="rect">
              <a:avLst/>
            </a:prstGeom>
            <a:solidFill>
              <a:srgbClr val="B3B3B3">
                <a:alpha val="90196"/>
              </a:srgbClr>
            </a:solidFill>
          </p:spPr>
          <p:txBody>
            <a:bodyPr/>
            <a:lstStyle/>
            <a:p/>
          </p:txBody>
        </p:sp>
        <p:sp>
          <p:nvSpPr>
            <p:cNvPr id="74" name="rc74"/>
            <p:cNvSpPr/>
            <p:nvPr/>
          </p:nvSpPr>
          <p:spPr>
            <a:xfrm>
              <a:off x="7961044" y="3438465"/>
              <a:ext cx="239399" cy="267884"/>
            </a:xfrm>
            <a:prstGeom prst="rect">
              <a:avLst/>
            </a:prstGeom>
            <a:solidFill>
              <a:srgbClr val="B3B3B3">
                <a:alpha val="90196"/>
              </a:srgbClr>
            </a:solidFill>
          </p:spPr>
          <p:txBody>
            <a:bodyPr/>
            <a:lstStyle/>
            <a:p/>
          </p:txBody>
        </p:sp>
        <p:sp>
          <p:nvSpPr>
            <p:cNvPr id="75" name="pl75"/>
            <p:cNvSpPr/>
            <p:nvPr/>
          </p:nvSpPr>
          <p:spPr>
            <a:xfrm>
              <a:off x="1430754" y="2214122"/>
              <a:ext cx="6649990" cy="257791"/>
            </a:xfrm>
            <a:custGeom>
              <a:avLst/>
              <a:pathLst>
                <a:path w="6649990" h="257791">
                  <a:moveTo>
                    <a:pt x="0" y="107413"/>
                  </a:moveTo>
                  <a:lnTo>
                    <a:pt x="265999" y="171861"/>
                  </a:lnTo>
                  <a:lnTo>
                    <a:pt x="531999" y="171861"/>
                  </a:lnTo>
                  <a:lnTo>
                    <a:pt x="797998" y="236309"/>
                  </a:lnTo>
                  <a:lnTo>
                    <a:pt x="1063998" y="257791"/>
                  </a:lnTo>
                  <a:lnTo>
                    <a:pt x="1329998" y="236309"/>
                  </a:lnTo>
                  <a:lnTo>
                    <a:pt x="1595997" y="171861"/>
                  </a:lnTo>
                  <a:lnTo>
                    <a:pt x="1861997" y="150378"/>
                  </a:lnTo>
                  <a:lnTo>
                    <a:pt x="2127996" y="150378"/>
                  </a:lnTo>
                  <a:lnTo>
                    <a:pt x="2393996" y="150378"/>
                  </a:lnTo>
                  <a:lnTo>
                    <a:pt x="2659996" y="85930"/>
                  </a:lnTo>
                  <a:lnTo>
                    <a:pt x="2925995" y="64447"/>
                  </a:lnTo>
                  <a:lnTo>
                    <a:pt x="3191995" y="21482"/>
                  </a:lnTo>
                  <a:lnTo>
                    <a:pt x="3457995" y="0"/>
                  </a:lnTo>
                  <a:lnTo>
                    <a:pt x="3723994" y="0"/>
                  </a:lnTo>
                  <a:lnTo>
                    <a:pt x="3989994" y="0"/>
                  </a:lnTo>
                  <a:lnTo>
                    <a:pt x="4255993" y="21482"/>
                  </a:lnTo>
                  <a:lnTo>
                    <a:pt x="4521993" y="21482"/>
                  </a:lnTo>
                  <a:lnTo>
                    <a:pt x="4787993" y="21482"/>
                  </a:lnTo>
                  <a:lnTo>
                    <a:pt x="5053992" y="42965"/>
                  </a:lnTo>
                  <a:lnTo>
                    <a:pt x="5319992" y="42965"/>
                  </a:lnTo>
                  <a:lnTo>
                    <a:pt x="5585991" y="42965"/>
                  </a:lnTo>
                  <a:lnTo>
                    <a:pt x="5851991" y="64447"/>
                  </a:lnTo>
                  <a:lnTo>
                    <a:pt x="6117991" y="64447"/>
                  </a:lnTo>
                  <a:lnTo>
                    <a:pt x="6383990" y="85930"/>
                  </a:lnTo>
                  <a:lnTo>
                    <a:pt x="6649990" y="85930"/>
                  </a:lnTo>
                </a:path>
              </a:pathLst>
            </a:custGeom>
            <a:ln w="27101" cap="flat">
              <a:solidFill>
                <a:srgbClr val="3283FE">
                  <a:alpha val="100000"/>
                </a:srgbClr>
              </a:solidFill>
              <a:prstDash val="solid"/>
              <a:round/>
            </a:ln>
          </p:spPr>
          <p:txBody>
            <a:bodyPr/>
            <a:lstStyle/>
            <a:p/>
          </p:txBody>
        </p:sp>
        <p:sp>
          <p:nvSpPr>
            <p:cNvPr id="76" name="pl76"/>
            <p:cNvSpPr/>
            <p:nvPr/>
          </p:nvSpPr>
          <p:spPr>
            <a:xfrm>
              <a:off x="1430754" y="2300052"/>
              <a:ext cx="6649990" cy="322239"/>
            </a:xfrm>
            <a:custGeom>
              <a:avLst/>
              <a:pathLst>
                <a:path w="6649990" h="322239">
                  <a:moveTo>
                    <a:pt x="0" y="279274"/>
                  </a:moveTo>
                  <a:lnTo>
                    <a:pt x="265999" y="322239"/>
                  </a:lnTo>
                  <a:lnTo>
                    <a:pt x="531999" y="322239"/>
                  </a:lnTo>
                  <a:lnTo>
                    <a:pt x="797998" y="257791"/>
                  </a:lnTo>
                  <a:lnTo>
                    <a:pt x="1063998" y="279274"/>
                  </a:lnTo>
                  <a:lnTo>
                    <a:pt x="1329998" y="300757"/>
                  </a:lnTo>
                  <a:lnTo>
                    <a:pt x="1595997" y="300757"/>
                  </a:lnTo>
                  <a:lnTo>
                    <a:pt x="1861997" y="322239"/>
                  </a:lnTo>
                  <a:lnTo>
                    <a:pt x="2127996" y="300757"/>
                  </a:lnTo>
                  <a:lnTo>
                    <a:pt x="2393996" y="214826"/>
                  </a:lnTo>
                  <a:lnTo>
                    <a:pt x="2659996" y="107413"/>
                  </a:lnTo>
                  <a:lnTo>
                    <a:pt x="2925995" y="85930"/>
                  </a:lnTo>
                  <a:lnTo>
                    <a:pt x="3191995" y="42965"/>
                  </a:lnTo>
                  <a:lnTo>
                    <a:pt x="3457995" y="21482"/>
                  </a:lnTo>
                  <a:lnTo>
                    <a:pt x="3723994" y="0"/>
                  </a:lnTo>
                  <a:lnTo>
                    <a:pt x="3989994" y="0"/>
                  </a:lnTo>
                  <a:lnTo>
                    <a:pt x="4255993" y="0"/>
                  </a:lnTo>
                  <a:lnTo>
                    <a:pt x="4521993" y="21482"/>
                  </a:lnTo>
                  <a:lnTo>
                    <a:pt x="4787993" y="21482"/>
                  </a:lnTo>
                  <a:lnTo>
                    <a:pt x="5053992" y="42965"/>
                  </a:lnTo>
                  <a:lnTo>
                    <a:pt x="5319992" y="42965"/>
                  </a:lnTo>
                  <a:lnTo>
                    <a:pt x="5585991" y="42965"/>
                  </a:lnTo>
                  <a:lnTo>
                    <a:pt x="5851991" y="42965"/>
                  </a:lnTo>
                  <a:lnTo>
                    <a:pt x="6117991" y="85930"/>
                  </a:lnTo>
                  <a:lnTo>
                    <a:pt x="6383990" y="85930"/>
                  </a:lnTo>
                  <a:lnTo>
                    <a:pt x="6649990" y="107413"/>
                  </a:lnTo>
                </a:path>
              </a:pathLst>
            </a:custGeom>
            <a:ln w="27101" cap="flat">
              <a:solidFill>
                <a:srgbClr val="FFA500">
                  <a:alpha val="100000"/>
                </a:srgbClr>
              </a:solidFill>
              <a:prstDash val="solid"/>
              <a:round/>
            </a:ln>
          </p:spPr>
          <p:txBody>
            <a:bodyPr/>
            <a:lstStyle/>
            <a:p/>
          </p:txBody>
        </p:sp>
        <p:sp>
          <p:nvSpPr>
            <p:cNvPr id="77" name="tx77"/>
            <p:cNvSpPr/>
            <p:nvPr/>
          </p:nvSpPr>
          <p:spPr>
            <a:xfrm>
              <a:off x="1360416"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8" name="tx78"/>
            <p:cNvSpPr/>
            <p:nvPr/>
          </p:nvSpPr>
          <p:spPr>
            <a:xfrm>
              <a:off x="1360416"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9" name="tx79"/>
            <p:cNvSpPr/>
            <p:nvPr/>
          </p:nvSpPr>
          <p:spPr>
            <a:xfrm>
              <a:off x="2690414"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80" name="tx80"/>
            <p:cNvSpPr/>
            <p:nvPr/>
          </p:nvSpPr>
          <p:spPr>
            <a:xfrm>
              <a:off x="2690414"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1" name="tx81"/>
            <p:cNvSpPr/>
            <p:nvPr/>
          </p:nvSpPr>
          <p:spPr>
            <a:xfrm>
              <a:off x="402041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2" name="tx82"/>
            <p:cNvSpPr/>
            <p:nvPr/>
          </p:nvSpPr>
          <p:spPr>
            <a:xfrm>
              <a:off x="402041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3" name="tx83"/>
            <p:cNvSpPr/>
            <p:nvPr/>
          </p:nvSpPr>
          <p:spPr>
            <a:xfrm>
              <a:off x="5350410"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4" name="tx84"/>
            <p:cNvSpPr/>
            <p:nvPr/>
          </p:nvSpPr>
          <p:spPr>
            <a:xfrm>
              <a:off x="5350410"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5" name="tx85"/>
            <p:cNvSpPr/>
            <p:nvPr/>
          </p:nvSpPr>
          <p:spPr>
            <a:xfrm>
              <a:off x="641440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6" name="tx86"/>
            <p:cNvSpPr/>
            <p:nvPr/>
          </p:nvSpPr>
          <p:spPr>
            <a:xfrm>
              <a:off x="6414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7" name="tx87"/>
            <p:cNvSpPr/>
            <p:nvPr/>
          </p:nvSpPr>
          <p:spPr>
            <a:xfrm>
              <a:off x="668040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8" name="tx88"/>
            <p:cNvSpPr/>
            <p:nvPr/>
          </p:nvSpPr>
          <p:spPr>
            <a:xfrm>
              <a:off x="6680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9" name="tx89"/>
            <p:cNvSpPr/>
            <p:nvPr/>
          </p:nvSpPr>
          <p:spPr>
            <a:xfrm>
              <a:off x="694640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0" name="tx90"/>
            <p:cNvSpPr/>
            <p:nvPr/>
          </p:nvSpPr>
          <p:spPr>
            <a:xfrm>
              <a:off x="6946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1" name="tx91"/>
            <p:cNvSpPr/>
            <p:nvPr/>
          </p:nvSpPr>
          <p:spPr>
            <a:xfrm>
              <a:off x="7212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2" name="tx92"/>
            <p:cNvSpPr/>
            <p:nvPr/>
          </p:nvSpPr>
          <p:spPr>
            <a:xfrm>
              <a:off x="7212407"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93" name="tx93"/>
            <p:cNvSpPr/>
            <p:nvPr/>
          </p:nvSpPr>
          <p:spPr>
            <a:xfrm>
              <a:off x="7478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4" name="tx94"/>
            <p:cNvSpPr/>
            <p:nvPr/>
          </p:nvSpPr>
          <p:spPr>
            <a:xfrm>
              <a:off x="7478407"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5" name="tx95"/>
            <p:cNvSpPr/>
            <p:nvPr/>
          </p:nvSpPr>
          <p:spPr>
            <a:xfrm>
              <a:off x="774440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96" name="tx96"/>
            <p:cNvSpPr/>
            <p:nvPr/>
          </p:nvSpPr>
          <p:spPr>
            <a:xfrm>
              <a:off x="7744407"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7" name="tx97"/>
            <p:cNvSpPr/>
            <p:nvPr/>
          </p:nvSpPr>
          <p:spPr>
            <a:xfrm>
              <a:off x="8010406"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98" name="tx98"/>
            <p:cNvSpPr/>
            <p:nvPr/>
          </p:nvSpPr>
          <p:spPr>
            <a:xfrm>
              <a:off x="8010406"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99" name="tx99"/>
            <p:cNvSpPr/>
            <p:nvPr/>
          </p:nvSpPr>
          <p:spPr>
            <a:xfrm>
              <a:off x="1370464" y="38944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0" name="tx100"/>
            <p:cNvSpPr/>
            <p:nvPr/>
          </p:nvSpPr>
          <p:spPr>
            <a:xfrm>
              <a:off x="2670317" y="372851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1" name="tx101"/>
            <p:cNvSpPr/>
            <p:nvPr/>
          </p:nvSpPr>
          <p:spPr>
            <a:xfrm>
              <a:off x="4030460" y="38699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2" name="tx102"/>
            <p:cNvSpPr/>
            <p:nvPr/>
          </p:nvSpPr>
          <p:spPr>
            <a:xfrm>
              <a:off x="5360458" y="39875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3" name="tx103"/>
            <p:cNvSpPr/>
            <p:nvPr/>
          </p:nvSpPr>
          <p:spPr>
            <a:xfrm>
              <a:off x="6424457" y="3954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4" name="tx104"/>
            <p:cNvSpPr/>
            <p:nvPr/>
          </p:nvSpPr>
          <p:spPr>
            <a:xfrm>
              <a:off x="6690456" y="39625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5" name="tx105"/>
            <p:cNvSpPr/>
            <p:nvPr/>
          </p:nvSpPr>
          <p:spPr>
            <a:xfrm>
              <a:off x="6956456" y="3960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6" name="tx106"/>
            <p:cNvSpPr/>
            <p:nvPr/>
          </p:nvSpPr>
          <p:spPr>
            <a:xfrm>
              <a:off x="7222456" y="39388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7" name="tx107"/>
            <p:cNvSpPr/>
            <p:nvPr/>
          </p:nvSpPr>
          <p:spPr>
            <a:xfrm>
              <a:off x="7488455" y="39389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8" name="tx108"/>
            <p:cNvSpPr/>
            <p:nvPr/>
          </p:nvSpPr>
          <p:spPr>
            <a:xfrm>
              <a:off x="7754455" y="39186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9" name="tx109"/>
            <p:cNvSpPr/>
            <p:nvPr/>
          </p:nvSpPr>
          <p:spPr>
            <a:xfrm>
              <a:off x="8020454" y="39200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10" name="tx110"/>
            <p:cNvSpPr/>
            <p:nvPr/>
          </p:nvSpPr>
          <p:spPr>
            <a:xfrm>
              <a:off x="1370464" y="3309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11" name="tx111"/>
            <p:cNvSpPr/>
            <p:nvPr/>
          </p:nvSpPr>
          <p:spPr>
            <a:xfrm>
              <a:off x="2700462" y="31367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2" name="tx112"/>
            <p:cNvSpPr/>
            <p:nvPr/>
          </p:nvSpPr>
          <p:spPr>
            <a:xfrm>
              <a:off x="4030460" y="3448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3" name="tx113"/>
            <p:cNvSpPr/>
            <p:nvPr/>
          </p:nvSpPr>
          <p:spPr>
            <a:xfrm>
              <a:off x="5360458" y="36761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4" name="tx114"/>
            <p:cNvSpPr/>
            <p:nvPr/>
          </p:nvSpPr>
          <p:spPr>
            <a:xfrm>
              <a:off x="6424457" y="3600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5" name="tx115"/>
            <p:cNvSpPr/>
            <p:nvPr/>
          </p:nvSpPr>
          <p:spPr>
            <a:xfrm>
              <a:off x="6690456" y="361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6" name="tx116"/>
            <p:cNvSpPr/>
            <p:nvPr/>
          </p:nvSpPr>
          <p:spPr>
            <a:xfrm>
              <a:off x="6956456" y="36183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7" name="tx117"/>
            <p:cNvSpPr/>
            <p:nvPr/>
          </p:nvSpPr>
          <p:spPr>
            <a:xfrm>
              <a:off x="7222456" y="36062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8" name="tx118"/>
            <p:cNvSpPr/>
            <p:nvPr/>
          </p:nvSpPr>
          <p:spPr>
            <a:xfrm>
              <a:off x="7488455" y="35686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9" name="tx119"/>
            <p:cNvSpPr/>
            <p:nvPr/>
          </p:nvSpPr>
          <p:spPr>
            <a:xfrm>
              <a:off x="7754455" y="35527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20" name="tx120"/>
            <p:cNvSpPr/>
            <p:nvPr/>
          </p:nvSpPr>
          <p:spPr>
            <a:xfrm>
              <a:off x="8020454" y="35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1" name="tx121"/>
            <p:cNvSpPr/>
            <p:nvPr/>
          </p:nvSpPr>
          <p:spPr>
            <a:xfrm>
              <a:off x="1349363" y="293803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172</a:t>
              </a:r>
            </a:p>
          </p:txBody>
        </p:sp>
        <p:sp>
          <p:nvSpPr>
            <p:cNvPr id="122" name="tx122"/>
            <p:cNvSpPr/>
            <p:nvPr/>
          </p:nvSpPr>
          <p:spPr>
            <a:xfrm>
              <a:off x="2679361" y="291892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175</a:t>
              </a:r>
            </a:p>
          </p:txBody>
        </p:sp>
        <p:sp>
          <p:nvSpPr>
            <p:cNvPr id="123" name="tx123"/>
            <p:cNvSpPr/>
            <p:nvPr/>
          </p:nvSpPr>
          <p:spPr>
            <a:xfrm>
              <a:off x="4009359" y="326470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124</a:t>
              </a:r>
            </a:p>
          </p:txBody>
        </p:sp>
        <p:sp>
          <p:nvSpPr>
            <p:cNvPr id="124" name="tx124"/>
            <p:cNvSpPr/>
            <p:nvPr/>
          </p:nvSpPr>
          <p:spPr>
            <a:xfrm>
              <a:off x="5366487" y="34835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5" name="tx125"/>
            <p:cNvSpPr/>
            <p:nvPr/>
          </p:nvSpPr>
          <p:spPr>
            <a:xfrm>
              <a:off x="6403355" y="339767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126" name="tx126"/>
            <p:cNvSpPr/>
            <p:nvPr/>
          </p:nvSpPr>
          <p:spPr>
            <a:xfrm>
              <a:off x="6669355" y="340651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103</a:t>
              </a:r>
            </a:p>
          </p:txBody>
        </p:sp>
        <p:sp>
          <p:nvSpPr>
            <p:cNvPr id="127" name="tx127"/>
            <p:cNvSpPr/>
            <p:nvPr/>
          </p:nvSpPr>
          <p:spPr>
            <a:xfrm>
              <a:off x="6935355" y="34209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128" name="tx128"/>
            <p:cNvSpPr/>
            <p:nvPr/>
          </p:nvSpPr>
          <p:spPr>
            <a:xfrm>
              <a:off x="7228485" y="3440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9" name="tx129"/>
            <p:cNvSpPr/>
            <p:nvPr/>
          </p:nvSpPr>
          <p:spPr>
            <a:xfrm>
              <a:off x="7467354" y="336259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130" name="tx130"/>
            <p:cNvSpPr/>
            <p:nvPr/>
          </p:nvSpPr>
          <p:spPr>
            <a:xfrm>
              <a:off x="7733353" y="337666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108</a:t>
              </a:r>
            </a:p>
          </p:txBody>
        </p:sp>
        <p:sp>
          <p:nvSpPr>
            <p:cNvPr id="131" name="tx131"/>
            <p:cNvSpPr/>
            <p:nvPr/>
          </p:nvSpPr>
          <p:spPr>
            <a:xfrm>
              <a:off x="7999353" y="333342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114</a:t>
              </a:r>
            </a:p>
          </p:txBody>
        </p:sp>
        <p:sp>
          <p:nvSpPr>
            <p:cNvPr id="132" name="tx132"/>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4818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577692" y="28038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12582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4" name="pl154"/>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5" name="pl155"/>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6" name="tx156"/>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7" name="tx157"/>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8" name="rc158"/>
            <p:cNvSpPr/>
            <p:nvPr/>
          </p:nvSpPr>
          <p:spPr>
            <a:xfrm>
              <a:off x="4686533" y="5080163"/>
              <a:ext cx="201456" cy="201456"/>
            </a:xfrm>
            <a:prstGeom prst="rect">
              <a:avLst/>
            </a:prstGeom>
            <a:solidFill>
              <a:srgbClr val="E2231A">
                <a:alpha val="90196"/>
              </a:srgbClr>
            </a:solidFill>
          </p:spPr>
          <p:txBody>
            <a:bodyPr/>
            <a:lstStyle/>
            <a:p/>
          </p:txBody>
        </p:sp>
        <p:sp>
          <p:nvSpPr>
            <p:cNvPr id="159" name="rc159"/>
            <p:cNvSpPr/>
            <p:nvPr/>
          </p:nvSpPr>
          <p:spPr>
            <a:xfrm>
              <a:off x="5650692" y="5080163"/>
              <a:ext cx="201456" cy="201456"/>
            </a:xfrm>
            <a:prstGeom prst="rect">
              <a:avLst/>
            </a:prstGeom>
            <a:solidFill>
              <a:srgbClr val="B3B3B3">
                <a:alpha val="90196"/>
              </a:srgbClr>
            </a:solidFill>
          </p:spPr>
          <p:txBody>
            <a:bodyPr/>
            <a:lstStyle/>
            <a:p/>
          </p:txBody>
        </p:sp>
        <p:sp>
          <p:nvSpPr>
            <p:cNvPr id="160" name="tx160"/>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1" name="tx161"/>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2" name="tx162"/>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3" name="tx163"/>
            <p:cNvSpPr/>
            <p:nvPr/>
          </p:nvSpPr>
          <p:spPr>
            <a:xfrm>
              <a:off x="966584" y="1582906"/>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2000-2025</a:t>
              </a:r>
            </a:p>
          </p:txBody>
        </p:sp>
        <p:sp>
          <p:nvSpPr>
            <p:cNvPr id="164" name="pl164"/>
            <p:cNvSpPr/>
            <p:nvPr/>
          </p:nvSpPr>
          <p:spPr>
            <a:xfrm>
              <a:off x="22168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283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398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514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2258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341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456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840557"/>
              <a:ext cx="3869439" cy="124062"/>
            </a:xfrm>
            <a:prstGeom prst="rect">
              <a:avLst/>
            </a:prstGeom>
            <a:solidFill>
              <a:srgbClr val="E2231A">
                <a:alpha val="90196"/>
              </a:srgbClr>
            </a:solidFill>
          </p:spPr>
          <p:txBody>
            <a:bodyPr/>
            <a:lstStyle/>
            <a:p/>
          </p:txBody>
        </p:sp>
        <p:sp>
          <p:nvSpPr>
            <p:cNvPr id="176" name="rc176"/>
            <p:cNvSpPr/>
            <p:nvPr/>
          </p:nvSpPr>
          <p:spPr>
            <a:xfrm>
              <a:off x="1311054" y="5685479"/>
              <a:ext cx="4528536" cy="124062"/>
            </a:xfrm>
            <a:prstGeom prst="rect">
              <a:avLst/>
            </a:prstGeom>
            <a:solidFill>
              <a:srgbClr val="E2231A">
                <a:alpha val="90196"/>
              </a:srgbClr>
            </a:solidFill>
          </p:spPr>
          <p:txBody>
            <a:bodyPr/>
            <a:lstStyle/>
            <a:p/>
          </p:txBody>
        </p:sp>
        <p:sp>
          <p:nvSpPr>
            <p:cNvPr id="177" name="rc177"/>
            <p:cNvSpPr/>
            <p:nvPr/>
          </p:nvSpPr>
          <p:spPr>
            <a:xfrm>
              <a:off x="1311054" y="5530401"/>
              <a:ext cx="4503537" cy="124062"/>
            </a:xfrm>
            <a:prstGeom prst="rect">
              <a:avLst/>
            </a:prstGeom>
            <a:solidFill>
              <a:srgbClr val="E2231A">
                <a:alpha val="90196"/>
              </a:srgbClr>
            </a:solidFill>
          </p:spPr>
          <p:txBody>
            <a:bodyPr/>
            <a:lstStyle/>
            <a:p/>
          </p:txBody>
        </p:sp>
        <p:sp>
          <p:nvSpPr>
            <p:cNvPr id="178" name="rc178"/>
            <p:cNvSpPr/>
            <p:nvPr/>
          </p:nvSpPr>
          <p:spPr>
            <a:xfrm>
              <a:off x="5180494" y="5840557"/>
              <a:ext cx="2437119" cy="124062"/>
            </a:xfrm>
            <a:prstGeom prst="rect">
              <a:avLst/>
            </a:prstGeom>
            <a:solidFill>
              <a:srgbClr val="B3B3B3">
                <a:alpha val="90196"/>
              </a:srgbClr>
            </a:solidFill>
          </p:spPr>
          <p:txBody>
            <a:bodyPr/>
            <a:lstStyle/>
            <a:p/>
          </p:txBody>
        </p:sp>
        <p:sp>
          <p:nvSpPr>
            <p:cNvPr id="179" name="rc179"/>
            <p:cNvSpPr/>
            <p:nvPr/>
          </p:nvSpPr>
          <p:spPr>
            <a:xfrm>
              <a:off x="5839591" y="5685479"/>
              <a:ext cx="1965153" cy="124062"/>
            </a:xfrm>
            <a:prstGeom prst="rect">
              <a:avLst/>
            </a:prstGeom>
            <a:solidFill>
              <a:srgbClr val="B3B3B3">
                <a:alpha val="90196"/>
              </a:srgbClr>
            </a:solidFill>
          </p:spPr>
          <p:txBody>
            <a:bodyPr/>
            <a:lstStyle/>
            <a:p/>
          </p:txBody>
        </p:sp>
        <p:sp>
          <p:nvSpPr>
            <p:cNvPr id="180" name="rc180"/>
            <p:cNvSpPr/>
            <p:nvPr/>
          </p:nvSpPr>
          <p:spPr>
            <a:xfrm>
              <a:off x="5814591" y="5530401"/>
              <a:ext cx="2385852" cy="124062"/>
            </a:xfrm>
            <a:prstGeom prst="rect">
              <a:avLst/>
            </a:prstGeom>
            <a:solidFill>
              <a:srgbClr val="B3B3B3">
                <a:alpha val="90196"/>
              </a:srgbClr>
            </a:solidFill>
          </p:spPr>
          <p:txBody>
            <a:bodyPr/>
            <a:lstStyle/>
            <a:p/>
          </p:txBody>
        </p:sp>
        <p:sp>
          <p:nvSpPr>
            <p:cNvPr id="181" name="tx181"/>
            <p:cNvSpPr/>
            <p:nvPr/>
          </p:nvSpPr>
          <p:spPr>
            <a:xfrm>
              <a:off x="7762294"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104.4</a:t>
              </a:r>
            </a:p>
          </p:txBody>
        </p:sp>
        <p:sp>
          <p:nvSpPr>
            <p:cNvPr id="182" name="tx182"/>
            <p:cNvSpPr/>
            <p:nvPr/>
          </p:nvSpPr>
          <p:spPr>
            <a:xfrm>
              <a:off x="7949425"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107.5</a:t>
              </a:r>
            </a:p>
          </p:txBody>
        </p:sp>
        <p:sp>
          <p:nvSpPr>
            <p:cNvPr id="183" name="tx183"/>
            <p:cNvSpPr/>
            <p:nvPr/>
          </p:nvSpPr>
          <p:spPr>
            <a:xfrm>
              <a:off x="8345125" y="555070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114.1</a:t>
              </a:r>
            </a:p>
          </p:txBody>
        </p:sp>
        <p:sp>
          <p:nvSpPr>
            <p:cNvPr id="184" name="tx184"/>
            <p:cNvSpPr/>
            <p:nvPr/>
          </p:nvSpPr>
          <p:spPr>
            <a:xfrm>
              <a:off x="313324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64.1</a:t>
              </a:r>
            </a:p>
          </p:txBody>
        </p:sp>
        <p:sp>
          <p:nvSpPr>
            <p:cNvPr id="185" name="tx185"/>
            <p:cNvSpPr/>
            <p:nvPr/>
          </p:nvSpPr>
          <p:spPr>
            <a:xfrm>
              <a:off x="3511013"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75</a:t>
              </a:r>
            </a:p>
          </p:txBody>
        </p:sp>
        <p:sp>
          <p:nvSpPr>
            <p:cNvPr id="186" name="tx186"/>
            <p:cNvSpPr/>
            <p:nvPr/>
          </p:nvSpPr>
          <p:spPr>
            <a:xfrm>
              <a:off x="345029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74.6</a:t>
              </a:r>
            </a:p>
          </p:txBody>
        </p:sp>
        <p:sp>
          <p:nvSpPr>
            <p:cNvPr id="187" name="tx187"/>
            <p:cNvSpPr/>
            <p:nvPr/>
          </p:nvSpPr>
          <p:spPr>
            <a:xfrm>
              <a:off x="628652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40.4</a:t>
              </a:r>
            </a:p>
          </p:txBody>
        </p:sp>
        <p:sp>
          <p:nvSpPr>
            <p:cNvPr id="188" name="tx188"/>
            <p:cNvSpPr/>
            <p:nvPr/>
          </p:nvSpPr>
          <p:spPr>
            <a:xfrm>
              <a:off x="670964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32.5</a:t>
              </a:r>
            </a:p>
          </p:txBody>
        </p:sp>
        <p:sp>
          <p:nvSpPr>
            <p:cNvPr id="189" name="tx189"/>
            <p:cNvSpPr/>
            <p:nvPr/>
          </p:nvSpPr>
          <p:spPr>
            <a:xfrm>
              <a:off x="689499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39.5</a:t>
              </a:r>
            </a:p>
          </p:txBody>
        </p:sp>
        <p:sp>
          <p:nvSpPr>
            <p:cNvPr id="190" name="tx190"/>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998305"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5" name="tx195"/>
            <p:cNvSpPr/>
            <p:nvPr/>
          </p:nvSpPr>
          <p:spPr>
            <a:xfrm>
              <a:off x="480984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6" name="tx196"/>
            <p:cNvSpPr/>
            <p:nvPr/>
          </p:nvSpPr>
          <p:spPr>
            <a:xfrm>
              <a:off x="66213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97" name="tx197"/>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89%. This is lower than in 2019, where coverage was 91%.
75,000 children missed their routine first dose of measles vaccine.
MCV2 is typically administered to children between 18 months and five years old. MCV2 coverage remained relatively constant (within 1%) at 84% in 2025.</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89% in 2025 - below the 95% level needed to prevent outbreaks and, leaving 75,000 children without any protection against measles. MCV2 coverage also remained relatively constant (within 1%) at 85% - below the IA2030 target of 90%.</a:t>
            </a:r>
          </a:p>
        </p:txBody>
      </p:sp>
      <p:grpSp xmlns:pic="http://schemas.openxmlformats.org/drawingml/2006/picture">
        <p:nvGrpSpPr>
          <p:cNvPr id="202" name=""/>
          <p:cNvGrpSpPr/>
          <p:nvPr/>
        </p:nvGrpSpPr>
        <p:grpSpPr>
          <a:xfrm>
            <a:off x="292608" y="1097280"/>
            <a:ext cx="8595360" cy="28575"/>
            <a:chOff x="292608" y="1097280"/>
            <a:chExt cx="8595360" cy="28575"/>
          </a:xfrm>
        </p:grpSpPr>
        <p:sp>
          <p:nvSpPr>
            <p:cNvPr id="20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262456"/>
            </a:xfrm>
            <a:custGeom>
              <a:avLst/>
              <a:pathLst>
                <a:path w="3397293" h="262456">
                  <a:moveTo>
                    <a:pt x="0" y="109356"/>
                  </a:moveTo>
                  <a:lnTo>
                    <a:pt x="135891" y="174970"/>
                  </a:lnTo>
                  <a:lnTo>
                    <a:pt x="271783" y="174970"/>
                  </a:lnTo>
                  <a:lnTo>
                    <a:pt x="407675" y="240584"/>
                  </a:lnTo>
                  <a:lnTo>
                    <a:pt x="543566" y="262456"/>
                  </a:lnTo>
                  <a:lnTo>
                    <a:pt x="679458" y="240584"/>
                  </a:lnTo>
                  <a:lnTo>
                    <a:pt x="815350" y="174970"/>
                  </a:lnTo>
                  <a:lnTo>
                    <a:pt x="951242" y="153099"/>
                  </a:lnTo>
                  <a:lnTo>
                    <a:pt x="1087133" y="153099"/>
                  </a:lnTo>
                  <a:lnTo>
                    <a:pt x="1223025" y="153099"/>
                  </a:lnTo>
                  <a:lnTo>
                    <a:pt x="1358917" y="87485"/>
                  </a:lnTo>
                  <a:lnTo>
                    <a:pt x="1494809" y="65614"/>
                  </a:lnTo>
                  <a:lnTo>
                    <a:pt x="1630700" y="21871"/>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262456"/>
            </a:xfrm>
            <a:custGeom>
              <a:avLst/>
              <a:pathLst>
                <a:path w="3397293" h="262456">
                  <a:moveTo>
                    <a:pt x="0" y="109356"/>
                  </a:moveTo>
                  <a:lnTo>
                    <a:pt x="135891" y="174970"/>
                  </a:lnTo>
                  <a:lnTo>
                    <a:pt x="271783" y="174970"/>
                  </a:lnTo>
                  <a:lnTo>
                    <a:pt x="407675" y="240584"/>
                  </a:lnTo>
                  <a:lnTo>
                    <a:pt x="543566" y="262456"/>
                  </a:lnTo>
                  <a:lnTo>
                    <a:pt x="679458" y="240584"/>
                  </a:lnTo>
                  <a:lnTo>
                    <a:pt x="815350" y="174970"/>
                  </a:lnTo>
                  <a:lnTo>
                    <a:pt x="951242" y="153099"/>
                  </a:lnTo>
                  <a:lnTo>
                    <a:pt x="1087133" y="153099"/>
                  </a:lnTo>
                  <a:lnTo>
                    <a:pt x="1223025" y="153099"/>
                  </a:lnTo>
                  <a:lnTo>
                    <a:pt x="1358917" y="87485"/>
                  </a:lnTo>
                  <a:lnTo>
                    <a:pt x="1494809" y="65614"/>
                  </a:lnTo>
                  <a:lnTo>
                    <a:pt x="1630700" y="21871"/>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262456"/>
            </a:xfrm>
            <a:custGeom>
              <a:avLst/>
              <a:pathLst>
                <a:path w="3397293" h="262456">
                  <a:moveTo>
                    <a:pt x="0" y="109356"/>
                  </a:moveTo>
                  <a:lnTo>
                    <a:pt x="135891" y="174970"/>
                  </a:lnTo>
                  <a:lnTo>
                    <a:pt x="271783" y="174970"/>
                  </a:lnTo>
                  <a:lnTo>
                    <a:pt x="407675" y="240584"/>
                  </a:lnTo>
                  <a:lnTo>
                    <a:pt x="543566" y="262456"/>
                  </a:lnTo>
                  <a:lnTo>
                    <a:pt x="679458" y="240584"/>
                  </a:lnTo>
                  <a:lnTo>
                    <a:pt x="815350" y="174970"/>
                  </a:lnTo>
                  <a:lnTo>
                    <a:pt x="951242" y="153099"/>
                  </a:lnTo>
                  <a:lnTo>
                    <a:pt x="1087133" y="153099"/>
                  </a:lnTo>
                  <a:lnTo>
                    <a:pt x="1223025" y="153099"/>
                  </a:lnTo>
                  <a:lnTo>
                    <a:pt x="1358917" y="87485"/>
                  </a:lnTo>
                  <a:lnTo>
                    <a:pt x="1494809" y="65614"/>
                  </a:lnTo>
                  <a:lnTo>
                    <a:pt x="1630700" y="21871"/>
                  </a:lnTo>
                  <a:lnTo>
                    <a:pt x="1766592" y="0"/>
                  </a:lnTo>
                  <a:lnTo>
                    <a:pt x="1902484" y="0"/>
                  </a:lnTo>
                  <a:lnTo>
                    <a:pt x="2038375" y="0"/>
                  </a:lnTo>
                  <a:lnTo>
                    <a:pt x="2174267" y="21871"/>
                  </a:lnTo>
                  <a:lnTo>
                    <a:pt x="2310159" y="21871"/>
                  </a:lnTo>
                  <a:lnTo>
                    <a:pt x="2446051" y="21871"/>
                  </a:lnTo>
                  <a:lnTo>
                    <a:pt x="2581942" y="43742"/>
                  </a:lnTo>
                  <a:lnTo>
                    <a:pt x="2717834" y="43742"/>
                  </a:lnTo>
                  <a:lnTo>
                    <a:pt x="2853726" y="43742"/>
                  </a:lnTo>
                  <a:lnTo>
                    <a:pt x="2989618" y="65614"/>
                  </a:lnTo>
                  <a:lnTo>
                    <a:pt x="3125509" y="65614"/>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1309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962980"/>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60" name="tx60"/>
            <p:cNvSpPr/>
            <p:nvPr/>
          </p:nvSpPr>
          <p:spPr>
            <a:xfrm>
              <a:off x="27506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281994" y="1403693"/>
              <a:ext cx="30752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United Kingdom,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9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8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344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3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1020662"/>
            </a:xfrm>
            <a:custGeom>
              <a:avLst/>
              <a:pathLst>
                <a:path w="3397293" h="1020662">
                  <a:moveTo>
                    <a:pt x="0" y="425276"/>
                  </a:moveTo>
                  <a:lnTo>
                    <a:pt x="135891" y="680441"/>
                  </a:lnTo>
                  <a:lnTo>
                    <a:pt x="271783" y="680441"/>
                  </a:lnTo>
                  <a:lnTo>
                    <a:pt x="407675" y="935607"/>
                  </a:lnTo>
                  <a:lnTo>
                    <a:pt x="543566" y="1020662"/>
                  </a:lnTo>
                  <a:lnTo>
                    <a:pt x="679458" y="935607"/>
                  </a:lnTo>
                  <a:lnTo>
                    <a:pt x="815350" y="680441"/>
                  </a:lnTo>
                  <a:lnTo>
                    <a:pt x="951242" y="595386"/>
                  </a:lnTo>
                  <a:lnTo>
                    <a:pt x="1087133" y="595386"/>
                  </a:lnTo>
                  <a:lnTo>
                    <a:pt x="1223025" y="595386"/>
                  </a:lnTo>
                  <a:lnTo>
                    <a:pt x="1358917" y="340220"/>
                  </a:lnTo>
                  <a:lnTo>
                    <a:pt x="1494809" y="255165"/>
                  </a:lnTo>
                  <a:lnTo>
                    <a:pt x="1630700" y="85055"/>
                  </a:lnTo>
                  <a:lnTo>
                    <a:pt x="1766592" y="0"/>
                  </a:lnTo>
                  <a:lnTo>
                    <a:pt x="1902484" y="0"/>
                  </a:lnTo>
                  <a:lnTo>
                    <a:pt x="2038375" y="0"/>
                  </a:lnTo>
                  <a:lnTo>
                    <a:pt x="2174267" y="85055"/>
                  </a:lnTo>
                  <a:lnTo>
                    <a:pt x="2310159" y="85055"/>
                  </a:lnTo>
                  <a:lnTo>
                    <a:pt x="2446051" y="85055"/>
                  </a:lnTo>
                  <a:lnTo>
                    <a:pt x="2581942" y="170110"/>
                  </a:lnTo>
                  <a:lnTo>
                    <a:pt x="2717834" y="170110"/>
                  </a:lnTo>
                  <a:lnTo>
                    <a:pt x="2853726" y="170110"/>
                  </a:lnTo>
                  <a:lnTo>
                    <a:pt x="2989618" y="255165"/>
                  </a:lnTo>
                  <a:lnTo>
                    <a:pt x="3125509" y="255165"/>
                  </a:lnTo>
                  <a:lnTo>
                    <a:pt x="3261401" y="340220"/>
                  </a:lnTo>
                  <a:lnTo>
                    <a:pt x="3397293" y="34022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83866"/>
              <a:ext cx="3397293" cy="1275828"/>
            </a:xfrm>
            <a:custGeom>
              <a:avLst/>
              <a:pathLst>
                <a:path w="3397293" h="1275828">
                  <a:moveTo>
                    <a:pt x="0" y="1275828"/>
                  </a:moveTo>
                  <a:lnTo>
                    <a:pt x="135891" y="1190773"/>
                  </a:lnTo>
                  <a:lnTo>
                    <a:pt x="271783" y="1190773"/>
                  </a:lnTo>
                  <a:lnTo>
                    <a:pt x="407675" y="1105718"/>
                  </a:lnTo>
                  <a:lnTo>
                    <a:pt x="543566" y="935607"/>
                  </a:lnTo>
                  <a:lnTo>
                    <a:pt x="679458" y="765497"/>
                  </a:lnTo>
                  <a:lnTo>
                    <a:pt x="815350" y="595386"/>
                  </a:lnTo>
                  <a:lnTo>
                    <a:pt x="951242" y="595386"/>
                  </a:lnTo>
                  <a:lnTo>
                    <a:pt x="1087133" y="425276"/>
                  </a:lnTo>
                  <a:lnTo>
                    <a:pt x="1223025" y="255165"/>
                  </a:lnTo>
                  <a:lnTo>
                    <a:pt x="1358917" y="170110"/>
                  </a:lnTo>
                  <a:lnTo>
                    <a:pt x="1494809" y="170110"/>
                  </a:lnTo>
                  <a:lnTo>
                    <a:pt x="1630700" y="170110"/>
                  </a:lnTo>
                  <a:lnTo>
                    <a:pt x="1766592" y="170110"/>
                  </a:lnTo>
                  <a:lnTo>
                    <a:pt x="1902484" y="170110"/>
                  </a:lnTo>
                  <a:lnTo>
                    <a:pt x="2038375" y="170110"/>
                  </a:lnTo>
                  <a:lnTo>
                    <a:pt x="2174267" y="85055"/>
                  </a:lnTo>
                  <a:lnTo>
                    <a:pt x="2310159" y="85055"/>
                  </a:lnTo>
                  <a:lnTo>
                    <a:pt x="2446051" y="0"/>
                  </a:lnTo>
                  <a:lnTo>
                    <a:pt x="2581942" y="0"/>
                  </a:lnTo>
                  <a:lnTo>
                    <a:pt x="2717834" y="255165"/>
                  </a:lnTo>
                  <a:lnTo>
                    <a:pt x="2853726" y="425276"/>
                  </a:lnTo>
                  <a:lnTo>
                    <a:pt x="2989618" y="255165"/>
                  </a:lnTo>
                  <a:lnTo>
                    <a:pt x="3125509" y="255165"/>
                  </a:lnTo>
                  <a:lnTo>
                    <a:pt x="3261401" y="170110"/>
                  </a:lnTo>
                  <a:lnTo>
                    <a:pt x="3397293" y="1701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783866"/>
              <a:ext cx="3397293" cy="255165"/>
            </a:xfrm>
            <a:custGeom>
              <a:avLst/>
              <a:pathLst>
                <a:path w="3397293" h="255165">
                  <a:moveTo>
                    <a:pt x="0" y="255165"/>
                  </a:moveTo>
                  <a:lnTo>
                    <a:pt x="135891" y="170110"/>
                  </a:lnTo>
                  <a:lnTo>
                    <a:pt x="271783" y="170110"/>
                  </a:lnTo>
                  <a:lnTo>
                    <a:pt x="407675" y="85055"/>
                  </a:lnTo>
                  <a:lnTo>
                    <a:pt x="543566" y="85055"/>
                  </a:lnTo>
                  <a:lnTo>
                    <a:pt x="679458" y="85055"/>
                  </a:lnTo>
                  <a:lnTo>
                    <a:pt x="815350" y="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505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1020662"/>
            </a:xfrm>
            <a:custGeom>
              <a:avLst/>
              <a:pathLst>
                <a:path w="3397293" h="1020662">
                  <a:moveTo>
                    <a:pt x="0" y="425276"/>
                  </a:moveTo>
                  <a:lnTo>
                    <a:pt x="135891" y="680441"/>
                  </a:lnTo>
                  <a:lnTo>
                    <a:pt x="271783" y="680441"/>
                  </a:lnTo>
                  <a:lnTo>
                    <a:pt x="407675" y="935607"/>
                  </a:lnTo>
                  <a:lnTo>
                    <a:pt x="543566" y="1020662"/>
                  </a:lnTo>
                  <a:lnTo>
                    <a:pt x="679458" y="935607"/>
                  </a:lnTo>
                  <a:lnTo>
                    <a:pt x="815350" y="680441"/>
                  </a:lnTo>
                  <a:lnTo>
                    <a:pt x="951242" y="595386"/>
                  </a:lnTo>
                  <a:lnTo>
                    <a:pt x="1087133" y="595386"/>
                  </a:lnTo>
                  <a:lnTo>
                    <a:pt x="1223025" y="595386"/>
                  </a:lnTo>
                  <a:lnTo>
                    <a:pt x="1358917" y="340220"/>
                  </a:lnTo>
                  <a:lnTo>
                    <a:pt x="1494809" y="255165"/>
                  </a:lnTo>
                  <a:lnTo>
                    <a:pt x="1630700" y="85055"/>
                  </a:lnTo>
                  <a:lnTo>
                    <a:pt x="1766592" y="0"/>
                  </a:lnTo>
                  <a:lnTo>
                    <a:pt x="1902484" y="0"/>
                  </a:lnTo>
                  <a:lnTo>
                    <a:pt x="2038375" y="0"/>
                  </a:lnTo>
                  <a:lnTo>
                    <a:pt x="2174267" y="85055"/>
                  </a:lnTo>
                  <a:lnTo>
                    <a:pt x="2310159" y="85055"/>
                  </a:lnTo>
                  <a:lnTo>
                    <a:pt x="2446051" y="85055"/>
                  </a:lnTo>
                  <a:lnTo>
                    <a:pt x="2581942" y="170110"/>
                  </a:lnTo>
                  <a:lnTo>
                    <a:pt x="2717834" y="170110"/>
                  </a:lnTo>
                  <a:lnTo>
                    <a:pt x="2853726" y="170110"/>
                  </a:lnTo>
                  <a:lnTo>
                    <a:pt x="2989618" y="255165"/>
                  </a:lnTo>
                  <a:lnTo>
                    <a:pt x="3125509" y="255165"/>
                  </a:lnTo>
                  <a:lnTo>
                    <a:pt x="3261401" y="340220"/>
                  </a:lnTo>
                  <a:lnTo>
                    <a:pt x="3397293" y="34022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7766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77667"/>
              <a:ext cx="0" cy="1071696"/>
            </a:xfrm>
            <a:custGeom>
              <a:avLst/>
              <a:pathLst>
                <a:path w="0" h="1071696">
                  <a:moveTo>
                    <a:pt x="0" y="107169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77667"/>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1020662"/>
            </a:xfrm>
            <a:custGeom>
              <a:avLst/>
              <a:pathLst>
                <a:path w="3397293" h="1020662">
                  <a:moveTo>
                    <a:pt x="0" y="425276"/>
                  </a:moveTo>
                  <a:lnTo>
                    <a:pt x="135891" y="680441"/>
                  </a:lnTo>
                  <a:lnTo>
                    <a:pt x="271783" y="680441"/>
                  </a:lnTo>
                  <a:lnTo>
                    <a:pt x="407675" y="935607"/>
                  </a:lnTo>
                  <a:lnTo>
                    <a:pt x="543566" y="1020662"/>
                  </a:lnTo>
                  <a:lnTo>
                    <a:pt x="679458" y="935607"/>
                  </a:lnTo>
                  <a:lnTo>
                    <a:pt x="815350" y="680441"/>
                  </a:lnTo>
                  <a:lnTo>
                    <a:pt x="951242" y="595386"/>
                  </a:lnTo>
                  <a:lnTo>
                    <a:pt x="1087133" y="595386"/>
                  </a:lnTo>
                  <a:lnTo>
                    <a:pt x="1223025" y="595386"/>
                  </a:lnTo>
                  <a:lnTo>
                    <a:pt x="1358917" y="340220"/>
                  </a:lnTo>
                  <a:lnTo>
                    <a:pt x="1494809" y="255165"/>
                  </a:lnTo>
                  <a:lnTo>
                    <a:pt x="1630700" y="85055"/>
                  </a:lnTo>
                  <a:lnTo>
                    <a:pt x="1766592" y="0"/>
                  </a:lnTo>
                  <a:lnTo>
                    <a:pt x="1902484" y="0"/>
                  </a:lnTo>
                  <a:lnTo>
                    <a:pt x="2038375" y="0"/>
                  </a:lnTo>
                  <a:lnTo>
                    <a:pt x="2174267" y="85055"/>
                  </a:lnTo>
                  <a:lnTo>
                    <a:pt x="2310159" y="85055"/>
                  </a:lnTo>
                  <a:lnTo>
                    <a:pt x="2446051" y="85055"/>
                  </a:lnTo>
                  <a:lnTo>
                    <a:pt x="2581942" y="170110"/>
                  </a:lnTo>
                  <a:lnTo>
                    <a:pt x="2717834" y="170110"/>
                  </a:lnTo>
                  <a:lnTo>
                    <a:pt x="2853726" y="170110"/>
                  </a:lnTo>
                  <a:lnTo>
                    <a:pt x="2989618" y="255165"/>
                  </a:lnTo>
                  <a:lnTo>
                    <a:pt x="3125509" y="255165"/>
                  </a:lnTo>
                  <a:lnTo>
                    <a:pt x="3261401" y="340220"/>
                  </a:lnTo>
                  <a:lnTo>
                    <a:pt x="3397293" y="340220"/>
                  </a:lnTo>
                </a:path>
              </a:pathLst>
            </a:custGeom>
            <a:ln w="27101" cap="flat">
              <a:solidFill>
                <a:srgbClr val="0058AB">
                  <a:alpha val="100000"/>
                </a:srgbClr>
              </a:solidFill>
              <a:prstDash val="solid"/>
              <a:round/>
            </a:ln>
          </p:spPr>
          <p:txBody>
            <a:bodyPr/>
            <a:lstStyle/>
            <a:p/>
          </p:txBody>
        </p:sp>
        <p:sp>
          <p:nvSpPr>
            <p:cNvPr id="89" name="tx89"/>
            <p:cNvSpPr/>
            <p:nvPr/>
          </p:nvSpPr>
          <p:spPr>
            <a:xfrm>
              <a:off x="5389469" y="24031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68928" y="24032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748386"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445895"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829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5823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811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4476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4476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002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627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714762" y="4962980"/>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114" name="tx114"/>
            <p:cNvSpPr/>
            <p:nvPr/>
          </p:nvSpPr>
          <p:spPr>
            <a:xfrm>
              <a:off x="70673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298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934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2459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1985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510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697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2222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1748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6255962"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7281147" cy="114824"/>
            </a:xfrm>
            <a:prstGeom prst="rect">
              <a:avLst/>
            </a:prstGeom>
            <a:solidFill>
              <a:srgbClr val="E2231A">
                <a:alpha val="80000"/>
              </a:srgbClr>
            </a:solidFill>
          </p:spPr>
          <p:txBody>
            <a:bodyPr/>
            <a:lstStyle/>
            <a:p/>
          </p:txBody>
        </p:sp>
        <p:sp>
          <p:nvSpPr>
            <p:cNvPr id="131" name="tx131"/>
            <p:cNvSpPr/>
            <p:nvPr/>
          </p:nvSpPr>
          <p:spPr>
            <a:xfrm>
              <a:off x="7142103"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a:t>
              </a:r>
            </a:p>
          </p:txBody>
        </p:sp>
        <p:sp>
          <p:nvSpPr>
            <p:cNvPr id="132" name="tx132"/>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75,000</a:t>
              </a:r>
            </a:p>
          </p:txBody>
        </p:sp>
        <p:sp>
          <p:nvSpPr>
            <p:cNvPr id="133" name="tx133"/>
            <p:cNvSpPr/>
            <p:nvPr/>
          </p:nvSpPr>
          <p:spPr>
            <a:xfrm>
              <a:off x="8167289"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4244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479498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674753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United Kingdom (89%) was 5 percentage points higher than the global average (84%) and 4 percentage points lower than the average across all non-programme countries (93%).
National MCV1 coverage was 2 percentage points lower than in 2019 (91%).
This equates to 75,000 unvaccinated children in 2025 compared to 64,000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MCV1 coverage was 89% - this is 2 percentage points lower than in 2019, but 5 percentage points higher than the global average (84%).</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United Kingdom ranked number 8 out of 41 countries for lowest MCV1 coverage (based on tied ranks).
United Kingdom was in the top 10 non-programme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9632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7292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495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846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6122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320670"/>
              <a:ext cx="238662" cy="987351"/>
            </a:xfrm>
            <a:prstGeom prst="rect">
              <a:avLst/>
            </a:prstGeom>
            <a:solidFill>
              <a:srgbClr val="80BD41">
                <a:alpha val="100000"/>
              </a:srgbClr>
            </a:solidFill>
          </p:spPr>
          <p:txBody>
            <a:bodyPr/>
            <a:lstStyle/>
            <a:p/>
          </p:txBody>
        </p:sp>
        <p:sp>
          <p:nvSpPr>
            <p:cNvPr id="23" name="rc23"/>
            <p:cNvSpPr/>
            <p:nvPr/>
          </p:nvSpPr>
          <p:spPr>
            <a:xfrm>
              <a:off x="1333322" y="3186028"/>
              <a:ext cx="238662" cy="134641"/>
            </a:xfrm>
            <a:prstGeom prst="rect">
              <a:avLst/>
            </a:prstGeom>
            <a:solidFill>
              <a:srgbClr val="E2231A">
                <a:alpha val="100000"/>
              </a:srgbClr>
            </a:solidFill>
          </p:spPr>
          <p:txBody>
            <a:bodyPr/>
            <a:lstStyle/>
            <a:p/>
          </p:txBody>
        </p:sp>
        <p:sp>
          <p:nvSpPr>
            <p:cNvPr id="24" name="rc24"/>
            <p:cNvSpPr/>
            <p:nvPr/>
          </p:nvSpPr>
          <p:spPr>
            <a:xfrm>
              <a:off x="1598503" y="3367554"/>
              <a:ext cx="238662" cy="940467"/>
            </a:xfrm>
            <a:prstGeom prst="rect">
              <a:avLst/>
            </a:prstGeom>
            <a:solidFill>
              <a:srgbClr val="80BD41">
                <a:alpha val="100000"/>
              </a:srgbClr>
            </a:solidFill>
          </p:spPr>
          <p:txBody>
            <a:bodyPr/>
            <a:lstStyle/>
            <a:p/>
          </p:txBody>
        </p:sp>
        <p:sp>
          <p:nvSpPr>
            <p:cNvPr id="25" name="rc25"/>
            <p:cNvSpPr/>
            <p:nvPr/>
          </p:nvSpPr>
          <p:spPr>
            <a:xfrm>
              <a:off x="1598503" y="3201590"/>
              <a:ext cx="238662" cy="165963"/>
            </a:xfrm>
            <a:prstGeom prst="rect">
              <a:avLst/>
            </a:prstGeom>
            <a:solidFill>
              <a:srgbClr val="E2231A">
                <a:alpha val="100000"/>
              </a:srgbClr>
            </a:solidFill>
          </p:spPr>
          <p:txBody>
            <a:bodyPr/>
            <a:lstStyle/>
            <a:p/>
          </p:txBody>
        </p:sp>
        <p:sp>
          <p:nvSpPr>
            <p:cNvPr id="26" name="rc26"/>
            <p:cNvSpPr/>
            <p:nvPr/>
          </p:nvSpPr>
          <p:spPr>
            <a:xfrm>
              <a:off x="1863684" y="3364820"/>
              <a:ext cx="238662" cy="943200"/>
            </a:xfrm>
            <a:prstGeom prst="rect">
              <a:avLst/>
            </a:prstGeom>
            <a:solidFill>
              <a:srgbClr val="80BD41">
                <a:alpha val="100000"/>
              </a:srgbClr>
            </a:solidFill>
          </p:spPr>
          <p:txBody>
            <a:bodyPr/>
            <a:lstStyle/>
            <a:p/>
          </p:txBody>
        </p:sp>
        <p:sp>
          <p:nvSpPr>
            <p:cNvPr id="27" name="rc27"/>
            <p:cNvSpPr/>
            <p:nvPr/>
          </p:nvSpPr>
          <p:spPr>
            <a:xfrm>
              <a:off x="1863684" y="3198379"/>
              <a:ext cx="238662" cy="166441"/>
            </a:xfrm>
            <a:prstGeom prst="rect">
              <a:avLst/>
            </a:prstGeom>
            <a:solidFill>
              <a:srgbClr val="E2231A">
                <a:alpha val="100000"/>
              </a:srgbClr>
            </a:solidFill>
          </p:spPr>
          <p:txBody>
            <a:bodyPr/>
            <a:lstStyle/>
            <a:p/>
          </p:txBody>
        </p:sp>
        <p:sp>
          <p:nvSpPr>
            <p:cNvPr id="28" name="rc28"/>
            <p:cNvSpPr/>
            <p:nvPr/>
          </p:nvSpPr>
          <p:spPr>
            <a:xfrm>
              <a:off x="2128865" y="3364837"/>
              <a:ext cx="238662" cy="943184"/>
            </a:xfrm>
            <a:prstGeom prst="rect">
              <a:avLst/>
            </a:prstGeom>
            <a:solidFill>
              <a:srgbClr val="80BD41">
                <a:alpha val="100000"/>
              </a:srgbClr>
            </a:solidFill>
          </p:spPr>
          <p:txBody>
            <a:bodyPr/>
            <a:lstStyle/>
            <a:p/>
          </p:txBody>
        </p:sp>
        <p:sp>
          <p:nvSpPr>
            <p:cNvPr id="29" name="rc29"/>
            <p:cNvSpPr/>
            <p:nvPr/>
          </p:nvSpPr>
          <p:spPr>
            <a:xfrm>
              <a:off x="2128865" y="3157802"/>
              <a:ext cx="238662" cy="207034"/>
            </a:xfrm>
            <a:prstGeom prst="rect">
              <a:avLst/>
            </a:prstGeom>
            <a:solidFill>
              <a:srgbClr val="E2231A">
                <a:alpha val="100000"/>
              </a:srgbClr>
            </a:solidFill>
          </p:spPr>
          <p:txBody>
            <a:bodyPr/>
            <a:lstStyle/>
            <a:p/>
          </p:txBody>
        </p:sp>
        <p:sp>
          <p:nvSpPr>
            <p:cNvPr id="30" name="rc30"/>
            <p:cNvSpPr/>
            <p:nvPr/>
          </p:nvSpPr>
          <p:spPr>
            <a:xfrm>
              <a:off x="2394045" y="3350295"/>
              <a:ext cx="238662" cy="957725"/>
            </a:xfrm>
            <a:prstGeom prst="rect">
              <a:avLst/>
            </a:prstGeom>
            <a:solidFill>
              <a:srgbClr val="80BD41">
                <a:alpha val="100000"/>
              </a:srgbClr>
            </a:solidFill>
          </p:spPr>
          <p:txBody>
            <a:bodyPr/>
            <a:lstStyle/>
            <a:p/>
          </p:txBody>
        </p:sp>
        <p:sp>
          <p:nvSpPr>
            <p:cNvPr id="31" name="rc31"/>
            <p:cNvSpPr/>
            <p:nvPr/>
          </p:nvSpPr>
          <p:spPr>
            <a:xfrm>
              <a:off x="2394045" y="3125640"/>
              <a:ext cx="238662" cy="224655"/>
            </a:xfrm>
            <a:prstGeom prst="rect">
              <a:avLst/>
            </a:prstGeom>
            <a:solidFill>
              <a:srgbClr val="E2231A">
                <a:alpha val="100000"/>
              </a:srgbClr>
            </a:solidFill>
          </p:spPr>
          <p:txBody>
            <a:bodyPr/>
            <a:lstStyle/>
            <a:p/>
          </p:txBody>
        </p:sp>
        <p:sp>
          <p:nvSpPr>
            <p:cNvPr id="32" name="rc32"/>
            <p:cNvSpPr/>
            <p:nvPr/>
          </p:nvSpPr>
          <p:spPr>
            <a:xfrm>
              <a:off x="2659226" y="3327652"/>
              <a:ext cx="238662" cy="980369"/>
            </a:xfrm>
            <a:prstGeom prst="rect">
              <a:avLst/>
            </a:prstGeom>
            <a:solidFill>
              <a:srgbClr val="80BD41">
                <a:alpha val="100000"/>
              </a:srgbClr>
            </a:solidFill>
          </p:spPr>
          <p:txBody>
            <a:bodyPr/>
            <a:lstStyle/>
            <a:p/>
          </p:txBody>
        </p:sp>
        <p:sp>
          <p:nvSpPr>
            <p:cNvPr id="33" name="rc33"/>
            <p:cNvSpPr/>
            <p:nvPr/>
          </p:nvSpPr>
          <p:spPr>
            <a:xfrm>
              <a:off x="2659226" y="3112449"/>
              <a:ext cx="238662" cy="215202"/>
            </a:xfrm>
            <a:prstGeom prst="rect">
              <a:avLst/>
            </a:prstGeom>
            <a:solidFill>
              <a:srgbClr val="E2231A">
                <a:alpha val="100000"/>
              </a:srgbClr>
            </a:solidFill>
          </p:spPr>
          <p:txBody>
            <a:bodyPr/>
            <a:lstStyle/>
            <a:p/>
          </p:txBody>
        </p:sp>
        <p:sp>
          <p:nvSpPr>
            <p:cNvPr id="34" name="rc34"/>
            <p:cNvSpPr/>
            <p:nvPr/>
          </p:nvSpPr>
          <p:spPr>
            <a:xfrm>
              <a:off x="2924407" y="3256593"/>
              <a:ext cx="238662" cy="1051428"/>
            </a:xfrm>
            <a:prstGeom prst="rect">
              <a:avLst/>
            </a:prstGeom>
            <a:solidFill>
              <a:srgbClr val="80BD41">
                <a:alpha val="100000"/>
              </a:srgbClr>
            </a:solidFill>
          </p:spPr>
          <p:txBody>
            <a:bodyPr/>
            <a:lstStyle/>
            <a:p/>
          </p:txBody>
        </p:sp>
        <p:sp>
          <p:nvSpPr>
            <p:cNvPr id="35" name="rc35"/>
            <p:cNvSpPr/>
            <p:nvPr/>
          </p:nvSpPr>
          <p:spPr>
            <a:xfrm>
              <a:off x="2924407" y="3071049"/>
              <a:ext cx="238662" cy="185544"/>
            </a:xfrm>
            <a:prstGeom prst="rect">
              <a:avLst/>
            </a:prstGeom>
            <a:solidFill>
              <a:srgbClr val="E2231A">
                <a:alpha val="100000"/>
              </a:srgbClr>
            </a:solidFill>
          </p:spPr>
          <p:txBody>
            <a:bodyPr/>
            <a:lstStyle/>
            <a:p/>
          </p:txBody>
        </p:sp>
        <p:sp>
          <p:nvSpPr>
            <p:cNvPr id="36" name="rc36"/>
            <p:cNvSpPr/>
            <p:nvPr/>
          </p:nvSpPr>
          <p:spPr>
            <a:xfrm>
              <a:off x="3189588" y="3209972"/>
              <a:ext cx="238662" cy="1098048"/>
            </a:xfrm>
            <a:prstGeom prst="rect">
              <a:avLst/>
            </a:prstGeom>
            <a:solidFill>
              <a:srgbClr val="80BD41">
                <a:alpha val="100000"/>
              </a:srgbClr>
            </a:solidFill>
          </p:spPr>
          <p:txBody>
            <a:bodyPr/>
            <a:lstStyle/>
            <a:p/>
          </p:txBody>
        </p:sp>
        <p:sp>
          <p:nvSpPr>
            <p:cNvPr id="37" name="rc37"/>
            <p:cNvSpPr/>
            <p:nvPr/>
          </p:nvSpPr>
          <p:spPr>
            <a:xfrm>
              <a:off x="3189588" y="3031229"/>
              <a:ext cx="238662" cy="178742"/>
            </a:xfrm>
            <a:prstGeom prst="rect">
              <a:avLst/>
            </a:prstGeom>
            <a:solidFill>
              <a:srgbClr val="E2231A">
                <a:alpha val="100000"/>
              </a:srgbClr>
            </a:solidFill>
          </p:spPr>
          <p:txBody>
            <a:bodyPr/>
            <a:lstStyle/>
            <a:p/>
          </p:txBody>
        </p:sp>
        <p:sp>
          <p:nvSpPr>
            <p:cNvPr id="38" name="rc38"/>
            <p:cNvSpPr/>
            <p:nvPr/>
          </p:nvSpPr>
          <p:spPr>
            <a:xfrm>
              <a:off x="3454768" y="3180198"/>
              <a:ext cx="238662" cy="1127822"/>
            </a:xfrm>
            <a:prstGeom prst="rect">
              <a:avLst/>
            </a:prstGeom>
            <a:solidFill>
              <a:srgbClr val="80BD41">
                <a:alpha val="100000"/>
              </a:srgbClr>
            </a:solidFill>
          </p:spPr>
          <p:txBody>
            <a:bodyPr/>
            <a:lstStyle/>
            <a:p/>
          </p:txBody>
        </p:sp>
        <p:sp>
          <p:nvSpPr>
            <p:cNvPr id="39" name="rc39"/>
            <p:cNvSpPr/>
            <p:nvPr/>
          </p:nvSpPr>
          <p:spPr>
            <a:xfrm>
              <a:off x="3454768" y="2996597"/>
              <a:ext cx="238662" cy="183601"/>
            </a:xfrm>
            <a:prstGeom prst="rect">
              <a:avLst/>
            </a:prstGeom>
            <a:solidFill>
              <a:srgbClr val="E2231A">
                <a:alpha val="100000"/>
              </a:srgbClr>
            </a:solidFill>
          </p:spPr>
          <p:txBody>
            <a:bodyPr/>
            <a:lstStyle/>
            <a:p/>
          </p:txBody>
        </p:sp>
        <p:sp>
          <p:nvSpPr>
            <p:cNvPr id="40" name="rc40"/>
            <p:cNvSpPr/>
            <p:nvPr/>
          </p:nvSpPr>
          <p:spPr>
            <a:xfrm>
              <a:off x="3719949" y="3182668"/>
              <a:ext cx="238662" cy="1125352"/>
            </a:xfrm>
            <a:prstGeom prst="rect">
              <a:avLst/>
            </a:prstGeom>
            <a:solidFill>
              <a:srgbClr val="80BD41">
                <a:alpha val="100000"/>
              </a:srgbClr>
            </a:solidFill>
          </p:spPr>
          <p:txBody>
            <a:bodyPr/>
            <a:lstStyle/>
            <a:p/>
          </p:txBody>
        </p:sp>
        <p:sp>
          <p:nvSpPr>
            <p:cNvPr id="41" name="rc41"/>
            <p:cNvSpPr/>
            <p:nvPr/>
          </p:nvSpPr>
          <p:spPr>
            <a:xfrm>
              <a:off x="3719949" y="2999479"/>
              <a:ext cx="238662" cy="183189"/>
            </a:xfrm>
            <a:prstGeom prst="rect">
              <a:avLst/>
            </a:prstGeom>
            <a:solidFill>
              <a:srgbClr val="E2231A">
                <a:alpha val="100000"/>
              </a:srgbClr>
            </a:solidFill>
          </p:spPr>
          <p:txBody>
            <a:bodyPr/>
            <a:lstStyle/>
            <a:p/>
          </p:txBody>
        </p:sp>
        <p:sp>
          <p:nvSpPr>
            <p:cNvPr id="42" name="rc42"/>
            <p:cNvSpPr/>
            <p:nvPr/>
          </p:nvSpPr>
          <p:spPr>
            <a:xfrm>
              <a:off x="3985130" y="3122363"/>
              <a:ext cx="238662" cy="1185658"/>
            </a:xfrm>
            <a:prstGeom prst="rect">
              <a:avLst/>
            </a:prstGeom>
            <a:solidFill>
              <a:srgbClr val="80BD41">
                <a:alpha val="100000"/>
              </a:srgbClr>
            </a:solidFill>
          </p:spPr>
          <p:txBody>
            <a:bodyPr/>
            <a:lstStyle/>
            <a:p/>
          </p:txBody>
        </p:sp>
        <p:sp>
          <p:nvSpPr>
            <p:cNvPr id="43" name="rc43"/>
            <p:cNvSpPr/>
            <p:nvPr/>
          </p:nvSpPr>
          <p:spPr>
            <a:xfrm>
              <a:off x="3985130" y="2975815"/>
              <a:ext cx="238662" cy="146548"/>
            </a:xfrm>
            <a:prstGeom prst="rect">
              <a:avLst/>
            </a:prstGeom>
            <a:solidFill>
              <a:srgbClr val="E2231A">
                <a:alpha val="100000"/>
              </a:srgbClr>
            </a:solidFill>
          </p:spPr>
          <p:txBody>
            <a:bodyPr/>
            <a:lstStyle/>
            <a:p/>
          </p:txBody>
        </p:sp>
        <p:sp>
          <p:nvSpPr>
            <p:cNvPr id="44" name="rc44"/>
            <p:cNvSpPr/>
            <p:nvPr/>
          </p:nvSpPr>
          <p:spPr>
            <a:xfrm>
              <a:off x="4250311" y="3105006"/>
              <a:ext cx="238662" cy="1203015"/>
            </a:xfrm>
            <a:prstGeom prst="rect">
              <a:avLst/>
            </a:prstGeom>
            <a:solidFill>
              <a:srgbClr val="80BD41">
                <a:alpha val="100000"/>
              </a:srgbClr>
            </a:solidFill>
          </p:spPr>
          <p:txBody>
            <a:bodyPr/>
            <a:lstStyle/>
            <a:p/>
          </p:txBody>
        </p:sp>
        <p:sp>
          <p:nvSpPr>
            <p:cNvPr id="45" name="rc45"/>
            <p:cNvSpPr/>
            <p:nvPr/>
          </p:nvSpPr>
          <p:spPr>
            <a:xfrm>
              <a:off x="4250311" y="2971335"/>
              <a:ext cx="238662" cy="133670"/>
            </a:xfrm>
            <a:prstGeom prst="rect">
              <a:avLst/>
            </a:prstGeom>
            <a:solidFill>
              <a:srgbClr val="E2231A">
                <a:alpha val="100000"/>
              </a:srgbClr>
            </a:solidFill>
          </p:spPr>
          <p:txBody>
            <a:bodyPr/>
            <a:lstStyle/>
            <a:p/>
          </p:txBody>
        </p:sp>
        <p:sp>
          <p:nvSpPr>
            <p:cNvPr id="46" name="rc46"/>
            <p:cNvSpPr/>
            <p:nvPr/>
          </p:nvSpPr>
          <p:spPr>
            <a:xfrm>
              <a:off x="4515492" y="3074112"/>
              <a:ext cx="238662" cy="1233909"/>
            </a:xfrm>
            <a:prstGeom prst="rect">
              <a:avLst/>
            </a:prstGeom>
            <a:solidFill>
              <a:srgbClr val="80BD41">
                <a:alpha val="100000"/>
              </a:srgbClr>
            </a:solidFill>
          </p:spPr>
          <p:txBody>
            <a:bodyPr/>
            <a:lstStyle/>
            <a:p/>
          </p:txBody>
        </p:sp>
        <p:sp>
          <p:nvSpPr>
            <p:cNvPr id="47" name="rc47"/>
            <p:cNvSpPr/>
            <p:nvPr/>
          </p:nvSpPr>
          <p:spPr>
            <a:xfrm>
              <a:off x="4515492" y="2966807"/>
              <a:ext cx="238662" cy="107305"/>
            </a:xfrm>
            <a:prstGeom prst="rect">
              <a:avLst/>
            </a:prstGeom>
            <a:solidFill>
              <a:srgbClr val="E2231A">
                <a:alpha val="100000"/>
              </a:srgbClr>
            </a:solidFill>
          </p:spPr>
          <p:txBody>
            <a:bodyPr/>
            <a:lstStyle/>
            <a:p/>
          </p:txBody>
        </p:sp>
        <p:sp>
          <p:nvSpPr>
            <p:cNvPr id="48" name="rc48"/>
            <p:cNvSpPr/>
            <p:nvPr/>
          </p:nvSpPr>
          <p:spPr>
            <a:xfrm>
              <a:off x="4780672" y="3109188"/>
              <a:ext cx="238662" cy="1198832"/>
            </a:xfrm>
            <a:prstGeom prst="rect">
              <a:avLst/>
            </a:prstGeom>
            <a:solidFill>
              <a:srgbClr val="80BD41">
                <a:alpha val="100000"/>
              </a:srgbClr>
            </a:solidFill>
          </p:spPr>
          <p:txBody>
            <a:bodyPr/>
            <a:lstStyle/>
            <a:p/>
          </p:txBody>
        </p:sp>
        <p:sp>
          <p:nvSpPr>
            <p:cNvPr id="49" name="rc49"/>
            <p:cNvSpPr/>
            <p:nvPr/>
          </p:nvSpPr>
          <p:spPr>
            <a:xfrm>
              <a:off x="4780672" y="3018961"/>
              <a:ext cx="238662" cy="90227"/>
            </a:xfrm>
            <a:prstGeom prst="rect">
              <a:avLst/>
            </a:prstGeom>
            <a:solidFill>
              <a:srgbClr val="E2231A">
                <a:alpha val="100000"/>
              </a:srgbClr>
            </a:solidFill>
          </p:spPr>
          <p:txBody>
            <a:bodyPr/>
            <a:lstStyle/>
            <a:p/>
          </p:txBody>
        </p:sp>
        <p:sp>
          <p:nvSpPr>
            <p:cNvPr id="50" name="rc50"/>
            <p:cNvSpPr/>
            <p:nvPr/>
          </p:nvSpPr>
          <p:spPr>
            <a:xfrm>
              <a:off x="5045853" y="3118015"/>
              <a:ext cx="238662" cy="1190005"/>
            </a:xfrm>
            <a:prstGeom prst="rect">
              <a:avLst/>
            </a:prstGeom>
            <a:solidFill>
              <a:srgbClr val="80BD41">
                <a:alpha val="100000"/>
              </a:srgbClr>
            </a:solidFill>
          </p:spPr>
          <p:txBody>
            <a:bodyPr/>
            <a:lstStyle/>
            <a:p/>
          </p:txBody>
        </p:sp>
        <p:sp>
          <p:nvSpPr>
            <p:cNvPr id="51" name="rc51"/>
            <p:cNvSpPr/>
            <p:nvPr/>
          </p:nvSpPr>
          <p:spPr>
            <a:xfrm>
              <a:off x="5045853" y="3028446"/>
              <a:ext cx="238662" cy="89569"/>
            </a:xfrm>
            <a:prstGeom prst="rect">
              <a:avLst/>
            </a:prstGeom>
            <a:solidFill>
              <a:srgbClr val="E2231A">
                <a:alpha val="100000"/>
              </a:srgbClr>
            </a:solidFill>
          </p:spPr>
          <p:txBody>
            <a:bodyPr/>
            <a:lstStyle/>
            <a:p/>
          </p:txBody>
        </p:sp>
        <p:sp>
          <p:nvSpPr>
            <p:cNvPr id="52" name="rc52"/>
            <p:cNvSpPr/>
            <p:nvPr/>
          </p:nvSpPr>
          <p:spPr>
            <a:xfrm>
              <a:off x="5311034" y="3118592"/>
              <a:ext cx="238662" cy="1189429"/>
            </a:xfrm>
            <a:prstGeom prst="rect">
              <a:avLst/>
            </a:prstGeom>
            <a:solidFill>
              <a:srgbClr val="80BD41">
                <a:alpha val="100000"/>
              </a:srgbClr>
            </a:solidFill>
          </p:spPr>
          <p:txBody>
            <a:bodyPr/>
            <a:lstStyle/>
            <a:p/>
          </p:txBody>
        </p:sp>
        <p:sp>
          <p:nvSpPr>
            <p:cNvPr id="53" name="rc53"/>
            <p:cNvSpPr/>
            <p:nvPr/>
          </p:nvSpPr>
          <p:spPr>
            <a:xfrm>
              <a:off x="5311034" y="3029072"/>
              <a:ext cx="238662" cy="89519"/>
            </a:xfrm>
            <a:prstGeom prst="rect">
              <a:avLst/>
            </a:prstGeom>
            <a:solidFill>
              <a:srgbClr val="E2231A">
                <a:alpha val="100000"/>
              </a:srgbClr>
            </a:solidFill>
          </p:spPr>
          <p:txBody>
            <a:bodyPr/>
            <a:lstStyle/>
            <a:p/>
          </p:txBody>
        </p:sp>
        <p:sp>
          <p:nvSpPr>
            <p:cNvPr id="54" name="rc54"/>
            <p:cNvSpPr/>
            <p:nvPr/>
          </p:nvSpPr>
          <p:spPr>
            <a:xfrm>
              <a:off x="5576215" y="3136163"/>
              <a:ext cx="238662" cy="1171858"/>
            </a:xfrm>
            <a:prstGeom prst="rect">
              <a:avLst/>
            </a:prstGeom>
            <a:solidFill>
              <a:srgbClr val="80BD41">
                <a:alpha val="100000"/>
              </a:srgbClr>
            </a:solidFill>
          </p:spPr>
          <p:txBody>
            <a:bodyPr/>
            <a:lstStyle/>
            <a:p/>
          </p:txBody>
        </p:sp>
        <p:sp>
          <p:nvSpPr>
            <p:cNvPr id="55" name="rc55"/>
            <p:cNvSpPr/>
            <p:nvPr/>
          </p:nvSpPr>
          <p:spPr>
            <a:xfrm>
              <a:off x="5576215" y="3034259"/>
              <a:ext cx="238662" cy="101903"/>
            </a:xfrm>
            <a:prstGeom prst="rect">
              <a:avLst/>
            </a:prstGeom>
            <a:solidFill>
              <a:srgbClr val="E2231A">
                <a:alpha val="100000"/>
              </a:srgbClr>
            </a:solidFill>
          </p:spPr>
          <p:txBody>
            <a:bodyPr/>
            <a:lstStyle/>
            <a:p/>
          </p:txBody>
        </p:sp>
        <p:sp>
          <p:nvSpPr>
            <p:cNvPr id="56" name="rc56"/>
            <p:cNvSpPr/>
            <p:nvPr/>
          </p:nvSpPr>
          <p:spPr>
            <a:xfrm>
              <a:off x="5841395" y="3164718"/>
              <a:ext cx="238662" cy="1143302"/>
            </a:xfrm>
            <a:prstGeom prst="rect">
              <a:avLst/>
            </a:prstGeom>
            <a:solidFill>
              <a:srgbClr val="80BD41">
                <a:alpha val="100000"/>
              </a:srgbClr>
            </a:solidFill>
          </p:spPr>
          <p:txBody>
            <a:bodyPr/>
            <a:lstStyle/>
            <a:p/>
          </p:txBody>
        </p:sp>
        <p:sp>
          <p:nvSpPr>
            <p:cNvPr id="57" name="rc57"/>
            <p:cNvSpPr/>
            <p:nvPr/>
          </p:nvSpPr>
          <p:spPr>
            <a:xfrm>
              <a:off x="5841395" y="3065301"/>
              <a:ext cx="238662" cy="99416"/>
            </a:xfrm>
            <a:prstGeom prst="rect">
              <a:avLst/>
            </a:prstGeom>
            <a:solidFill>
              <a:srgbClr val="E2231A">
                <a:alpha val="100000"/>
              </a:srgbClr>
            </a:solidFill>
          </p:spPr>
          <p:txBody>
            <a:bodyPr/>
            <a:lstStyle/>
            <a:p/>
          </p:txBody>
        </p:sp>
        <p:sp>
          <p:nvSpPr>
            <p:cNvPr id="58" name="rc58"/>
            <p:cNvSpPr/>
            <p:nvPr/>
          </p:nvSpPr>
          <p:spPr>
            <a:xfrm>
              <a:off x="6106576" y="3200981"/>
              <a:ext cx="238662" cy="1107040"/>
            </a:xfrm>
            <a:prstGeom prst="rect">
              <a:avLst/>
            </a:prstGeom>
            <a:solidFill>
              <a:srgbClr val="80BD41">
                <a:alpha val="100000"/>
              </a:srgbClr>
            </a:solidFill>
          </p:spPr>
          <p:txBody>
            <a:bodyPr/>
            <a:lstStyle/>
            <a:p/>
          </p:txBody>
        </p:sp>
        <p:sp>
          <p:nvSpPr>
            <p:cNvPr id="59" name="rc59"/>
            <p:cNvSpPr/>
            <p:nvPr/>
          </p:nvSpPr>
          <p:spPr>
            <a:xfrm>
              <a:off x="6106576" y="3104709"/>
              <a:ext cx="238662" cy="96271"/>
            </a:xfrm>
            <a:prstGeom prst="rect">
              <a:avLst/>
            </a:prstGeom>
            <a:solidFill>
              <a:srgbClr val="E2231A">
                <a:alpha val="100000"/>
              </a:srgbClr>
            </a:solidFill>
          </p:spPr>
          <p:txBody>
            <a:bodyPr/>
            <a:lstStyle/>
            <a:p/>
          </p:txBody>
        </p:sp>
        <p:sp>
          <p:nvSpPr>
            <p:cNvPr id="60" name="rc60"/>
            <p:cNvSpPr/>
            <p:nvPr/>
          </p:nvSpPr>
          <p:spPr>
            <a:xfrm>
              <a:off x="6371757" y="3241031"/>
              <a:ext cx="238662" cy="1066990"/>
            </a:xfrm>
            <a:prstGeom prst="rect">
              <a:avLst/>
            </a:prstGeom>
            <a:solidFill>
              <a:srgbClr val="80BD41">
                <a:alpha val="100000"/>
              </a:srgbClr>
            </a:solidFill>
          </p:spPr>
          <p:txBody>
            <a:bodyPr/>
            <a:lstStyle/>
            <a:p/>
          </p:txBody>
        </p:sp>
        <p:sp>
          <p:nvSpPr>
            <p:cNvPr id="61" name="rc61"/>
            <p:cNvSpPr/>
            <p:nvPr/>
          </p:nvSpPr>
          <p:spPr>
            <a:xfrm>
              <a:off x="6371757" y="3135504"/>
              <a:ext cx="238662" cy="105526"/>
            </a:xfrm>
            <a:prstGeom prst="rect">
              <a:avLst/>
            </a:prstGeom>
            <a:solidFill>
              <a:srgbClr val="E2231A">
                <a:alpha val="100000"/>
              </a:srgbClr>
            </a:solidFill>
          </p:spPr>
          <p:txBody>
            <a:bodyPr/>
            <a:lstStyle/>
            <a:p/>
          </p:txBody>
        </p:sp>
        <p:sp>
          <p:nvSpPr>
            <p:cNvPr id="62" name="rc62"/>
            <p:cNvSpPr/>
            <p:nvPr/>
          </p:nvSpPr>
          <p:spPr>
            <a:xfrm>
              <a:off x="6636938" y="3281361"/>
              <a:ext cx="238662" cy="1026660"/>
            </a:xfrm>
            <a:prstGeom prst="rect">
              <a:avLst/>
            </a:prstGeom>
            <a:solidFill>
              <a:srgbClr val="80BD41">
                <a:alpha val="100000"/>
              </a:srgbClr>
            </a:solidFill>
          </p:spPr>
          <p:txBody>
            <a:bodyPr/>
            <a:lstStyle/>
            <a:p/>
          </p:txBody>
        </p:sp>
        <p:sp>
          <p:nvSpPr>
            <p:cNvPr id="63" name="rc63"/>
            <p:cNvSpPr/>
            <p:nvPr/>
          </p:nvSpPr>
          <p:spPr>
            <a:xfrm>
              <a:off x="6636938" y="3179819"/>
              <a:ext cx="238662" cy="101541"/>
            </a:xfrm>
            <a:prstGeom prst="rect">
              <a:avLst/>
            </a:prstGeom>
            <a:solidFill>
              <a:srgbClr val="E2231A">
                <a:alpha val="100000"/>
              </a:srgbClr>
            </a:solidFill>
          </p:spPr>
          <p:txBody>
            <a:bodyPr/>
            <a:lstStyle/>
            <a:p/>
          </p:txBody>
        </p:sp>
        <p:sp>
          <p:nvSpPr>
            <p:cNvPr id="64" name="rc64"/>
            <p:cNvSpPr/>
            <p:nvPr/>
          </p:nvSpPr>
          <p:spPr>
            <a:xfrm>
              <a:off x="6902119" y="3272913"/>
              <a:ext cx="238662" cy="1035108"/>
            </a:xfrm>
            <a:prstGeom prst="rect">
              <a:avLst/>
            </a:prstGeom>
            <a:solidFill>
              <a:srgbClr val="80BD41">
                <a:alpha val="100000"/>
              </a:srgbClr>
            </a:solidFill>
          </p:spPr>
          <p:txBody>
            <a:bodyPr/>
            <a:lstStyle/>
            <a:p/>
          </p:txBody>
        </p:sp>
        <p:sp>
          <p:nvSpPr>
            <p:cNvPr id="65" name="rc65"/>
            <p:cNvSpPr/>
            <p:nvPr/>
          </p:nvSpPr>
          <p:spPr>
            <a:xfrm>
              <a:off x="6902119" y="3170548"/>
              <a:ext cx="238662" cy="102364"/>
            </a:xfrm>
            <a:prstGeom prst="rect">
              <a:avLst/>
            </a:prstGeom>
            <a:solidFill>
              <a:srgbClr val="E2231A">
                <a:alpha val="100000"/>
              </a:srgbClr>
            </a:solidFill>
          </p:spPr>
          <p:txBody>
            <a:bodyPr/>
            <a:lstStyle/>
            <a:p/>
          </p:txBody>
        </p:sp>
        <p:sp>
          <p:nvSpPr>
            <p:cNvPr id="66" name="rc66"/>
            <p:cNvSpPr/>
            <p:nvPr/>
          </p:nvSpPr>
          <p:spPr>
            <a:xfrm>
              <a:off x="7167299" y="3290747"/>
              <a:ext cx="238662" cy="1017273"/>
            </a:xfrm>
            <a:prstGeom prst="rect">
              <a:avLst/>
            </a:prstGeom>
            <a:solidFill>
              <a:srgbClr val="80BD41">
                <a:alpha val="100000"/>
              </a:srgbClr>
            </a:solidFill>
          </p:spPr>
          <p:txBody>
            <a:bodyPr/>
            <a:lstStyle/>
            <a:p/>
          </p:txBody>
        </p:sp>
        <p:sp>
          <p:nvSpPr>
            <p:cNvPr id="67" name="rc67"/>
            <p:cNvSpPr/>
            <p:nvPr/>
          </p:nvSpPr>
          <p:spPr>
            <a:xfrm>
              <a:off x="7167299" y="3177712"/>
              <a:ext cx="238662" cy="113035"/>
            </a:xfrm>
            <a:prstGeom prst="rect">
              <a:avLst/>
            </a:prstGeom>
            <a:solidFill>
              <a:srgbClr val="E2231A">
                <a:alpha val="100000"/>
              </a:srgbClr>
            </a:solidFill>
          </p:spPr>
          <p:txBody>
            <a:bodyPr/>
            <a:lstStyle/>
            <a:p/>
          </p:txBody>
        </p:sp>
        <p:sp>
          <p:nvSpPr>
            <p:cNvPr id="68" name="rc68"/>
            <p:cNvSpPr/>
            <p:nvPr/>
          </p:nvSpPr>
          <p:spPr>
            <a:xfrm>
              <a:off x="7432480" y="3290994"/>
              <a:ext cx="238662" cy="1017026"/>
            </a:xfrm>
            <a:prstGeom prst="rect">
              <a:avLst/>
            </a:prstGeom>
            <a:solidFill>
              <a:srgbClr val="80BD41">
                <a:alpha val="100000"/>
              </a:srgbClr>
            </a:solidFill>
          </p:spPr>
          <p:txBody>
            <a:bodyPr/>
            <a:lstStyle/>
            <a:p/>
          </p:txBody>
        </p:sp>
        <p:sp>
          <p:nvSpPr>
            <p:cNvPr id="69" name="rc69"/>
            <p:cNvSpPr/>
            <p:nvPr/>
          </p:nvSpPr>
          <p:spPr>
            <a:xfrm>
              <a:off x="7432480" y="3177991"/>
              <a:ext cx="238662" cy="113002"/>
            </a:xfrm>
            <a:prstGeom prst="rect">
              <a:avLst/>
            </a:prstGeom>
            <a:solidFill>
              <a:srgbClr val="E2231A">
                <a:alpha val="100000"/>
              </a:srgbClr>
            </a:solidFill>
          </p:spPr>
          <p:txBody>
            <a:bodyPr/>
            <a:lstStyle/>
            <a:p/>
          </p:txBody>
        </p:sp>
        <p:sp>
          <p:nvSpPr>
            <p:cNvPr id="70" name="rc70"/>
            <p:cNvSpPr/>
            <p:nvPr/>
          </p:nvSpPr>
          <p:spPr>
            <a:xfrm>
              <a:off x="7697661" y="3308780"/>
              <a:ext cx="238662" cy="999241"/>
            </a:xfrm>
            <a:prstGeom prst="rect">
              <a:avLst/>
            </a:prstGeom>
            <a:solidFill>
              <a:srgbClr val="80BD41">
                <a:alpha val="100000"/>
              </a:srgbClr>
            </a:solidFill>
          </p:spPr>
          <p:txBody>
            <a:bodyPr/>
            <a:lstStyle/>
            <a:p/>
          </p:txBody>
        </p:sp>
        <p:sp>
          <p:nvSpPr>
            <p:cNvPr id="71" name="rc71"/>
            <p:cNvSpPr/>
            <p:nvPr/>
          </p:nvSpPr>
          <p:spPr>
            <a:xfrm>
              <a:off x="7697661" y="3185270"/>
              <a:ext cx="238662" cy="123509"/>
            </a:xfrm>
            <a:prstGeom prst="rect">
              <a:avLst/>
            </a:prstGeom>
            <a:solidFill>
              <a:srgbClr val="E2231A">
                <a:alpha val="100000"/>
              </a:srgbClr>
            </a:solidFill>
          </p:spPr>
          <p:txBody>
            <a:bodyPr/>
            <a:lstStyle/>
            <a:p/>
          </p:txBody>
        </p:sp>
        <p:sp>
          <p:nvSpPr>
            <p:cNvPr id="72" name="rc72"/>
            <p:cNvSpPr/>
            <p:nvPr/>
          </p:nvSpPr>
          <p:spPr>
            <a:xfrm>
              <a:off x="7962842" y="3314297"/>
              <a:ext cx="238662" cy="993724"/>
            </a:xfrm>
            <a:prstGeom prst="rect">
              <a:avLst/>
            </a:prstGeom>
            <a:solidFill>
              <a:srgbClr val="80BD41">
                <a:alpha val="100000"/>
              </a:srgbClr>
            </a:solidFill>
          </p:spPr>
          <p:txBody>
            <a:bodyPr/>
            <a:lstStyle/>
            <a:p/>
          </p:txBody>
        </p:sp>
        <p:sp>
          <p:nvSpPr>
            <p:cNvPr id="73" name="rc73"/>
            <p:cNvSpPr/>
            <p:nvPr/>
          </p:nvSpPr>
          <p:spPr>
            <a:xfrm>
              <a:off x="7962842" y="3191479"/>
              <a:ext cx="238662" cy="122817"/>
            </a:xfrm>
            <a:prstGeom prst="rect">
              <a:avLst/>
            </a:prstGeom>
            <a:solidFill>
              <a:srgbClr val="E2231A">
                <a:alpha val="100000"/>
              </a:srgbClr>
            </a:solidFill>
          </p:spPr>
          <p:txBody>
            <a:bodyPr/>
            <a:lstStyle/>
            <a:p/>
          </p:txBody>
        </p:sp>
        <p:sp>
          <p:nvSpPr>
            <p:cNvPr id="74" name="pl74"/>
            <p:cNvSpPr/>
            <p:nvPr/>
          </p:nvSpPr>
          <p:spPr>
            <a:xfrm>
              <a:off x="1452654" y="2229144"/>
              <a:ext cx="6629519" cy="268242"/>
            </a:xfrm>
            <a:custGeom>
              <a:avLst/>
              <a:pathLst>
                <a:path w="6629519" h="268242">
                  <a:moveTo>
                    <a:pt x="0" y="111767"/>
                  </a:moveTo>
                  <a:lnTo>
                    <a:pt x="265180" y="178828"/>
                  </a:lnTo>
                  <a:lnTo>
                    <a:pt x="530361" y="178828"/>
                  </a:lnTo>
                  <a:lnTo>
                    <a:pt x="795542" y="245888"/>
                  </a:lnTo>
                  <a:lnTo>
                    <a:pt x="1060723" y="268242"/>
                  </a:lnTo>
                  <a:lnTo>
                    <a:pt x="1325903" y="245888"/>
                  </a:lnTo>
                  <a:lnTo>
                    <a:pt x="1591084" y="178828"/>
                  </a:lnTo>
                  <a:lnTo>
                    <a:pt x="1856265" y="156474"/>
                  </a:lnTo>
                  <a:lnTo>
                    <a:pt x="2121446" y="156474"/>
                  </a:lnTo>
                  <a:lnTo>
                    <a:pt x="2386626" y="156474"/>
                  </a:lnTo>
                  <a:lnTo>
                    <a:pt x="2651807" y="89414"/>
                  </a:lnTo>
                  <a:lnTo>
                    <a:pt x="2916988" y="67060"/>
                  </a:lnTo>
                  <a:lnTo>
                    <a:pt x="3182169" y="22353"/>
                  </a:lnTo>
                  <a:lnTo>
                    <a:pt x="3447350" y="0"/>
                  </a:lnTo>
                  <a:lnTo>
                    <a:pt x="3712530" y="0"/>
                  </a:lnTo>
                  <a:lnTo>
                    <a:pt x="3977711" y="0"/>
                  </a:lnTo>
                  <a:lnTo>
                    <a:pt x="4242892" y="22353"/>
                  </a:lnTo>
                  <a:lnTo>
                    <a:pt x="4508073" y="22353"/>
                  </a:lnTo>
                  <a:lnTo>
                    <a:pt x="4773253" y="22353"/>
                  </a:lnTo>
                  <a:lnTo>
                    <a:pt x="5038434" y="44707"/>
                  </a:lnTo>
                  <a:lnTo>
                    <a:pt x="5303615" y="44707"/>
                  </a:lnTo>
                  <a:lnTo>
                    <a:pt x="5568796" y="44707"/>
                  </a:lnTo>
                  <a:lnTo>
                    <a:pt x="5833977" y="67060"/>
                  </a:lnTo>
                  <a:lnTo>
                    <a:pt x="6099157" y="67060"/>
                  </a:lnTo>
                  <a:lnTo>
                    <a:pt x="6364338" y="89414"/>
                  </a:lnTo>
                  <a:lnTo>
                    <a:pt x="6629519" y="89414"/>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537007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1335100" y="30500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681.3</a:t>
              </a:r>
            </a:p>
          </p:txBody>
        </p:sp>
        <p:sp>
          <p:nvSpPr>
            <p:cNvPr id="87" name="tx87"/>
            <p:cNvSpPr/>
            <p:nvPr/>
          </p:nvSpPr>
          <p:spPr>
            <a:xfrm>
              <a:off x="2700181" y="297652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726</a:t>
              </a:r>
            </a:p>
          </p:txBody>
        </p:sp>
        <p:sp>
          <p:nvSpPr>
            <p:cNvPr id="88" name="tx88"/>
            <p:cNvSpPr/>
            <p:nvPr/>
          </p:nvSpPr>
          <p:spPr>
            <a:xfrm>
              <a:off x="4026085" y="283988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809</a:t>
              </a:r>
            </a:p>
          </p:txBody>
        </p:sp>
        <p:sp>
          <p:nvSpPr>
            <p:cNvPr id="89" name="tx89"/>
            <p:cNvSpPr/>
            <p:nvPr/>
          </p:nvSpPr>
          <p:spPr>
            <a:xfrm>
              <a:off x="5312812" y="28931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776.6</a:t>
              </a:r>
            </a:p>
          </p:txBody>
        </p:sp>
        <p:sp>
          <p:nvSpPr>
            <p:cNvPr id="90" name="tx90"/>
            <p:cNvSpPr/>
            <p:nvPr/>
          </p:nvSpPr>
          <p:spPr>
            <a:xfrm>
              <a:off x="6412712" y="300072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91" name="tx91"/>
            <p:cNvSpPr/>
            <p:nvPr/>
          </p:nvSpPr>
          <p:spPr>
            <a:xfrm>
              <a:off x="6638716" y="30438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685.1</a:t>
              </a:r>
            </a:p>
          </p:txBody>
        </p:sp>
        <p:sp>
          <p:nvSpPr>
            <p:cNvPr id="92" name="tx92"/>
            <p:cNvSpPr/>
            <p:nvPr/>
          </p:nvSpPr>
          <p:spPr>
            <a:xfrm>
              <a:off x="6903896" y="3034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690.7</a:t>
              </a:r>
            </a:p>
          </p:txBody>
        </p:sp>
        <p:sp>
          <p:nvSpPr>
            <p:cNvPr id="93" name="tx93"/>
            <p:cNvSpPr/>
            <p:nvPr/>
          </p:nvSpPr>
          <p:spPr>
            <a:xfrm>
              <a:off x="7169077" y="3041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686.4</a:t>
              </a:r>
            </a:p>
          </p:txBody>
        </p:sp>
        <p:sp>
          <p:nvSpPr>
            <p:cNvPr id="94" name="tx94"/>
            <p:cNvSpPr/>
            <p:nvPr/>
          </p:nvSpPr>
          <p:spPr>
            <a:xfrm>
              <a:off x="7434258" y="30420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686.2</a:t>
              </a:r>
            </a:p>
          </p:txBody>
        </p:sp>
        <p:sp>
          <p:nvSpPr>
            <p:cNvPr id="95" name="tx95"/>
            <p:cNvSpPr/>
            <p:nvPr/>
          </p:nvSpPr>
          <p:spPr>
            <a:xfrm>
              <a:off x="7699439" y="30493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681.8</a:t>
              </a:r>
            </a:p>
          </p:txBody>
        </p:sp>
        <p:sp>
          <p:nvSpPr>
            <p:cNvPr id="96" name="tx96"/>
            <p:cNvSpPr/>
            <p:nvPr/>
          </p:nvSpPr>
          <p:spPr>
            <a:xfrm>
              <a:off x="8003796" y="30555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678</a:t>
              </a:r>
            </a:p>
          </p:txBody>
        </p:sp>
        <p:sp>
          <p:nvSpPr>
            <p:cNvPr id="97" name="pl97"/>
            <p:cNvSpPr/>
            <p:nvPr/>
          </p:nvSpPr>
          <p:spPr>
            <a:xfrm>
              <a:off x="1452654"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779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599.6</a:t>
              </a:r>
            </a:p>
          </p:txBody>
        </p:sp>
        <p:sp>
          <p:nvSpPr>
            <p:cNvPr id="109" name="tx109"/>
            <p:cNvSpPr/>
            <p:nvPr/>
          </p:nvSpPr>
          <p:spPr>
            <a:xfrm>
              <a:off x="1361226" y="3218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10" name="tx110"/>
            <p:cNvSpPr/>
            <p:nvPr/>
          </p:nvSpPr>
          <p:spPr>
            <a:xfrm>
              <a:off x="2661004" y="37827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595.3</a:t>
              </a:r>
            </a:p>
          </p:txBody>
        </p:sp>
        <p:sp>
          <p:nvSpPr>
            <p:cNvPr id="111" name="tx111"/>
            <p:cNvSpPr/>
            <p:nvPr/>
          </p:nvSpPr>
          <p:spPr>
            <a:xfrm>
              <a:off x="2661004" y="3184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130.7</a:t>
              </a:r>
            </a:p>
          </p:txBody>
        </p:sp>
        <p:sp>
          <p:nvSpPr>
            <p:cNvPr id="112" name="tx112"/>
            <p:cNvSpPr/>
            <p:nvPr/>
          </p:nvSpPr>
          <p:spPr>
            <a:xfrm>
              <a:off x="4026085" y="36801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720</a:t>
              </a:r>
            </a:p>
          </p:txBody>
        </p:sp>
        <p:sp>
          <p:nvSpPr>
            <p:cNvPr id="113" name="tx113"/>
            <p:cNvSpPr/>
            <p:nvPr/>
          </p:nvSpPr>
          <p:spPr>
            <a:xfrm>
              <a:off x="4052210" y="30140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4" name="tx114"/>
            <p:cNvSpPr/>
            <p:nvPr/>
          </p:nvSpPr>
          <p:spPr>
            <a:xfrm>
              <a:off x="5312812" y="36782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722.3</a:t>
              </a:r>
            </a:p>
          </p:txBody>
        </p:sp>
        <p:sp>
          <p:nvSpPr>
            <p:cNvPr id="115" name="tx115"/>
            <p:cNvSpPr/>
            <p:nvPr/>
          </p:nvSpPr>
          <p:spPr>
            <a:xfrm>
              <a:off x="5338937" y="303905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16" name="tx116"/>
            <p:cNvSpPr/>
            <p:nvPr/>
          </p:nvSpPr>
          <p:spPr>
            <a:xfrm>
              <a:off x="6373535" y="3739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647.9</a:t>
              </a:r>
            </a:p>
          </p:txBody>
        </p:sp>
        <p:sp>
          <p:nvSpPr>
            <p:cNvPr id="117" name="tx117"/>
            <p:cNvSpPr/>
            <p:nvPr/>
          </p:nvSpPr>
          <p:spPr>
            <a:xfrm>
              <a:off x="6399660" y="3153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64.1</a:t>
              </a:r>
            </a:p>
          </p:txBody>
        </p:sp>
        <p:sp>
          <p:nvSpPr>
            <p:cNvPr id="118" name="tx118"/>
            <p:cNvSpPr/>
            <p:nvPr/>
          </p:nvSpPr>
          <p:spPr>
            <a:xfrm>
              <a:off x="6638716" y="37595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623.4</a:t>
              </a:r>
            </a:p>
          </p:txBody>
        </p:sp>
        <p:sp>
          <p:nvSpPr>
            <p:cNvPr id="119" name="tx119"/>
            <p:cNvSpPr/>
            <p:nvPr/>
          </p:nvSpPr>
          <p:spPr>
            <a:xfrm>
              <a:off x="6664841" y="31955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a:t>
              </a:r>
            </a:p>
          </p:txBody>
        </p:sp>
        <p:sp>
          <p:nvSpPr>
            <p:cNvPr id="120" name="tx120"/>
            <p:cNvSpPr/>
            <p:nvPr/>
          </p:nvSpPr>
          <p:spPr>
            <a:xfrm>
              <a:off x="6903896" y="37554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628.6</a:t>
              </a:r>
            </a:p>
          </p:txBody>
        </p:sp>
        <p:sp>
          <p:nvSpPr>
            <p:cNvPr id="121" name="tx121"/>
            <p:cNvSpPr/>
            <p:nvPr/>
          </p:nvSpPr>
          <p:spPr>
            <a:xfrm>
              <a:off x="6930022" y="3186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22" name="tx122"/>
            <p:cNvSpPr/>
            <p:nvPr/>
          </p:nvSpPr>
          <p:spPr>
            <a:xfrm>
              <a:off x="7169077" y="37643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617.7</a:t>
              </a:r>
            </a:p>
          </p:txBody>
        </p:sp>
        <p:sp>
          <p:nvSpPr>
            <p:cNvPr id="123" name="tx123"/>
            <p:cNvSpPr/>
            <p:nvPr/>
          </p:nvSpPr>
          <p:spPr>
            <a:xfrm>
              <a:off x="7195203" y="3199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a:t>
              </a:r>
            </a:p>
          </p:txBody>
        </p:sp>
        <p:sp>
          <p:nvSpPr>
            <p:cNvPr id="124" name="tx124"/>
            <p:cNvSpPr/>
            <p:nvPr/>
          </p:nvSpPr>
          <p:spPr>
            <a:xfrm>
              <a:off x="7434258" y="37644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617.6</a:t>
              </a:r>
            </a:p>
          </p:txBody>
        </p:sp>
        <p:sp>
          <p:nvSpPr>
            <p:cNvPr id="125" name="tx125"/>
            <p:cNvSpPr/>
            <p:nvPr/>
          </p:nvSpPr>
          <p:spPr>
            <a:xfrm>
              <a:off x="7460384" y="31994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a:t>
              </a:r>
            </a:p>
          </p:txBody>
        </p:sp>
        <p:sp>
          <p:nvSpPr>
            <p:cNvPr id="126" name="tx126"/>
            <p:cNvSpPr/>
            <p:nvPr/>
          </p:nvSpPr>
          <p:spPr>
            <a:xfrm>
              <a:off x="7699439" y="37733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606.8</a:t>
              </a:r>
            </a:p>
          </p:txBody>
        </p:sp>
        <p:sp>
          <p:nvSpPr>
            <p:cNvPr id="127" name="tx127"/>
            <p:cNvSpPr/>
            <p:nvPr/>
          </p:nvSpPr>
          <p:spPr>
            <a:xfrm>
              <a:off x="7764741" y="321312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28" name="tx128"/>
            <p:cNvSpPr/>
            <p:nvPr/>
          </p:nvSpPr>
          <p:spPr>
            <a:xfrm>
              <a:off x="7964620" y="37760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603.4</a:t>
              </a:r>
            </a:p>
          </p:txBody>
        </p:sp>
        <p:sp>
          <p:nvSpPr>
            <p:cNvPr id="129" name="tx129"/>
            <p:cNvSpPr/>
            <p:nvPr/>
          </p:nvSpPr>
          <p:spPr>
            <a:xfrm>
              <a:off x="7990745" y="3217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74.6</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94200" y="34325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577692" y="259103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68266" y="5180747"/>
              <a:ext cx="201456" cy="201456"/>
            </a:xfrm>
            <a:prstGeom prst="rect">
              <a:avLst/>
            </a:prstGeom>
            <a:solidFill>
              <a:srgbClr val="E2231A">
                <a:alpha val="100000"/>
              </a:srgbClr>
            </a:solidFill>
          </p:spPr>
          <p:txBody>
            <a:bodyPr/>
            <a:lstStyle/>
            <a:p/>
          </p:txBody>
        </p:sp>
        <p:sp>
          <p:nvSpPr>
            <p:cNvPr id="154" name="rc154"/>
            <p:cNvSpPr/>
            <p:nvPr/>
          </p:nvSpPr>
          <p:spPr>
            <a:xfrm>
              <a:off x="5673354" y="5180747"/>
              <a:ext cx="201456" cy="201456"/>
            </a:xfrm>
            <a:prstGeom prst="rect">
              <a:avLst/>
            </a:prstGeom>
            <a:solidFill>
              <a:srgbClr val="80BD41">
                <a:alpha val="100000"/>
              </a:srgbClr>
            </a:solidFill>
          </p:spPr>
          <p:txBody>
            <a:bodyPr/>
            <a:lstStyle/>
            <a:p/>
          </p:txBody>
        </p:sp>
        <p:sp>
          <p:nvSpPr>
            <p:cNvPr id="155" name="tx155"/>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89913" y="1582906"/>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2000-2025</a:t>
              </a:r>
            </a:p>
          </p:txBody>
        </p:sp>
        <p:sp>
          <p:nvSpPr>
            <p:cNvPr id="159" name="pl159"/>
            <p:cNvSpPr/>
            <p:nvPr/>
          </p:nvSpPr>
          <p:spPr>
            <a:xfrm>
              <a:off x="22520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0894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9268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7642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1707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00811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8455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954972"/>
              <a:ext cx="5952424" cy="129091"/>
            </a:xfrm>
            <a:prstGeom prst="rect">
              <a:avLst/>
            </a:prstGeom>
            <a:solidFill>
              <a:srgbClr val="80BD41">
                <a:alpha val="100000"/>
              </a:srgbClr>
            </a:solidFill>
          </p:spPr>
          <p:txBody>
            <a:bodyPr/>
            <a:lstStyle/>
            <a:p/>
          </p:txBody>
        </p:sp>
        <p:sp>
          <p:nvSpPr>
            <p:cNvPr id="171" name="rc171"/>
            <p:cNvSpPr/>
            <p:nvPr/>
          </p:nvSpPr>
          <p:spPr>
            <a:xfrm>
              <a:off x="7285747" y="5954972"/>
              <a:ext cx="588701" cy="129091"/>
            </a:xfrm>
            <a:prstGeom prst="rect">
              <a:avLst/>
            </a:prstGeom>
            <a:solidFill>
              <a:srgbClr val="E2231A">
                <a:alpha val="100000"/>
              </a:srgbClr>
            </a:solidFill>
          </p:spPr>
          <p:txBody>
            <a:bodyPr/>
            <a:lstStyle/>
            <a:p/>
          </p:txBody>
        </p:sp>
        <p:sp>
          <p:nvSpPr>
            <p:cNvPr id="172" name="rc172"/>
            <p:cNvSpPr/>
            <p:nvPr/>
          </p:nvSpPr>
          <p:spPr>
            <a:xfrm>
              <a:off x="1333322" y="5793607"/>
              <a:ext cx="5574472" cy="129091"/>
            </a:xfrm>
            <a:prstGeom prst="rect">
              <a:avLst/>
            </a:prstGeom>
            <a:solidFill>
              <a:srgbClr val="80BD41">
                <a:alpha val="100000"/>
              </a:srgbClr>
            </a:solidFill>
          </p:spPr>
          <p:txBody>
            <a:bodyPr/>
            <a:lstStyle/>
            <a:p/>
          </p:txBody>
        </p:sp>
        <p:sp>
          <p:nvSpPr>
            <p:cNvPr id="173" name="rc173"/>
            <p:cNvSpPr/>
            <p:nvPr/>
          </p:nvSpPr>
          <p:spPr>
            <a:xfrm>
              <a:off x="6907795" y="5793607"/>
              <a:ext cx="689023" cy="129091"/>
            </a:xfrm>
            <a:prstGeom prst="rect">
              <a:avLst/>
            </a:prstGeom>
            <a:solidFill>
              <a:srgbClr val="E2231A">
                <a:alpha val="100000"/>
              </a:srgbClr>
            </a:solidFill>
          </p:spPr>
          <p:txBody>
            <a:bodyPr/>
            <a:lstStyle/>
            <a:p/>
          </p:txBody>
        </p:sp>
        <p:sp>
          <p:nvSpPr>
            <p:cNvPr id="174" name="rc174"/>
            <p:cNvSpPr/>
            <p:nvPr/>
          </p:nvSpPr>
          <p:spPr>
            <a:xfrm>
              <a:off x="1333322" y="5632243"/>
              <a:ext cx="5543695" cy="129091"/>
            </a:xfrm>
            <a:prstGeom prst="rect">
              <a:avLst/>
            </a:prstGeom>
            <a:solidFill>
              <a:srgbClr val="80BD41">
                <a:alpha val="100000"/>
              </a:srgbClr>
            </a:solidFill>
          </p:spPr>
          <p:txBody>
            <a:bodyPr/>
            <a:lstStyle/>
            <a:p/>
          </p:txBody>
        </p:sp>
        <p:sp>
          <p:nvSpPr>
            <p:cNvPr id="175" name="rc175"/>
            <p:cNvSpPr/>
            <p:nvPr/>
          </p:nvSpPr>
          <p:spPr>
            <a:xfrm>
              <a:off x="6877018" y="5632243"/>
              <a:ext cx="685164" cy="129091"/>
            </a:xfrm>
            <a:prstGeom prst="rect">
              <a:avLst/>
            </a:prstGeom>
            <a:solidFill>
              <a:srgbClr val="E2231A">
                <a:alpha val="100000"/>
              </a:srgbClr>
            </a:solidFill>
          </p:spPr>
          <p:txBody>
            <a:bodyPr/>
            <a:lstStyle/>
            <a:p/>
          </p:txBody>
        </p:sp>
        <p:sp>
          <p:nvSpPr>
            <p:cNvPr id="176" name="tx176"/>
            <p:cNvSpPr/>
            <p:nvPr/>
          </p:nvSpPr>
          <p:spPr>
            <a:xfrm>
              <a:off x="8105041" y="5977793"/>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77" name="tx177"/>
            <p:cNvSpPr/>
            <p:nvPr/>
          </p:nvSpPr>
          <p:spPr>
            <a:xfrm>
              <a:off x="776531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681.8</a:t>
              </a:r>
            </a:p>
          </p:txBody>
        </p:sp>
        <p:sp>
          <p:nvSpPr>
            <p:cNvPr id="178" name="tx178"/>
            <p:cNvSpPr/>
            <p:nvPr/>
          </p:nvSpPr>
          <p:spPr>
            <a:xfrm>
              <a:off x="7777162"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678</a:t>
              </a:r>
            </a:p>
          </p:txBody>
        </p:sp>
        <p:sp>
          <p:nvSpPr>
            <p:cNvPr id="179" name="tx179"/>
            <p:cNvSpPr/>
            <p:nvPr/>
          </p:nvSpPr>
          <p:spPr>
            <a:xfrm>
              <a:off x="417389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647.9</a:t>
              </a:r>
            </a:p>
          </p:txBody>
        </p:sp>
        <p:sp>
          <p:nvSpPr>
            <p:cNvPr id="180" name="tx180"/>
            <p:cNvSpPr/>
            <p:nvPr/>
          </p:nvSpPr>
          <p:spPr>
            <a:xfrm>
              <a:off x="747460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64.1</a:t>
              </a:r>
            </a:p>
          </p:txBody>
        </p:sp>
        <p:sp>
          <p:nvSpPr>
            <p:cNvPr id="181" name="tx181"/>
            <p:cNvSpPr/>
            <p:nvPr/>
          </p:nvSpPr>
          <p:spPr>
            <a:xfrm>
              <a:off x="398492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606.8</a:t>
              </a:r>
            </a:p>
          </p:txBody>
        </p:sp>
        <p:sp>
          <p:nvSpPr>
            <p:cNvPr id="182" name="tx182"/>
            <p:cNvSpPr/>
            <p:nvPr/>
          </p:nvSpPr>
          <p:spPr>
            <a:xfrm>
              <a:off x="7192016" y="58190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83" name="tx183"/>
            <p:cNvSpPr/>
            <p:nvPr/>
          </p:nvSpPr>
          <p:spPr>
            <a:xfrm>
              <a:off x="396953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603.4</a:t>
              </a:r>
            </a:p>
          </p:txBody>
        </p:sp>
        <p:sp>
          <p:nvSpPr>
            <p:cNvPr id="184" name="tx184"/>
            <p:cNvSpPr/>
            <p:nvPr/>
          </p:nvSpPr>
          <p:spPr>
            <a:xfrm>
              <a:off x="711410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74.6</a:t>
              </a:r>
            </a:p>
          </p:txBody>
        </p:sp>
        <p:sp>
          <p:nvSpPr>
            <p:cNvPr id="185" name="tx185"/>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305417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89157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67289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2" name="tx19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(89%) was lower than in 2019 (91%).
The number of children vaccinated with MCV1 decreased 7% compared to in 2019.
The number of surviving infants decreased approximately 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0268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8902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97536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16170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0095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958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38219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5685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75487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366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908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6152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239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8640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488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128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3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3616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986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6104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234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592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4836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28541" y="4390158"/>
              <a:ext cx="416196" cy="619358"/>
            </a:xfrm>
            <a:prstGeom prst="rect">
              <a:avLst/>
            </a:prstGeom>
            <a:solidFill>
              <a:srgbClr val="1CABE2">
                <a:alpha val="100000"/>
              </a:srgbClr>
            </a:solidFill>
          </p:spPr>
          <p:txBody>
            <a:bodyPr/>
            <a:lstStyle/>
            <a:p/>
          </p:txBody>
        </p:sp>
        <p:sp>
          <p:nvSpPr>
            <p:cNvPr id="28" name="rc28"/>
            <p:cNvSpPr/>
            <p:nvPr/>
          </p:nvSpPr>
          <p:spPr>
            <a:xfrm>
              <a:off x="1490981" y="4387880"/>
              <a:ext cx="416196" cy="621637"/>
            </a:xfrm>
            <a:prstGeom prst="rect">
              <a:avLst/>
            </a:prstGeom>
            <a:solidFill>
              <a:srgbClr val="1CABE2">
                <a:alpha val="100000"/>
              </a:srgbClr>
            </a:solidFill>
          </p:spPr>
          <p:txBody>
            <a:bodyPr/>
            <a:lstStyle/>
            <a:p/>
          </p:txBody>
        </p:sp>
        <p:sp>
          <p:nvSpPr>
            <p:cNvPr id="29" name="rc29"/>
            <p:cNvSpPr/>
            <p:nvPr/>
          </p:nvSpPr>
          <p:spPr>
            <a:xfrm>
              <a:off x="1953422" y="4963301"/>
              <a:ext cx="416196" cy="46215"/>
            </a:xfrm>
            <a:prstGeom prst="rect">
              <a:avLst/>
            </a:prstGeom>
            <a:solidFill>
              <a:srgbClr val="1CABE2">
                <a:alpha val="100000"/>
              </a:srgbClr>
            </a:solidFill>
          </p:spPr>
          <p:txBody>
            <a:bodyPr/>
            <a:lstStyle/>
            <a:p/>
          </p:txBody>
        </p:sp>
        <p:sp>
          <p:nvSpPr>
            <p:cNvPr id="30" name="rc30"/>
            <p:cNvSpPr/>
            <p:nvPr/>
          </p:nvSpPr>
          <p:spPr>
            <a:xfrm>
              <a:off x="2415863" y="4979574"/>
              <a:ext cx="416196" cy="29942"/>
            </a:xfrm>
            <a:prstGeom prst="rect">
              <a:avLst/>
            </a:prstGeom>
            <a:solidFill>
              <a:srgbClr val="1CABE2">
                <a:alpha val="100000"/>
              </a:srgbClr>
            </a:solidFill>
          </p:spPr>
          <p:txBody>
            <a:bodyPr/>
            <a:lstStyle/>
            <a:p/>
          </p:txBody>
        </p:sp>
        <p:sp>
          <p:nvSpPr>
            <p:cNvPr id="31" name="rc31"/>
            <p:cNvSpPr/>
            <p:nvPr/>
          </p:nvSpPr>
          <p:spPr>
            <a:xfrm>
              <a:off x="2878304" y="4823677"/>
              <a:ext cx="416196" cy="185840"/>
            </a:xfrm>
            <a:prstGeom prst="rect">
              <a:avLst/>
            </a:prstGeom>
            <a:solidFill>
              <a:srgbClr val="1CABE2">
                <a:alpha val="100000"/>
              </a:srgbClr>
            </a:solidFill>
          </p:spPr>
          <p:txBody>
            <a:bodyPr/>
            <a:lstStyle/>
            <a:p/>
          </p:txBody>
        </p:sp>
        <p:sp>
          <p:nvSpPr>
            <p:cNvPr id="32" name="rc32"/>
            <p:cNvSpPr/>
            <p:nvPr/>
          </p:nvSpPr>
          <p:spPr>
            <a:xfrm>
              <a:off x="3340745" y="4918387"/>
              <a:ext cx="416196" cy="91130"/>
            </a:xfrm>
            <a:prstGeom prst="rect">
              <a:avLst/>
            </a:prstGeom>
            <a:solidFill>
              <a:srgbClr val="1CABE2">
                <a:alpha val="100000"/>
              </a:srgbClr>
            </a:solidFill>
          </p:spPr>
          <p:txBody>
            <a:bodyPr/>
            <a:lstStyle/>
            <a:p/>
          </p:txBody>
        </p:sp>
        <p:sp>
          <p:nvSpPr>
            <p:cNvPr id="33" name="rc33"/>
            <p:cNvSpPr/>
            <p:nvPr/>
          </p:nvSpPr>
          <p:spPr>
            <a:xfrm>
              <a:off x="3803185" y="4699349"/>
              <a:ext cx="416196" cy="310167"/>
            </a:xfrm>
            <a:prstGeom prst="rect">
              <a:avLst/>
            </a:prstGeom>
            <a:solidFill>
              <a:srgbClr val="1CABE2">
                <a:alpha val="100000"/>
              </a:srgbClr>
            </a:solidFill>
          </p:spPr>
          <p:txBody>
            <a:bodyPr/>
            <a:lstStyle/>
            <a:p/>
          </p:txBody>
        </p:sp>
        <p:sp>
          <p:nvSpPr>
            <p:cNvPr id="34" name="rc34"/>
            <p:cNvSpPr/>
            <p:nvPr/>
          </p:nvSpPr>
          <p:spPr>
            <a:xfrm>
              <a:off x="4265626" y="4722457"/>
              <a:ext cx="416196" cy="287059"/>
            </a:xfrm>
            <a:prstGeom prst="rect">
              <a:avLst/>
            </a:prstGeom>
            <a:solidFill>
              <a:srgbClr val="1CABE2">
                <a:alpha val="100000"/>
              </a:srgbClr>
            </a:solidFill>
          </p:spPr>
          <p:txBody>
            <a:bodyPr/>
            <a:lstStyle/>
            <a:p/>
          </p:txBody>
        </p:sp>
        <p:sp>
          <p:nvSpPr>
            <p:cNvPr id="35" name="rc35"/>
            <p:cNvSpPr/>
            <p:nvPr/>
          </p:nvSpPr>
          <p:spPr>
            <a:xfrm>
              <a:off x="4728067" y="4982178"/>
              <a:ext cx="416196" cy="27339"/>
            </a:xfrm>
            <a:prstGeom prst="rect">
              <a:avLst/>
            </a:prstGeom>
            <a:solidFill>
              <a:srgbClr val="1CABE2">
                <a:alpha val="100000"/>
              </a:srgbClr>
            </a:solidFill>
          </p:spPr>
          <p:txBody>
            <a:bodyPr/>
            <a:lstStyle/>
            <a:p/>
          </p:txBody>
        </p:sp>
        <p:sp>
          <p:nvSpPr>
            <p:cNvPr id="36" name="rc36"/>
            <p:cNvSpPr/>
            <p:nvPr/>
          </p:nvSpPr>
          <p:spPr>
            <a:xfrm>
              <a:off x="5190508" y="5008866"/>
              <a:ext cx="416196" cy="650"/>
            </a:xfrm>
            <a:prstGeom prst="rect">
              <a:avLst/>
            </a:prstGeom>
            <a:solidFill>
              <a:srgbClr val="1CABE2">
                <a:alpha val="100000"/>
              </a:srgbClr>
            </a:solidFill>
          </p:spPr>
          <p:txBody>
            <a:bodyPr/>
            <a:lstStyle/>
            <a:p/>
          </p:txBody>
        </p:sp>
        <p:sp>
          <p:nvSpPr>
            <p:cNvPr id="37" name="rc37"/>
            <p:cNvSpPr/>
            <p:nvPr/>
          </p:nvSpPr>
          <p:spPr>
            <a:xfrm>
              <a:off x="5652949" y="4993244"/>
              <a:ext cx="416196" cy="16273"/>
            </a:xfrm>
            <a:prstGeom prst="rect">
              <a:avLst/>
            </a:prstGeom>
            <a:solidFill>
              <a:srgbClr val="1CABE2">
                <a:alpha val="100000"/>
              </a:srgbClr>
            </a:solidFill>
          </p:spPr>
          <p:txBody>
            <a:bodyPr/>
            <a:lstStyle/>
            <a:p/>
          </p:txBody>
        </p:sp>
        <p:sp>
          <p:nvSpPr>
            <p:cNvPr id="38" name="rc38"/>
            <p:cNvSpPr/>
            <p:nvPr/>
          </p:nvSpPr>
          <p:spPr>
            <a:xfrm>
              <a:off x="6115389" y="4934335"/>
              <a:ext cx="416196" cy="75182"/>
            </a:xfrm>
            <a:prstGeom prst="rect">
              <a:avLst/>
            </a:prstGeom>
            <a:solidFill>
              <a:srgbClr val="1CABE2">
                <a:alpha val="100000"/>
              </a:srgbClr>
            </a:solidFill>
          </p:spPr>
          <p:txBody>
            <a:bodyPr/>
            <a:lstStyle/>
            <a:p/>
          </p:txBody>
        </p:sp>
        <p:sp>
          <p:nvSpPr>
            <p:cNvPr id="39" name="rc39"/>
            <p:cNvSpPr/>
            <p:nvPr/>
          </p:nvSpPr>
          <p:spPr>
            <a:xfrm>
              <a:off x="6577830" y="4057859"/>
              <a:ext cx="416196" cy="951658"/>
            </a:xfrm>
            <a:prstGeom prst="rect">
              <a:avLst/>
            </a:prstGeom>
            <a:solidFill>
              <a:srgbClr val="1CABE2">
                <a:alpha val="100000"/>
              </a:srgbClr>
            </a:solidFill>
          </p:spPr>
          <p:txBody>
            <a:bodyPr/>
            <a:lstStyle/>
            <a:p/>
          </p:txBody>
        </p:sp>
        <p:sp>
          <p:nvSpPr>
            <p:cNvPr id="40" name="rc40"/>
            <p:cNvSpPr/>
            <p:nvPr/>
          </p:nvSpPr>
          <p:spPr>
            <a:xfrm>
              <a:off x="7040271" y="4687307"/>
              <a:ext cx="416196" cy="322209"/>
            </a:xfrm>
            <a:prstGeom prst="rect">
              <a:avLst/>
            </a:prstGeom>
            <a:solidFill>
              <a:srgbClr val="1CABE2">
                <a:alpha val="100000"/>
              </a:srgbClr>
            </a:solidFill>
          </p:spPr>
          <p:txBody>
            <a:bodyPr/>
            <a:lstStyle/>
            <a:p/>
          </p:txBody>
        </p:sp>
        <p:sp>
          <p:nvSpPr>
            <p:cNvPr id="41" name="pl41"/>
            <p:cNvSpPr/>
            <p:nvPr/>
          </p:nvSpPr>
          <p:spPr>
            <a:xfrm>
              <a:off x="1236639" y="2059376"/>
              <a:ext cx="6011730" cy="126887"/>
            </a:xfrm>
            <a:custGeom>
              <a:avLst/>
              <a:pathLst>
                <a:path w="6011730" h="126887">
                  <a:moveTo>
                    <a:pt x="0" y="31721"/>
                  </a:moveTo>
                  <a:lnTo>
                    <a:pt x="462440" y="0"/>
                  </a:lnTo>
                  <a:lnTo>
                    <a:pt x="924881" y="0"/>
                  </a:lnTo>
                  <a:lnTo>
                    <a:pt x="1387322" y="0"/>
                  </a:lnTo>
                  <a:lnTo>
                    <a:pt x="1849763" y="31721"/>
                  </a:lnTo>
                  <a:lnTo>
                    <a:pt x="2312204" y="31721"/>
                  </a:lnTo>
                  <a:lnTo>
                    <a:pt x="2774644" y="31721"/>
                  </a:lnTo>
                  <a:lnTo>
                    <a:pt x="3237085" y="63443"/>
                  </a:lnTo>
                  <a:lnTo>
                    <a:pt x="3699526" y="63443"/>
                  </a:lnTo>
                  <a:lnTo>
                    <a:pt x="4161967" y="63443"/>
                  </a:lnTo>
                  <a:lnTo>
                    <a:pt x="4624408" y="95165"/>
                  </a:lnTo>
                  <a:lnTo>
                    <a:pt x="5086848" y="95165"/>
                  </a:lnTo>
                  <a:lnTo>
                    <a:pt x="5549289" y="126887"/>
                  </a:lnTo>
                  <a:lnTo>
                    <a:pt x="6011730" y="126887"/>
                  </a:lnTo>
                </a:path>
              </a:pathLst>
            </a:custGeom>
            <a:ln w="27101" cap="flat">
              <a:solidFill>
                <a:srgbClr val="00833D">
                  <a:alpha val="100000"/>
                </a:srgbClr>
              </a:solidFill>
              <a:prstDash val="solid"/>
              <a:round/>
            </a:ln>
          </p:spPr>
          <p:txBody>
            <a:bodyPr/>
            <a:lstStyle/>
            <a:p/>
          </p:txBody>
        </p:sp>
        <p:sp>
          <p:nvSpPr>
            <p:cNvPr id="42" name="pl42"/>
            <p:cNvSpPr/>
            <p:nvPr/>
          </p:nvSpPr>
          <p:spPr>
            <a:xfrm>
              <a:off x="1236639" y="2186264"/>
              <a:ext cx="6011730" cy="158609"/>
            </a:xfrm>
            <a:custGeom>
              <a:avLst/>
              <a:pathLst>
                <a:path w="6011730" h="158609">
                  <a:moveTo>
                    <a:pt x="0" y="63443"/>
                  </a:moveTo>
                  <a:lnTo>
                    <a:pt x="462440" y="31721"/>
                  </a:lnTo>
                  <a:lnTo>
                    <a:pt x="924881" y="0"/>
                  </a:lnTo>
                  <a:lnTo>
                    <a:pt x="1387322" y="0"/>
                  </a:lnTo>
                  <a:lnTo>
                    <a:pt x="1849763" y="0"/>
                  </a:lnTo>
                  <a:lnTo>
                    <a:pt x="2312204" y="31721"/>
                  </a:lnTo>
                  <a:lnTo>
                    <a:pt x="2774644" y="31721"/>
                  </a:lnTo>
                  <a:lnTo>
                    <a:pt x="3237085" y="63443"/>
                  </a:lnTo>
                  <a:lnTo>
                    <a:pt x="3699526" y="63443"/>
                  </a:lnTo>
                  <a:lnTo>
                    <a:pt x="4161967" y="63443"/>
                  </a:lnTo>
                  <a:lnTo>
                    <a:pt x="4624408" y="63443"/>
                  </a:lnTo>
                  <a:lnTo>
                    <a:pt x="5086848" y="126887"/>
                  </a:lnTo>
                  <a:lnTo>
                    <a:pt x="5549289" y="126887"/>
                  </a:lnTo>
                  <a:lnTo>
                    <a:pt x="6011730" y="158609"/>
                  </a:lnTo>
                </a:path>
              </a:pathLst>
            </a:custGeom>
            <a:ln w="27101" cap="flat">
              <a:solidFill>
                <a:srgbClr val="002759">
                  <a:alpha val="100000"/>
                </a:srgbClr>
              </a:solidFill>
              <a:prstDash val="solid"/>
              <a:round/>
            </a:ln>
          </p:spPr>
          <p:txBody>
            <a:bodyPr/>
            <a:lstStyle/>
            <a:p/>
          </p:txBody>
        </p:sp>
        <p:sp>
          <p:nvSpPr>
            <p:cNvPr id="43" name="pt43"/>
            <p:cNvSpPr/>
            <p:nvPr/>
          </p:nvSpPr>
          <p:spPr>
            <a:xfrm>
              <a:off x="1205038"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6747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2991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92360"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54801"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17242"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79683"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42123"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04564"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67005"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29446"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91887"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54327"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16768"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205038"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67479"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129919"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92360"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54801"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517242"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79683"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42123"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904564"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67005"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29446"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91887"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54327"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16768" y="2313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87437" y="424488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1,903</a:t>
              </a:r>
            </a:p>
          </p:txBody>
        </p:sp>
        <p:sp>
          <p:nvSpPr>
            <p:cNvPr id="72" name="tx72"/>
            <p:cNvSpPr/>
            <p:nvPr/>
          </p:nvSpPr>
          <p:spPr>
            <a:xfrm>
              <a:off x="1549877" y="424260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1,910</a:t>
              </a:r>
            </a:p>
          </p:txBody>
        </p:sp>
        <p:sp>
          <p:nvSpPr>
            <p:cNvPr id="73" name="tx73"/>
            <p:cNvSpPr/>
            <p:nvPr/>
          </p:nvSpPr>
          <p:spPr>
            <a:xfrm>
              <a:off x="2062043" y="483491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142</a:t>
              </a:r>
            </a:p>
          </p:txBody>
        </p:sp>
        <p:sp>
          <p:nvSpPr>
            <p:cNvPr id="74" name="tx74"/>
            <p:cNvSpPr/>
            <p:nvPr/>
          </p:nvSpPr>
          <p:spPr>
            <a:xfrm>
              <a:off x="2557643" y="484973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92</a:t>
              </a:r>
            </a:p>
          </p:txBody>
        </p:sp>
        <p:sp>
          <p:nvSpPr>
            <p:cNvPr id="75" name="tx75"/>
            <p:cNvSpPr/>
            <p:nvPr/>
          </p:nvSpPr>
          <p:spPr>
            <a:xfrm>
              <a:off x="2986924" y="469383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571</a:t>
              </a:r>
            </a:p>
          </p:txBody>
        </p:sp>
        <p:sp>
          <p:nvSpPr>
            <p:cNvPr id="76" name="tx76"/>
            <p:cNvSpPr/>
            <p:nvPr/>
          </p:nvSpPr>
          <p:spPr>
            <a:xfrm>
              <a:off x="3449365" y="47885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280</a:t>
              </a:r>
            </a:p>
          </p:txBody>
        </p:sp>
        <p:sp>
          <p:nvSpPr>
            <p:cNvPr id="77" name="tx77"/>
            <p:cNvSpPr/>
            <p:nvPr/>
          </p:nvSpPr>
          <p:spPr>
            <a:xfrm>
              <a:off x="3911806" y="456944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953</a:t>
              </a:r>
            </a:p>
          </p:txBody>
        </p:sp>
        <p:sp>
          <p:nvSpPr>
            <p:cNvPr id="78" name="tx78"/>
            <p:cNvSpPr/>
            <p:nvPr/>
          </p:nvSpPr>
          <p:spPr>
            <a:xfrm>
              <a:off x="4374247" y="459261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882</a:t>
              </a:r>
            </a:p>
          </p:txBody>
        </p:sp>
        <p:sp>
          <p:nvSpPr>
            <p:cNvPr id="79" name="tx79"/>
            <p:cNvSpPr/>
            <p:nvPr/>
          </p:nvSpPr>
          <p:spPr>
            <a:xfrm>
              <a:off x="4869847" y="485233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80" name="tx80"/>
            <p:cNvSpPr/>
            <p:nvPr/>
          </p:nvSpPr>
          <p:spPr>
            <a:xfrm>
              <a:off x="5365447" y="488047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1" name="tx81"/>
            <p:cNvSpPr/>
            <p:nvPr/>
          </p:nvSpPr>
          <p:spPr>
            <a:xfrm>
              <a:off x="5794728" y="486340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a:t>
              </a:r>
            </a:p>
          </p:txBody>
        </p:sp>
        <p:sp>
          <p:nvSpPr>
            <p:cNvPr id="82" name="tx82"/>
            <p:cNvSpPr/>
            <p:nvPr/>
          </p:nvSpPr>
          <p:spPr>
            <a:xfrm>
              <a:off x="6224010" y="480443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83" name="tx83"/>
            <p:cNvSpPr/>
            <p:nvPr/>
          </p:nvSpPr>
          <p:spPr>
            <a:xfrm>
              <a:off x="6636726"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2,924</a:t>
              </a:r>
            </a:p>
          </p:txBody>
        </p:sp>
        <p:sp>
          <p:nvSpPr>
            <p:cNvPr id="84" name="tx84"/>
            <p:cNvSpPr/>
            <p:nvPr/>
          </p:nvSpPr>
          <p:spPr>
            <a:xfrm>
              <a:off x="7148891" y="455746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990</a:t>
              </a:r>
            </a:p>
          </p:txBody>
        </p:sp>
        <p:sp>
          <p:nvSpPr>
            <p:cNvPr id="85" name="pl85"/>
            <p:cNvSpPr/>
            <p:nvPr/>
          </p:nvSpPr>
          <p:spPr>
            <a:xfrm>
              <a:off x="7267188" y="2131225"/>
              <a:ext cx="595115" cy="53352"/>
            </a:xfrm>
            <a:custGeom>
              <a:avLst/>
              <a:pathLst>
                <a:path w="595115" h="53352">
                  <a:moveTo>
                    <a:pt x="595115" y="0"/>
                  </a:moveTo>
                  <a:lnTo>
                    <a:pt x="0" y="53352"/>
                  </a:lnTo>
                </a:path>
              </a:pathLst>
            </a:custGeom>
          </p:spPr>
          <p:txBody>
            <a:bodyPr/>
            <a:lstStyle/>
            <a:p/>
          </p:txBody>
        </p:sp>
        <p:sp>
          <p:nvSpPr>
            <p:cNvPr id="86" name="pl86"/>
            <p:cNvSpPr/>
            <p:nvPr/>
          </p:nvSpPr>
          <p:spPr>
            <a:xfrm>
              <a:off x="7267217" y="2346488"/>
              <a:ext cx="595086" cy="50974"/>
            </a:xfrm>
            <a:custGeom>
              <a:avLst/>
              <a:pathLst>
                <a:path w="595086" h="50974">
                  <a:moveTo>
                    <a:pt x="595086" y="50974"/>
                  </a:moveTo>
                  <a:lnTo>
                    <a:pt x="0" y="0"/>
                  </a:lnTo>
                </a:path>
              </a:pathLst>
            </a:custGeom>
          </p:spPr>
          <p:txBody>
            <a:bodyPr/>
            <a:lstStyle/>
            <a:p/>
          </p:txBody>
        </p:sp>
        <p:sp>
          <p:nvSpPr>
            <p:cNvPr id="87" name="pg87"/>
            <p:cNvSpPr/>
            <p:nvPr/>
          </p:nvSpPr>
          <p:spPr>
            <a:xfrm>
              <a:off x="7793724" y="204178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0829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89" name="pg89"/>
            <p:cNvSpPr/>
            <p:nvPr/>
          </p:nvSpPr>
          <p:spPr>
            <a:xfrm>
              <a:off x="7793724" y="230996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35108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84%</a:t>
              </a:r>
            </a:p>
          </p:txBody>
        </p:sp>
        <p:sp>
          <p:nvSpPr>
            <p:cNvPr id="91" name="rc91"/>
            <p:cNvSpPr/>
            <p:nvPr/>
          </p:nvSpPr>
          <p:spPr>
            <a:xfrm>
              <a:off x="959174" y="1578789"/>
              <a:ext cx="7676517" cy="3594096"/>
            </a:xfrm>
            <a:prstGeom prst="rect">
              <a:avLst/>
            </a:prstGeom>
            <a:ln w="13550" cap="rnd">
              <a:solidFill>
                <a:srgbClr val="BEBEBE">
                  <a:alpha val="100000"/>
                </a:srgbClr>
              </a:solidFill>
              <a:prstDash val="solid"/>
              <a:round/>
            </a:ln>
          </p:spPr>
          <p:txBody>
            <a:bodyPr/>
            <a:lstStyle/>
            <a:p/>
          </p:txBody>
        </p:sp>
        <p:sp>
          <p:nvSpPr>
            <p:cNvPr id="92" name="tx92"/>
            <p:cNvSpPr/>
            <p:nvPr/>
          </p:nvSpPr>
          <p:spPr>
            <a:xfrm>
              <a:off x="825913"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13204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4" name="tx94"/>
            <p:cNvSpPr/>
            <p:nvPr/>
          </p:nvSpPr>
          <p:spPr>
            <a:xfrm>
              <a:off x="578734" y="331838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5" name="tx95"/>
            <p:cNvSpPr/>
            <p:nvPr/>
          </p:nvSpPr>
          <p:spPr>
            <a:xfrm>
              <a:off x="578734" y="250472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6" name="tx96"/>
            <p:cNvSpPr/>
            <p:nvPr/>
          </p:nvSpPr>
          <p:spPr>
            <a:xfrm>
              <a:off x="508103" y="169106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7" name="tx97"/>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944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556825"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201929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817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9441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4066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6906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3315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9394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563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71882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8123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4370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1061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64595" y="5900002"/>
              <a:ext cx="201456" cy="201456"/>
            </a:xfrm>
            <a:prstGeom prst="rect">
              <a:avLst/>
            </a:prstGeom>
            <a:solidFill>
              <a:srgbClr val="1CABE2">
                <a:alpha val="100000"/>
              </a:srgbClr>
            </a:solidFill>
          </p:spPr>
          <p:txBody>
            <a:bodyPr/>
            <a:lstStyle/>
            <a:p/>
          </p:txBody>
        </p:sp>
        <p:sp>
          <p:nvSpPr>
            <p:cNvPr id="131" name="tx131"/>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798584" y="1334104"/>
              <a:ext cx="599769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United Kingdom,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990 confirmed measles cases in United Kingdom. In the same year, MCV1 coverage was 89% and MCV2 coverage was 84%.
The number of cases in 2025 was 66% lower than in 2024 (n=2,924).
The highest number of measles cases was reported in 2024 (n=2,924). In this year, MCV1 coverage was 89%.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saw a decrease in measles cases compared with 2024, while MCV1 coverage was 89% and MCV2 coverage was 84%.</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0148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0148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674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299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281967" y="6093143"/>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66" name="tx66"/>
            <p:cNvSpPr/>
            <p:nvPr/>
          </p:nvSpPr>
          <p:spPr>
            <a:xfrm>
              <a:off x="26345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97053"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182980"/>
              <a:ext cx="3520101" cy="1647463"/>
            </a:xfrm>
            <a:custGeom>
              <a:avLst/>
              <a:pathLst>
                <a:path w="3520101" h="1647463">
                  <a:moveTo>
                    <a:pt x="0" y="1482716"/>
                  </a:moveTo>
                  <a:lnTo>
                    <a:pt x="140804" y="823731"/>
                  </a:lnTo>
                  <a:lnTo>
                    <a:pt x="281608" y="823731"/>
                  </a:lnTo>
                  <a:lnTo>
                    <a:pt x="422412" y="329492"/>
                  </a:lnTo>
                  <a:lnTo>
                    <a:pt x="563216" y="0"/>
                  </a:lnTo>
                  <a:lnTo>
                    <a:pt x="704020" y="329492"/>
                  </a:lnTo>
                  <a:lnTo>
                    <a:pt x="844824" y="658985"/>
                  </a:lnTo>
                  <a:lnTo>
                    <a:pt x="985628" y="823731"/>
                  </a:lnTo>
                  <a:lnTo>
                    <a:pt x="1126432" y="823731"/>
                  </a:lnTo>
                  <a:lnTo>
                    <a:pt x="1267236" y="658985"/>
                  </a:lnTo>
                  <a:lnTo>
                    <a:pt x="1408040" y="1153224"/>
                  </a:lnTo>
                  <a:lnTo>
                    <a:pt x="1548844" y="1153224"/>
                  </a:lnTo>
                  <a:lnTo>
                    <a:pt x="1689648" y="1482716"/>
                  </a:lnTo>
                  <a:lnTo>
                    <a:pt x="1830452" y="1647463"/>
                  </a:lnTo>
                  <a:lnTo>
                    <a:pt x="1971256" y="1647463"/>
                  </a:lnTo>
                  <a:lnTo>
                    <a:pt x="2112061" y="1647463"/>
                  </a:lnTo>
                  <a:lnTo>
                    <a:pt x="2252865" y="1647463"/>
                  </a:lnTo>
                  <a:lnTo>
                    <a:pt x="2393669" y="1647463"/>
                  </a:lnTo>
                  <a:lnTo>
                    <a:pt x="2534473" y="1647463"/>
                  </a:lnTo>
                  <a:lnTo>
                    <a:pt x="2675277" y="1647463"/>
                  </a:lnTo>
                  <a:lnTo>
                    <a:pt x="2816081" y="1647463"/>
                  </a:lnTo>
                  <a:lnTo>
                    <a:pt x="2956885" y="1647463"/>
                  </a:lnTo>
                  <a:lnTo>
                    <a:pt x="3097689" y="1647463"/>
                  </a:lnTo>
                  <a:lnTo>
                    <a:pt x="3238493" y="1647463"/>
                  </a:lnTo>
                  <a:lnTo>
                    <a:pt x="3379297" y="1482716"/>
                  </a:lnTo>
                  <a:lnTo>
                    <a:pt x="3520101" y="1482716"/>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182980"/>
              <a:ext cx="3520101" cy="1647463"/>
            </a:xfrm>
            <a:custGeom>
              <a:avLst/>
              <a:pathLst>
                <a:path w="3520101" h="1647463">
                  <a:moveTo>
                    <a:pt x="0" y="1482716"/>
                  </a:moveTo>
                  <a:lnTo>
                    <a:pt x="140804" y="823731"/>
                  </a:lnTo>
                  <a:lnTo>
                    <a:pt x="281608" y="823731"/>
                  </a:lnTo>
                  <a:lnTo>
                    <a:pt x="422412" y="329492"/>
                  </a:lnTo>
                  <a:lnTo>
                    <a:pt x="563216" y="0"/>
                  </a:lnTo>
                  <a:lnTo>
                    <a:pt x="704020" y="329492"/>
                  </a:lnTo>
                  <a:lnTo>
                    <a:pt x="844824" y="658985"/>
                  </a:lnTo>
                  <a:lnTo>
                    <a:pt x="985628" y="823731"/>
                  </a:lnTo>
                  <a:lnTo>
                    <a:pt x="1126432" y="823731"/>
                  </a:lnTo>
                  <a:lnTo>
                    <a:pt x="1267236" y="658985"/>
                  </a:lnTo>
                  <a:lnTo>
                    <a:pt x="1408040" y="1153224"/>
                  </a:lnTo>
                  <a:lnTo>
                    <a:pt x="1548844" y="1153224"/>
                  </a:lnTo>
                  <a:lnTo>
                    <a:pt x="1689648" y="1482716"/>
                  </a:lnTo>
                  <a:lnTo>
                    <a:pt x="1830452" y="1647463"/>
                  </a:lnTo>
                  <a:lnTo>
                    <a:pt x="1971256" y="1647463"/>
                  </a:lnTo>
                  <a:lnTo>
                    <a:pt x="2112061" y="1647463"/>
                  </a:lnTo>
                  <a:lnTo>
                    <a:pt x="2252865" y="1647463"/>
                  </a:lnTo>
                  <a:lnTo>
                    <a:pt x="2393669" y="1647463"/>
                  </a:lnTo>
                  <a:lnTo>
                    <a:pt x="2534473" y="1647463"/>
                  </a:lnTo>
                  <a:lnTo>
                    <a:pt x="2675277" y="1647463"/>
                  </a:lnTo>
                  <a:lnTo>
                    <a:pt x="2816081" y="1647463"/>
                  </a:lnTo>
                  <a:lnTo>
                    <a:pt x="2956885" y="1647463"/>
                  </a:lnTo>
                  <a:lnTo>
                    <a:pt x="3097689" y="1647463"/>
                  </a:lnTo>
                  <a:lnTo>
                    <a:pt x="3238493" y="1647463"/>
                  </a:lnTo>
                  <a:lnTo>
                    <a:pt x="3379297" y="1482716"/>
                  </a:lnTo>
                  <a:lnTo>
                    <a:pt x="3520101" y="1482716"/>
                  </a:lnTo>
                </a:path>
              </a:pathLst>
            </a:custGeom>
            <a:ln w="43362" cap="flat">
              <a:solidFill>
                <a:srgbClr val="000000">
                  <a:alpha val="100000"/>
                </a:srgbClr>
              </a:solidFill>
              <a:prstDash val="solid"/>
              <a:round/>
            </a:ln>
          </p:spPr>
          <p:txBody>
            <a:bodyPr/>
            <a:lstStyle/>
            <a:p/>
          </p:txBody>
        </p:sp>
        <p:sp>
          <p:nvSpPr>
            <p:cNvPr id="88" name="pl88"/>
            <p:cNvSpPr/>
            <p:nvPr/>
          </p:nvSpPr>
          <p:spPr>
            <a:xfrm>
              <a:off x="5308715" y="3182980"/>
              <a:ext cx="3520101" cy="1647463"/>
            </a:xfrm>
            <a:custGeom>
              <a:avLst/>
              <a:pathLst>
                <a:path w="3520101" h="1647463">
                  <a:moveTo>
                    <a:pt x="0" y="1482716"/>
                  </a:moveTo>
                  <a:lnTo>
                    <a:pt x="140804" y="823731"/>
                  </a:lnTo>
                  <a:lnTo>
                    <a:pt x="281608" y="823731"/>
                  </a:lnTo>
                  <a:lnTo>
                    <a:pt x="422412" y="329492"/>
                  </a:lnTo>
                  <a:lnTo>
                    <a:pt x="563216" y="0"/>
                  </a:lnTo>
                  <a:lnTo>
                    <a:pt x="704020" y="329492"/>
                  </a:lnTo>
                  <a:lnTo>
                    <a:pt x="844824" y="658985"/>
                  </a:lnTo>
                  <a:lnTo>
                    <a:pt x="985628" y="823731"/>
                  </a:lnTo>
                  <a:lnTo>
                    <a:pt x="1126432" y="823731"/>
                  </a:lnTo>
                  <a:lnTo>
                    <a:pt x="1267236" y="658985"/>
                  </a:lnTo>
                  <a:lnTo>
                    <a:pt x="1408040" y="1153224"/>
                  </a:lnTo>
                  <a:lnTo>
                    <a:pt x="1548844" y="1153224"/>
                  </a:lnTo>
                  <a:lnTo>
                    <a:pt x="1689648" y="1482716"/>
                  </a:lnTo>
                  <a:lnTo>
                    <a:pt x="1830452" y="1647463"/>
                  </a:lnTo>
                  <a:lnTo>
                    <a:pt x="1971256" y="1647463"/>
                  </a:lnTo>
                  <a:lnTo>
                    <a:pt x="2112061" y="1647463"/>
                  </a:lnTo>
                  <a:lnTo>
                    <a:pt x="2252865" y="1647463"/>
                  </a:lnTo>
                  <a:lnTo>
                    <a:pt x="2393669" y="1647463"/>
                  </a:lnTo>
                  <a:lnTo>
                    <a:pt x="2534473" y="1647463"/>
                  </a:lnTo>
                  <a:lnTo>
                    <a:pt x="2675277" y="1647463"/>
                  </a:lnTo>
                  <a:lnTo>
                    <a:pt x="2816081" y="1647463"/>
                  </a:lnTo>
                  <a:lnTo>
                    <a:pt x="2956885" y="1647463"/>
                  </a:lnTo>
                  <a:lnTo>
                    <a:pt x="3097689" y="1647463"/>
                  </a:lnTo>
                  <a:lnTo>
                    <a:pt x="3238493" y="1647463"/>
                  </a:lnTo>
                  <a:lnTo>
                    <a:pt x="3379297" y="1482716"/>
                  </a:lnTo>
                  <a:lnTo>
                    <a:pt x="3520101" y="1482716"/>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01823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5926111" y="29516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29804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1" name="pg101"/>
            <p:cNvSpPr/>
            <p:nvPr/>
          </p:nvSpPr>
          <p:spPr>
            <a:xfrm>
              <a:off x="6658267"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362287"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7925503"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9524"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3801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3801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275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520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647218" y="6093143"/>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Kingdom</a:t>
              </a:r>
            </a:p>
          </p:txBody>
        </p:sp>
        <p:sp>
          <p:nvSpPr>
            <p:cNvPr id="130" name="tx130"/>
            <p:cNvSpPr/>
            <p:nvPr/>
          </p:nvSpPr>
          <p:spPr>
            <a:xfrm>
              <a:off x="699985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230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3%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United Kingdom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(3%) in United Kingdom, indicating very good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92773"/>
              <a:ext cx="2135265" cy="55610"/>
            </a:xfrm>
            <a:custGeom>
              <a:avLst/>
              <a:pathLst>
                <a:path w="2135265" h="55610">
                  <a:moveTo>
                    <a:pt x="0" y="55610"/>
                  </a:moveTo>
                  <a:lnTo>
                    <a:pt x="85410" y="55610"/>
                  </a:lnTo>
                  <a:lnTo>
                    <a:pt x="170821" y="55610"/>
                  </a:lnTo>
                  <a:lnTo>
                    <a:pt x="256231" y="55610"/>
                  </a:lnTo>
                  <a:lnTo>
                    <a:pt x="341642" y="41708"/>
                  </a:lnTo>
                  <a:lnTo>
                    <a:pt x="427053" y="55610"/>
                  </a:lnTo>
                  <a:lnTo>
                    <a:pt x="512463" y="41708"/>
                  </a:lnTo>
                  <a:lnTo>
                    <a:pt x="597874" y="41708"/>
                  </a:lnTo>
                  <a:lnTo>
                    <a:pt x="683284" y="41708"/>
                  </a:lnTo>
                  <a:lnTo>
                    <a:pt x="768695" y="27805"/>
                  </a:lnTo>
                  <a:lnTo>
                    <a:pt x="854106" y="13902"/>
                  </a:lnTo>
                  <a:lnTo>
                    <a:pt x="939516" y="0"/>
                  </a:lnTo>
                  <a:lnTo>
                    <a:pt x="1024927" y="0"/>
                  </a:lnTo>
                  <a:lnTo>
                    <a:pt x="1110337" y="0"/>
                  </a:lnTo>
                  <a:lnTo>
                    <a:pt x="1195748" y="0"/>
                  </a:lnTo>
                  <a:lnTo>
                    <a:pt x="1281159" y="0"/>
                  </a:lnTo>
                  <a:lnTo>
                    <a:pt x="1366569" y="13902"/>
                  </a:lnTo>
                  <a:lnTo>
                    <a:pt x="1451980" y="13902"/>
                  </a:lnTo>
                  <a:lnTo>
                    <a:pt x="1537390" y="13902"/>
                  </a:lnTo>
                  <a:lnTo>
                    <a:pt x="1622801" y="27805"/>
                  </a:lnTo>
                  <a:lnTo>
                    <a:pt x="1708212" y="27805"/>
                  </a:lnTo>
                  <a:lnTo>
                    <a:pt x="1793622" y="27805"/>
                  </a:lnTo>
                  <a:lnTo>
                    <a:pt x="1879033" y="41708"/>
                  </a:lnTo>
                  <a:lnTo>
                    <a:pt x="1964443" y="41708"/>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3223926"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tx52"/>
            <p:cNvSpPr/>
            <p:nvPr/>
          </p:nvSpPr>
          <p:spPr>
            <a:xfrm>
              <a:off x="2624645"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87252"/>
              <a:ext cx="2135265" cy="166832"/>
            </a:xfrm>
            <a:custGeom>
              <a:avLst/>
              <a:pathLst>
                <a:path w="2135265" h="166832">
                  <a:moveTo>
                    <a:pt x="0" y="69513"/>
                  </a:moveTo>
                  <a:lnTo>
                    <a:pt x="85410" y="111221"/>
                  </a:lnTo>
                  <a:lnTo>
                    <a:pt x="170821" y="111221"/>
                  </a:lnTo>
                  <a:lnTo>
                    <a:pt x="256231" y="152929"/>
                  </a:lnTo>
                  <a:lnTo>
                    <a:pt x="341642" y="166832"/>
                  </a:lnTo>
                  <a:lnTo>
                    <a:pt x="427053" y="152929"/>
                  </a:lnTo>
                  <a:lnTo>
                    <a:pt x="512463" y="111221"/>
                  </a:lnTo>
                  <a:lnTo>
                    <a:pt x="597874" y="97318"/>
                  </a:lnTo>
                  <a:lnTo>
                    <a:pt x="683284" y="97318"/>
                  </a:lnTo>
                  <a:lnTo>
                    <a:pt x="768695" y="97318"/>
                  </a:lnTo>
                  <a:lnTo>
                    <a:pt x="854106" y="55610"/>
                  </a:lnTo>
                  <a:lnTo>
                    <a:pt x="939516" y="41708"/>
                  </a:lnTo>
                  <a:lnTo>
                    <a:pt x="1024927" y="13902"/>
                  </a:lnTo>
                  <a:lnTo>
                    <a:pt x="1110337" y="0"/>
                  </a:lnTo>
                  <a:lnTo>
                    <a:pt x="1195748" y="0"/>
                  </a:lnTo>
                  <a:lnTo>
                    <a:pt x="1281159" y="0"/>
                  </a:lnTo>
                  <a:lnTo>
                    <a:pt x="1366569" y="13902"/>
                  </a:lnTo>
                  <a:lnTo>
                    <a:pt x="1451980" y="13902"/>
                  </a:lnTo>
                  <a:lnTo>
                    <a:pt x="1537390" y="13902"/>
                  </a:lnTo>
                  <a:lnTo>
                    <a:pt x="1622801" y="27805"/>
                  </a:lnTo>
                  <a:lnTo>
                    <a:pt x="1708212" y="27805"/>
                  </a:lnTo>
                  <a:lnTo>
                    <a:pt x="1793622" y="27805"/>
                  </a:lnTo>
                  <a:lnTo>
                    <a:pt x="1879033" y="41708"/>
                  </a:lnTo>
                  <a:lnTo>
                    <a:pt x="1964443" y="41708"/>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74" name="pt74"/>
            <p:cNvSpPr/>
            <p:nvPr/>
          </p:nvSpPr>
          <p:spPr>
            <a:xfrm>
              <a:off x="103805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1" name="tx101"/>
            <p:cNvSpPr/>
            <p:nvPr/>
          </p:nvSpPr>
          <p:spPr>
            <a:xfrm>
              <a:off x="3223926"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2" name="tx102"/>
            <p:cNvSpPr/>
            <p:nvPr/>
          </p:nvSpPr>
          <p:spPr>
            <a:xfrm>
              <a:off x="2624645"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3" name="tx103"/>
            <p:cNvSpPr/>
            <p:nvPr/>
          </p:nvSpPr>
          <p:spPr>
            <a:xfrm>
              <a:off x="3051698"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92773"/>
              <a:ext cx="2135265" cy="55610"/>
            </a:xfrm>
            <a:custGeom>
              <a:avLst/>
              <a:pathLst>
                <a:path w="2135265" h="55610">
                  <a:moveTo>
                    <a:pt x="0" y="55610"/>
                  </a:moveTo>
                  <a:lnTo>
                    <a:pt x="85410" y="55610"/>
                  </a:lnTo>
                  <a:lnTo>
                    <a:pt x="170821" y="55610"/>
                  </a:lnTo>
                  <a:lnTo>
                    <a:pt x="256231" y="55610"/>
                  </a:lnTo>
                  <a:lnTo>
                    <a:pt x="341642" y="41708"/>
                  </a:lnTo>
                  <a:lnTo>
                    <a:pt x="427053" y="55610"/>
                  </a:lnTo>
                  <a:lnTo>
                    <a:pt x="512463" y="41708"/>
                  </a:lnTo>
                  <a:lnTo>
                    <a:pt x="597874" y="41708"/>
                  </a:lnTo>
                  <a:lnTo>
                    <a:pt x="683284" y="41708"/>
                  </a:lnTo>
                  <a:lnTo>
                    <a:pt x="768695" y="27805"/>
                  </a:lnTo>
                  <a:lnTo>
                    <a:pt x="854106" y="13902"/>
                  </a:lnTo>
                  <a:lnTo>
                    <a:pt x="939516" y="0"/>
                  </a:lnTo>
                  <a:lnTo>
                    <a:pt x="1024927" y="0"/>
                  </a:lnTo>
                  <a:lnTo>
                    <a:pt x="1110337" y="0"/>
                  </a:lnTo>
                  <a:lnTo>
                    <a:pt x="1195748" y="0"/>
                  </a:lnTo>
                  <a:lnTo>
                    <a:pt x="1281159" y="0"/>
                  </a:lnTo>
                  <a:lnTo>
                    <a:pt x="1366569" y="13902"/>
                  </a:lnTo>
                  <a:lnTo>
                    <a:pt x="1451980" y="13902"/>
                  </a:lnTo>
                  <a:lnTo>
                    <a:pt x="1537390" y="13902"/>
                  </a:lnTo>
                  <a:lnTo>
                    <a:pt x="1622801" y="27805"/>
                  </a:lnTo>
                  <a:lnTo>
                    <a:pt x="1708212" y="27805"/>
                  </a:lnTo>
                  <a:lnTo>
                    <a:pt x="1793622" y="27805"/>
                  </a:lnTo>
                  <a:lnTo>
                    <a:pt x="1879033" y="41708"/>
                  </a:lnTo>
                  <a:lnTo>
                    <a:pt x="1964443" y="41708"/>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51" name="tx151"/>
            <p:cNvSpPr/>
            <p:nvPr/>
          </p:nvSpPr>
          <p:spPr>
            <a:xfrm>
              <a:off x="6018113"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52" name="tx152"/>
            <p:cNvSpPr/>
            <p:nvPr/>
          </p:nvSpPr>
          <p:spPr>
            <a:xfrm>
              <a:off x="5418832"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3" name="tx153"/>
            <p:cNvSpPr/>
            <p:nvPr/>
          </p:nvSpPr>
          <p:spPr>
            <a:xfrm>
              <a:off x="5845885"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4142863"/>
              <a:ext cx="2135265" cy="208540"/>
            </a:xfrm>
            <a:custGeom>
              <a:avLst/>
              <a:pathLst>
                <a:path w="2135265" h="208540">
                  <a:moveTo>
                    <a:pt x="0" y="180734"/>
                  </a:moveTo>
                  <a:lnTo>
                    <a:pt x="85410" y="208540"/>
                  </a:lnTo>
                  <a:lnTo>
                    <a:pt x="170821" y="208540"/>
                  </a:lnTo>
                  <a:lnTo>
                    <a:pt x="256231" y="166832"/>
                  </a:lnTo>
                  <a:lnTo>
                    <a:pt x="341642" y="180734"/>
                  </a:lnTo>
                  <a:lnTo>
                    <a:pt x="427053" y="194637"/>
                  </a:lnTo>
                  <a:lnTo>
                    <a:pt x="512463" y="194637"/>
                  </a:lnTo>
                  <a:lnTo>
                    <a:pt x="597874" y="208540"/>
                  </a:lnTo>
                  <a:lnTo>
                    <a:pt x="683284" y="194637"/>
                  </a:lnTo>
                  <a:lnTo>
                    <a:pt x="768695" y="139026"/>
                  </a:lnTo>
                  <a:lnTo>
                    <a:pt x="854106" y="69513"/>
                  </a:lnTo>
                  <a:lnTo>
                    <a:pt x="939516" y="55610"/>
                  </a:lnTo>
                  <a:lnTo>
                    <a:pt x="1024927" y="27805"/>
                  </a:lnTo>
                  <a:lnTo>
                    <a:pt x="1110337" y="13902"/>
                  </a:lnTo>
                  <a:lnTo>
                    <a:pt x="1195748" y="0"/>
                  </a:lnTo>
                  <a:lnTo>
                    <a:pt x="1281159" y="0"/>
                  </a:lnTo>
                  <a:lnTo>
                    <a:pt x="1366569" y="0"/>
                  </a:lnTo>
                  <a:lnTo>
                    <a:pt x="1451980" y="13902"/>
                  </a:lnTo>
                  <a:lnTo>
                    <a:pt x="1537390" y="13902"/>
                  </a:lnTo>
                  <a:lnTo>
                    <a:pt x="1622801" y="27805"/>
                  </a:lnTo>
                  <a:lnTo>
                    <a:pt x="1708212" y="27805"/>
                  </a:lnTo>
                  <a:lnTo>
                    <a:pt x="1793622" y="27805"/>
                  </a:lnTo>
                  <a:lnTo>
                    <a:pt x="1879033" y="27805"/>
                  </a:lnTo>
                  <a:lnTo>
                    <a:pt x="1964443" y="55610"/>
                  </a:lnTo>
                  <a:lnTo>
                    <a:pt x="2049854" y="55610"/>
                  </a:lnTo>
                  <a:lnTo>
                    <a:pt x="2135265" y="69513"/>
                  </a:lnTo>
                </a:path>
              </a:pathLst>
            </a:custGeom>
            <a:ln w="27101" cap="flat">
              <a:solidFill>
                <a:srgbClr val="1CABE2">
                  <a:alpha val="100000"/>
                </a:srgbClr>
              </a:solidFill>
              <a:prstDash val="solid"/>
              <a:round/>
            </a:ln>
          </p:spPr>
          <p:txBody>
            <a:bodyPr/>
            <a:lstStyle/>
            <a:p/>
          </p:txBody>
        </p:sp>
        <p:sp>
          <p:nvSpPr>
            <p:cNvPr id="174" name="pt174"/>
            <p:cNvSpPr/>
            <p:nvPr/>
          </p:nvSpPr>
          <p:spPr>
            <a:xfrm>
              <a:off x="3832241"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3917652"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003062"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088473"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17388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259294"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344705"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430115"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515526"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600936"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686347"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77175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85716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94257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02798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113400"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19881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28422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36963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45504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540453"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625864"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711274"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79668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88209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967506"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tx200"/>
            <p:cNvSpPr/>
            <p:nvPr/>
          </p:nvSpPr>
          <p:spPr>
            <a:xfrm>
              <a:off x="3698362" y="4231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01" name="tx201"/>
            <p:cNvSpPr/>
            <p:nvPr/>
          </p:nvSpPr>
          <p:spPr>
            <a:xfrm>
              <a:off x="6018113"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02" name="tx202"/>
            <p:cNvSpPr/>
            <p:nvPr/>
          </p:nvSpPr>
          <p:spPr>
            <a:xfrm>
              <a:off x="5418832" y="40295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03" name="tx203"/>
            <p:cNvSpPr/>
            <p:nvPr/>
          </p:nvSpPr>
          <p:spPr>
            <a:xfrm>
              <a:off x="5845885" y="40573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04" name="pl204"/>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5" name="pl215"/>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6" name="pl216"/>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7925638" y="2092773"/>
              <a:ext cx="854106" cy="41708"/>
            </a:xfrm>
            <a:custGeom>
              <a:avLst/>
              <a:pathLst>
                <a:path w="854106" h="41708">
                  <a:moveTo>
                    <a:pt x="0" y="0"/>
                  </a:moveTo>
                  <a:lnTo>
                    <a:pt x="85410" y="13902"/>
                  </a:lnTo>
                  <a:lnTo>
                    <a:pt x="170821" y="13902"/>
                  </a:lnTo>
                  <a:lnTo>
                    <a:pt x="256231" y="13902"/>
                  </a:lnTo>
                  <a:lnTo>
                    <a:pt x="341642" y="27805"/>
                  </a:lnTo>
                  <a:lnTo>
                    <a:pt x="427053" y="27805"/>
                  </a:lnTo>
                  <a:lnTo>
                    <a:pt x="512463" y="27805"/>
                  </a:lnTo>
                  <a:lnTo>
                    <a:pt x="597874" y="41708"/>
                  </a:lnTo>
                  <a:lnTo>
                    <a:pt x="683284" y="41708"/>
                  </a:lnTo>
                  <a:lnTo>
                    <a:pt x="768695" y="41708"/>
                  </a:lnTo>
                  <a:lnTo>
                    <a:pt x="854106" y="41708"/>
                  </a:lnTo>
                </a:path>
              </a:pathLst>
            </a:custGeom>
            <a:ln w="27101" cap="flat">
              <a:solidFill>
                <a:srgbClr val="1CABE2">
                  <a:alpha val="100000"/>
                </a:srgbClr>
              </a:solidFill>
              <a:prstDash val="solid"/>
              <a:round/>
            </a:ln>
          </p:spPr>
          <p:txBody>
            <a:bodyPr/>
            <a:lstStyle/>
            <a:p/>
          </p:txBody>
        </p:sp>
        <p:sp>
          <p:nvSpPr>
            <p:cNvPr id="224" name="pt224"/>
            <p:cNvSpPr/>
            <p:nvPr/>
          </p:nvSpPr>
          <p:spPr>
            <a:xfrm>
              <a:off x="790758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7773708"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6" name="tx236"/>
            <p:cNvSpPr/>
            <p:nvPr/>
          </p:nvSpPr>
          <p:spPr>
            <a:xfrm>
              <a:off x="8812300"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7" name="tx237"/>
            <p:cNvSpPr/>
            <p:nvPr/>
          </p:nvSpPr>
          <p:spPr>
            <a:xfrm>
              <a:off x="8213020"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8" name="tx238"/>
            <p:cNvSpPr/>
            <p:nvPr/>
          </p:nvSpPr>
          <p:spPr>
            <a:xfrm>
              <a:off x="8640073"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925638" y="4115058"/>
              <a:ext cx="854106" cy="27805"/>
            </a:xfrm>
            <a:custGeom>
              <a:avLst/>
              <a:pathLst>
                <a:path w="854106" h="27805">
                  <a:moveTo>
                    <a:pt x="0" y="27805"/>
                  </a:moveTo>
                  <a:lnTo>
                    <a:pt x="85410" y="13902"/>
                  </a:lnTo>
                  <a:lnTo>
                    <a:pt x="170821" y="13902"/>
                  </a:lnTo>
                  <a:lnTo>
                    <a:pt x="256231" y="0"/>
                  </a:lnTo>
                  <a:lnTo>
                    <a:pt x="341642" y="13902"/>
                  </a:lnTo>
                  <a:lnTo>
                    <a:pt x="427053" y="0"/>
                  </a:lnTo>
                  <a:lnTo>
                    <a:pt x="512463" y="0"/>
                  </a:lnTo>
                  <a:lnTo>
                    <a:pt x="597874" y="13902"/>
                  </a:lnTo>
                  <a:lnTo>
                    <a:pt x="683284" y="13902"/>
                  </a:lnTo>
                  <a:lnTo>
                    <a:pt x="768695" y="27805"/>
                  </a:lnTo>
                  <a:lnTo>
                    <a:pt x="854106" y="27805"/>
                  </a:lnTo>
                </a:path>
              </a:pathLst>
            </a:custGeom>
            <a:ln w="27101" cap="flat">
              <a:solidFill>
                <a:srgbClr val="1CABE2">
                  <a:alpha val="100000"/>
                </a:srgbClr>
              </a:solidFill>
              <a:prstDash val="solid"/>
              <a:round/>
            </a:ln>
          </p:spPr>
          <p:txBody>
            <a:bodyPr/>
            <a:lstStyle/>
            <a:p/>
          </p:txBody>
        </p:sp>
        <p:sp>
          <p:nvSpPr>
            <p:cNvPr id="259" name="pt259"/>
            <p:cNvSpPr/>
            <p:nvPr/>
          </p:nvSpPr>
          <p:spPr>
            <a:xfrm>
              <a:off x="79075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9299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0784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1638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249230"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33464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42005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0546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9087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67628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76169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7773708"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1" name="tx271"/>
            <p:cNvSpPr/>
            <p:nvPr/>
          </p:nvSpPr>
          <p:spPr>
            <a:xfrm>
              <a:off x="8812300"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2" name="tx272"/>
            <p:cNvSpPr/>
            <p:nvPr/>
          </p:nvSpPr>
          <p:spPr>
            <a:xfrm>
              <a:off x="8213020"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3" name="tx273"/>
            <p:cNvSpPr/>
            <p:nvPr/>
          </p:nvSpPr>
          <p:spPr>
            <a:xfrm>
              <a:off x="8640073"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4" name="tx274"/>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5" name="tx275"/>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6" name="tx276"/>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77" name="tx277"/>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8" name="tx278"/>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9" name="tx279"/>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0" name="tx28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1" name="tx28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2" name="tx28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3" name="tx28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4" name="tx28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5" name="tx28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6" name="tx28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7" name="tx287"/>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8" name="tx288"/>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9" name="tx289"/>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0" name="tx290"/>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1" name="tx291"/>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2" name="tx292"/>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3" name="tx293"/>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4" name="tx294"/>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2" name="tx302"/>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3" name="tx303"/>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4" name="tx304"/>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5" name="tx305"/>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6" name="tx306"/>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7" name="tx307"/>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8" name="tx308"/>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9" name="tx309"/>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0" name="tx310"/>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1" name="tx311"/>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2" name="tx312"/>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3" name="tx313"/>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4" name="pt314"/>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tx315"/>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6" name="tx316"/>
            <p:cNvSpPr/>
            <p:nvPr/>
          </p:nvSpPr>
          <p:spPr>
            <a:xfrm>
              <a:off x="2080281" y="1330710"/>
              <a:ext cx="56752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United Kingdom, 2000-2025</a:t>
              </a:r>
            </a:p>
          </p:txBody>
        </p:sp>
        <p:sp>
          <p:nvSpPr>
            <p:cNvPr id="317" name="tx31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8" name="tx31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(84%), followed by MCV1 and ROTAC (89%).
Compared to 2019, coverage of 6 vaccines decreased (DTP1, DTP3, IPV1, MCV1, MCV2 and ROTAC).
Compared to 2024, coverage of 5 vaccines remained constant (DTP1, DTP3, IPV1, MCV1 and ROTAC) and one vaccine decreased (MCV2).</a:t>
            </a:r>
          </a:p>
        </p:txBody>
      </p:sp>
      <p:sp>
        <p:nvSpPr>
          <p:cNvPr id="3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had its lowest coverage in MCV2 (84%), while most other routine vaccines clustered around 89-92%; 6 antigens decreased since 2019, and 5 antigens remained constant since 2024.</a:t>
            </a:r>
          </a:p>
        </p:txBody>
      </p:sp>
      <p:grpSp xmlns:pic="http://schemas.openxmlformats.org/drawingml/2006/picture">
        <p:nvGrpSpPr>
          <p:cNvPr id="321" name=""/>
          <p:cNvGrpSpPr/>
          <p:nvPr/>
        </p:nvGrpSpPr>
        <p:grpSpPr>
          <a:xfrm>
            <a:off x="292608" y="1097280"/>
            <a:ext cx="8595360" cy="28575"/>
            <a:chOff x="292608" y="1097280"/>
            <a:chExt cx="8595360" cy="28575"/>
          </a:xfrm>
        </p:grpSpPr>
        <p:sp>
          <p:nvSpPr>
            <p:cNvPr id="3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189798"/>
            </a:xfrm>
            <a:custGeom>
              <a:avLst/>
              <a:pathLst>
                <a:path w="6518190" h="189798">
                  <a:moveTo>
                    <a:pt x="0" y="189798"/>
                  </a:moveTo>
                  <a:lnTo>
                    <a:pt x="260727" y="189798"/>
                  </a:lnTo>
                  <a:lnTo>
                    <a:pt x="521455" y="189798"/>
                  </a:lnTo>
                  <a:lnTo>
                    <a:pt x="782182" y="189798"/>
                  </a:lnTo>
                  <a:lnTo>
                    <a:pt x="1042910" y="142348"/>
                  </a:lnTo>
                  <a:lnTo>
                    <a:pt x="1303638" y="189798"/>
                  </a:lnTo>
                  <a:lnTo>
                    <a:pt x="1564365" y="142348"/>
                  </a:lnTo>
                  <a:lnTo>
                    <a:pt x="1825093" y="142348"/>
                  </a:lnTo>
                  <a:lnTo>
                    <a:pt x="2085820" y="142348"/>
                  </a:lnTo>
                  <a:lnTo>
                    <a:pt x="2346548" y="94899"/>
                  </a:lnTo>
                  <a:lnTo>
                    <a:pt x="2607276" y="47449"/>
                  </a:lnTo>
                  <a:lnTo>
                    <a:pt x="2868003" y="0"/>
                  </a:lnTo>
                  <a:lnTo>
                    <a:pt x="3128731" y="0"/>
                  </a:lnTo>
                  <a:lnTo>
                    <a:pt x="3389458" y="0"/>
                  </a:lnTo>
                  <a:lnTo>
                    <a:pt x="3650186" y="0"/>
                  </a:lnTo>
                  <a:lnTo>
                    <a:pt x="3910914" y="0"/>
                  </a:lnTo>
                  <a:lnTo>
                    <a:pt x="4171641" y="47449"/>
                  </a:lnTo>
                  <a:lnTo>
                    <a:pt x="4432369" y="47449"/>
                  </a:lnTo>
                  <a:lnTo>
                    <a:pt x="4693096" y="47449"/>
                  </a:lnTo>
                  <a:lnTo>
                    <a:pt x="4953824" y="94899"/>
                  </a:lnTo>
                  <a:lnTo>
                    <a:pt x="5214552" y="94899"/>
                  </a:lnTo>
                  <a:lnTo>
                    <a:pt x="5475279" y="94899"/>
                  </a:lnTo>
                  <a:lnTo>
                    <a:pt x="5736007" y="142348"/>
                  </a:lnTo>
                  <a:lnTo>
                    <a:pt x="5996734" y="142348"/>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6089079" y="1215496"/>
              <a:ext cx="1564365" cy="47449"/>
            </a:xfrm>
            <a:custGeom>
              <a:avLst/>
              <a:pathLst>
                <a:path w="1564365" h="47449">
                  <a:moveTo>
                    <a:pt x="0" y="0"/>
                  </a:moveTo>
                  <a:lnTo>
                    <a:pt x="260727" y="0"/>
                  </a:lnTo>
                  <a:lnTo>
                    <a:pt x="521455" y="0"/>
                  </a:lnTo>
                  <a:lnTo>
                    <a:pt x="782182" y="47449"/>
                  </a:lnTo>
                  <a:lnTo>
                    <a:pt x="1042910" y="47449"/>
                  </a:lnTo>
                  <a:lnTo>
                    <a:pt x="1303638" y="47449"/>
                  </a:lnTo>
                  <a:lnTo>
                    <a:pt x="1564365"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20597"/>
              <a:ext cx="6518190" cy="189798"/>
            </a:xfrm>
            <a:custGeom>
              <a:avLst/>
              <a:pathLst>
                <a:path w="6518190" h="189798">
                  <a:moveTo>
                    <a:pt x="0" y="189798"/>
                  </a:moveTo>
                  <a:lnTo>
                    <a:pt x="260727" y="189798"/>
                  </a:lnTo>
                  <a:lnTo>
                    <a:pt x="521455" y="189798"/>
                  </a:lnTo>
                  <a:lnTo>
                    <a:pt x="782182" y="189798"/>
                  </a:lnTo>
                  <a:lnTo>
                    <a:pt x="1042910" y="142348"/>
                  </a:lnTo>
                  <a:lnTo>
                    <a:pt x="1303638" y="189798"/>
                  </a:lnTo>
                  <a:lnTo>
                    <a:pt x="1564365" y="142348"/>
                  </a:lnTo>
                  <a:lnTo>
                    <a:pt x="1825093" y="142348"/>
                  </a:lnTo>
                  <a:lnTo>
                    <a:pt x="2085820" y="142348"/>
                  </a:lnTo>
                  <a:lnTo>
                    <a:pt x="2346548" y="94899"/>
                  </a:lnTo>
                  <a:lnTo>
                    <a:pt x="2607276" y="47449"/>
                  </a:lnTo>
                  <a:lnTo>
                    <a:pt x="2868003" y="0"/>
                  </a:lnTo>
                  <a:lnTo>
                    <a:pt x="3128731" y="0"/>
                  </a:lnTo>
                  <a:lnTo>
                    <a:pt x="3389458" y="0"/>
                  </a:lnTo>
                  <a:lnTo>
                    <a:pt x="3650186" y="0"/>
                  </a:lnTo>
                  <a:lnTo>
                    <a:pt x="3910914" y="0"/>
                  </a:lnTo>
                  <a:lnTo>
                    <a:pt x="4171641" y="47449"/>
                  </a:lnTo>
                  <a:lnTo>
                    <a:pt x="4432369" y="47449"/>
                  </a:lnTo>
                  <a:lnTo>
                    <a:pt x="4693096" y="47449"/>
                  </a:lnTo>
                  <a:lnTo>
                    <a:pt x="4953824" y="94899"/>
                  </a:lnTo>
                  <a:lnTo>
                    <a:pt x="5214552" y="94899"/>
                  </a:lnTo>
                  <a:lnTo>
                    <a:pt x="5475279" y="94899"/>
                  </a:lnTo>
                  <a:lnTo>
                    <a:pt x="5736007" y="142348"/>
                  </a:lnTo>
                  <a:lnTo>
                    <a:pt x="5996734" y="142348"/>
                  </a:lnTo>
                  <a:lnTo>
                    <a:pt x="6257462" y="142348"/>
                  </a:lnTo>
                  <a:lnTo>
                    <a:pt x="6518190" y="142348"/>
                  </a:lnTo>
                </a:path>
              </a:pathLst>
            </a:custGeom>
            <a:ln w="27101" cap="flat">
              <a:solidFill>
                <a:srgbClr val="EE00EE">
                  <a:alpha val="100000"/>
                </a:srgbClr>
              </a:solidFill>
              <a:prstDash val="solid"/>
              <a:round/>
            </a:ln>
          </p:spPr>
          <p:txBody>
            <a:bodyPr/>
            <a:lstStyle/>
            <a:p/>
          </p:txBody>
        </p:sp>
        <p:sp>
          <p:nvSpPr>
            <p:cNvPr id="41" name="pl41"/>
            <p:cNvSpPr/>
            <p:nvPr/>
          </p:nvSpPr>
          <p:spPr>
            <a:xfrm>
              <a:off x="3742531" y="1500194"/>
              <a:ext cx="3910914" cy="1281139"/>
            </a:xfrm>
            <a:custGeom>
              <a:avLst/>
              <a:pathLst>
                <a:path w="3910914" h="1281139">
                  <a:moveTo>
                    <a:pt x="0" y="474496"/>
                  </a:moveTo>
                  <a:lnTo>
                    <a:pt x="260727" y="189798"/>
                  </a:lnTo>
                  <a:lnTo>
                    <a:pt x="521455" y="0"/>
                  </a:lnTo>
                  <a:lnTo>
                    <a:pt x="782182" y="94899"/>
                  </a:lnTo>
                  <a:lnTo>
                    <a:pt x="1042910" y="94899"/>
                  </a:lnTo>
                  <a:lnTo>
                    <a:pt x="1303638" y="142348"/>
                  </a:lnTo>
                  <a:lnTo>
                    <a:pt x="1564365" y="94899"/>
                  </a:lnTo>
                  <a:lnTo>
                    <a:pt x="1825093" y="142348"/>
                  </a:lnTo>
                  <a:lnTo>
                    <a:pt x="2085820" y="142348"/>
                  </a:lnTo>
                  <a:lnTo>
                    <a:pt x="2346548" y="142348"/>
                  </a:lnTo>
                  <a:lnTo>
                    <a:pt x="2607276" y="996441"/>
                  </a:lnTo>
                  <a:lnTo>
                    <a:pt x="2868003" y="1281139"/>
                  </a:lnTo>
                  <a:lnTo>
                    <a:pt x="3128731" y="901542"/>
                  </a:lnTo>
                  <a:lnTo>
                    <a:pt x="3389458" y="474496"/>
                  </a:lnTo>
                  <a:lnTo>
                    <a:pt x="3650186" y="569395"/>
                  </a:lnTo>
                  <a:lnTo>
                    <a:pt x="3910914" y="806643"/>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142348"/>
            </a:xfrm>
            <a:custGeom>
              <a:avLst/>
              <a:pathLst>
                <a:path w="2607276" h="142348">
                  <a:moveTo>
                    <a:pt x="0" y="0"/>
                  </a:moveTo>
                  <a:lnTo>
                    <a:pt x="260727" y="47449"/>
                  </a:lnTo>
                  <a:lnTo>
                    <a:pt x="521455" y="47449"/>
                  </a:lnTo>
                  <a:lnTo>
                    <a:pt x="782182" y="47449"/>
                  </a:lnTo>
                  <a:lnTo>
                    <a:pt x="1042910" y="94899"/>
                  </a:lnTo>
                  <a:lnTo>
                    <a:pt x="1303638" y="94899"/>
                  </a:lnTo>
                  <a:lnTo>
                    <a:pt x="1564365" y="94899"/>
                  </a:lnTo>
                  <a:lnTo>
                    <a:pt x="1825093" y="142348"/>
                  </a:lnTo>
                  <a:lnTo>
                    <a:pt x="2085820" y="142348"/>
                  </a:lnTo>
                  <a:lnTo>
                    <a:pt x="2346548" y="142348"/>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15496"/>
              <a:ext cx="1042910" cy="47449"/>
            </a:xfrm>
            <a:custGeom>
              <a:avLst/>
              <a:pathLst>
                <a:path w="1042910" h="47449">
                  <a:moveTo>
                    <a:pt x="0" y="0"/>
                  </a:moveTo>
                  <a:lnTo>
                    <a:pt x="260727" y="47449"/>
                  </a:lnTo>
                  <a:lnTo>
                    <a:pt x="521455" y="47449"/>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569395"/>
            </a:xfrm>
            <a:custGeom>
              <a:avLst/>
              <a:pathLst>
                <a:path w="6518190" h="569395">
                  <a:moveTo>
                    <a:pt x="0" y="237248"/>
                  </a:moveTo>
                  <a:lnTo>
                    <a:pt x="260727" y="379596"/>
                  </a:lnTo>
                  <a:lnTo>
                    <a:pt x="521455" y="379596"/>
                  </a:lnTo>
                  <a:lnTo>
                    <a:pt x="782182" y="521945"/>
                  </a:lnTo>
                  <a:lnTo>
                    <a:pt x="1042910" y="569395"/>
                  </a:lnTo>
                  <a:lnTo>
                    <a:pt x="1303638" y="521945"/>
                  </a:lnTo>
                  <a:lnTo>
                    <a:pt x="1564365" y="379596"/>
                  </a:lnTo>
                  <a:lnTo>
                    <a:pt x="1825093" y="332147"/>
                  </a:lnTo>
                  <a:lnTo>
                    <a:pt x="2085820" y="332147"/>
                  </a:lnTo>
                  <a:lnTo>
                    <a:pt x="2346548" y="332147"/>
                  </a:lnTo>
                  <a:lnTo>
                    <a:pt x="2607276" y="189798"/>
                  </a:lnTo>
                  <a:lnTo>
                    <a:pt x="2868003" y="142348"/>
                  </a:lnTo>
                  <a:lnTo>
                    <a:pt x="3128731" y="47449"/>
                  </a:lnTo>
                  <a:lnTo>
                    <a:pt x="3389458" y="0"/>
                  </a:lnTo>
                  <a:lnTo>
                    <a:pt x="3650186" y="0"/>
                  </a:lnTo>
                  <a:lnTo>
                    <a:pt x="3910914" y="0"/>
                  </a:lnTo>
                  <a:lnTo>
                    <a:pt x="4171641" y="47449"/>
                  </a:lnTo>
                  <a:lnTo>
                    <a:pt x="4432369" y="47449"/>
                  </a:lnTo>
                  <a:lnTo>
                    <a:pt x="4693096" y="47449"/>
                  </a:lnTo>
                  <a:lnTo>
                    <a:pt x="4953824" y="94899"/>
                  </a:lnTo>
                  <a:lnTo>
                    <a:pt x="5214552" y="94899"/>
                  </a:lnTo>
                  <a:lnTo>
                    <a:pt x="5475279" y="94899"/>
                  </a:lnTo>
                  <a:lnTo>
                    <a:pt x="5736007" y="142348"/>
                  </a:lnTo>
                  <a:lnTo>
                    <a:pt x="5996734" y="142348"/>
                  </a:lnTo>
                  <a:lnTo>
                    <a:pt x="6257462" y="189798"/>
                  </a:lnTo>
                  <a:lnTo>
                    <a:pt x="6518190" y="189798"/>
                  </a:lnTo>
                </a:path>
              </a:pathLst>
            </a:custGeom>
            <a:ln w="27101" cap="flat">
              <a:solidFill>
                <a:srgbClr val="FFC20E">
                  <a:alpha val="100000"/>
                </a:srgbClr>
              </a:solidFill>
              <a:prstDash val="solid"/>
              <a:round/>
            </a:ln>
          </p:spPr>
          <p:txBody>
            <a:bodyPr/>
            <a:lstStyle/>
            <a:p/>
          </p:txBody>
        </p:sp>
        <p:sp>
          <p:nvSpPr>
            <p:cNvPr id="45" name="pl45"/>
            <p:cNvSpPr/>
            <p:nvPr/>
          </p:nvSpPr>
          <p:spPr>
            <a:xfrm>
              <a:off x="1135255" y="1405295"/>
              <a:ext cx="6518190" cy="711744"/>
            </a:xfrm>
            <a:custGeom>
              <a:avLst/>
              <a:pathLst>
                <a:path w="6518190" h="711744">
                  <a:moveTo>
                    <a:pt x="0" y="616844"/>
                  </a:moveTo>
                  <a:lnTo>
                    <a:pt x="260727" y="711744"/>
                  </a:lnTo>
                  <a:lnTo>
                    <a:pt x="521455" y="711744"/>
                  </a:lnTo>
                  <a:lnTo>
                    <a:pt x="782182" y="569395"/>
                  </a:lnTo>
                  <a:lnTo>
                    <a:pt x="1042910" y="616844"/>
                  </a:lnTo>
                  <a:lnTo>
                    <a:pt x="1303638" y="664294"/>
                  </a:lnTo>
                  <a:lnTo>
                    <a:pt x="1564365" y="664294"/>
                  </a:lnTo>
                  <a:lnTo>
                    <a:pt x="1825093" y="711744"/>
                  </a:lnTo>
                  <a:lnTo>
                    <a:pt x="2085820" y="664294"/>
                  </a:lnTo>
                  <a:lnTo>
                    <a:pt x="2346548" y="474496"/>
                  </a:lnTo>
                  <a:lnTo>
                    <a:pt x="2607276" y="237248"/>
                  </a:lnTo>
                  <a:lnTo>
                    <a:pt x="2868003" y="189798"/>
                  </a:lnTo>
                  <a:lnTo>
                    <a:pt x="3128731" y="94899"/>
                  </a:lnTo>
                  <a:lnTo>
                    <a:pt x="3389458" y="47449"/>
                  </a:lnTo>
                  <a:lnTo>
                    <a:pt x="3650186" y="0"/>
                  </a:lnTo>
                  <a:lnTo>
                    <a:pt x="3910914" y="0"/>
                  </a:lnTo>
                  <a:lnTo>
                    <a:pt x="4171641" y="0"/>
                  </a:lnTo>
                  <a:lnTo>
                    <a:pt x="4432369" y="47449"/>
                  </a:lnTo>
                  <a:lnTo>
                    <a:pt x="4693096" y="47449"/>
                  </a:lnTo>
                  <a:lnTo>
                    <a:pt x="4953824" y="94899"/>
                  </a:lnTo>
                  <a:lnTo>
                    <a:pt x="5214552" y="94899"/>
                  </a:lnTo>
                  <a:lnTo>
                    <a:pt x="5475279" y="94899"/>
                  </a:lnTo>
                  <a:lnTo>
                    <a:pt x="5736007" y="94899"/>
                  </a:lnTo>
                  <a:lnTo>
                    <a:pt x="5996734" y="189798"/>
                  </a:lnTo>
                  <a:lnTo>
                    <a:pt x="6257462" y="189798"/>
                  </a:lnTo>
                  <a:lnTo>
                    <a:pt x="6518190" y="237248"/>
                  </a:lnTo>
                </a:path>
              </a:pathLst>
            </a:custGeom>
            <a:ln w="27101" cap="flat">
              <a:solidFill>
                <a:srgbClr val="008B00">
                  <a:alpha val="100000"/>
                </a:srgbClr>
              </a:solidFill>
              <a:prstDash val="solid"/>
              <a:round/>
            </a:ln>
          </p:spPr>
          <p:txBody>
            <a:bodyPr/>
            <a:lstStyle/>
            <a:p/>
          </p:txBody>
        </p:sp>
        <p:sp>
          <p:nvSpPr>
            <p:cNvPr id="46" name="pl46"/>
            <p:cNvSpPr/>
            <p:nvPr/>
          </p:nvSpPr>
          <p:spPr>
            <a:xfrm>
              <a:off x="3742531" y="1215496"/>
              <a:ext cx="3910914" cy="189798"/>
            </a:xfrm>
            <a:custGeom>
              <a:avLst/>
              <a:pathLst>
                <a:path w="3910914" h="189798">
                  <a:moveTo>
                    <a:pt x="0" y="189798"/>
                  </a:moveTo>
                  <a:lnTo>
                    <a:pt x="260727" y="142348"/>
                  </a:lnTo>
                  <a:lnTo>
                    <a:pt x="521455" y="47449"/>
                  </a:lnTo>
                  <a:lnTo>
                    <a:pt x="782182" y="0"/>
                  </a:lnTo>
                  <a:lnTo>
                    <a:pt x="1042910" y="0"/>
                  </a:lnTo>
                  <a:lnTo>
                    <a:pt x="1303638" y="0"/>
                  </a:lnTo>
                  <a:lnTo>
                    <a:pt x="1564365" y="47449"/>
                  </a:lnTo>
                  <a:lnTo>
                    <a:pt x="1825093" y="47449"/>
                  </a:lnTo>
                  <a:lnTo>
                    <a:pt x="2085820" y="47449"/>
                  </a:lnTo>
                  <a:lnTo>
                    <a:pt x="2346548" y="94899"/>
                  </a:lnTo>
                  <a:lnTo>
                    <a:pt x="2607276" y="94899"/>
                  </a:lnTo>
                  <a:lnTo>
                    <a:pt x="2868003" y="94899"/>
                  </a:lnTo>
                  <a:lnTo>
                    <a:pt x="3128731" y="142348"/>
                  </a:lnTo>
                  <a:lnTo>
                    <a:pt x="3389458" y="189798"/>
                  </a:lnTo>
                  <a:lnTo>
                    <a:pt x="3650186" y="189798"/>
                  </a:lnTo>
                  <a:lnTo>
                    <a:pt x="3910914" y="189798"/>
                  </a:lnTo>
                </a:path>
              </a:pathLst>
            </a:custGeom>
            <a:ln w="27101" cap="flat">
              <a:solidFill>
                <a:srgbClr val="9A32CD">
                  <a:alpha val="100000"/>
                </a:srgbClr>
              </a:solidFill>
              <a:prstDash val="solid"/>
              <a:round/>
            </a:ln>
          </p:spPr>
          <p:txBody>
            <a:bodyPr/>
            <a:lstStyle/>
            <a:p/>
          </p:txBody>
        </p:sp>
        <p:sp>
          <p:nvSpPr>
            <p:cNvPr id="47" name="pl47"/>
            <p:cNvSpPr/>
            <p:nvPr/>
          </p:nvSpPr>
          <p:spPr>
            <a:xfrm>
              <a:off x="5046169" y="1310396"/>
              <a:ext cx="2607276" cy="94899"/>
            </a:xfrm>
            <a:custGeom>
              <a:avLst/>
              <a:pathLst>
                <a:path w="2607276" h="94899">
                  <a:moveTo>
                    <a:pt x="0" y="94899"/>
                  </a:moveTo>
                  <a:lnTo>
                    <a:pt x="260727" y="47449"/>
                  </a:lnTo>
                  <a:lnTo>
                    <a:pt x="521455" y="47449"/>
                  </a:lnTo>
                  <a:lnTo>
                    <a:pt x="782182" y="0"/>
                  </a:lnTo>
                  <a:lnTo>
                    <a:pt x="1042910" y="47449"/>
                  </a:lnTo>
                  <a:lnTo>
                    <a:pt x="1303638" y="0"/>
                  </a:lnTo>
                  <a:lnTo>
                    <a:pt x="1564365" y="0"/>
                  </a:lnTo>
                  <a:lnTo>
                    <a:pt x="1825093" y="47449"/>
                  </a:lnTo>
                  <a:lnTo>
                    <a:pt x="2085820" y="47449"/>
                  </a:lnTo>
                  <a:lnTo>
                    <a:pt x="2346548" y="94899"/>
                  </a:lnTo>
                  <a:lnTo>
                    <a:pt x="2607276" y="94899"/>
                  </a:lnTo>
                </a:path>
              </a:pathLst>
            </a:custGeom>
            <a:ln w="27101" cap="flat">
              <a:solidFill>
                <a:srgbClr val="836FFF">
                  <a:alpha val="100000"/>
                </a:srgbClr>
              </a:solidFill>
              <a:prstDash val="solid"/>
              <a:round/>
            </a:ln>
          </p:spPr>
          <p:txBody>
            <a:bodyPr/>
            <a:lstStyle/>
            <a:p/>
          </p:txBody>
        </p:sp>
        <p:sp>
          <p:nvSpPr>
            <p:cNvPr id="48" name="pl48"/>
            <p:cNvSpPr/>
            <p:nvPr/>
          </p:nvSpPr>
          <p:spPr>
            <a:xfrm>
              <a:off x="1135255" y="1215496"/>
              <a:ext cx="6518190" cy="569395"/>
            </a:xfrm>
            <a:custGeom>
              <a:avLst/>
              <a:pathLst>
                <a:path w="6518190" h="569395">
                  <a:moveTo>
                    <a:pt x="0" y="237248"/>
                  </a:moveTo>
                  <a:lnTo>
                    <a:pt x="260727" y="379596"/>
                  </a:lnTo>
                  <a:lnTo>
                    <a:pt x="521455" y="379596"/>
                  </a:lnTo>
                  <a:lnTo>
                    <a:pt x="782182" y="521945"/>
                  </a:lnTo>
                  <a:lnTo>
                    <a:pt x="1042910" y="569395"/>
                  </a:lnTo>
                  <a:lnTo>
                    <a:pt x="1303638" y="521945"/>
                  </a:lnTo>
                  <a:lnTo>
                    <a:pt x="1564365" y="379596"/>
                  </a:lnTo>
                  <a:lnTo>
                    <a:pt x="1825093" y="332147"/>
                  </a:lnTo>
                  <a:lnTo>
                    <a:pt x="2085820" y="332147"/>
                  </a:lnTo>
                  <a:lnTo>
                    <a:pt x="2346548" y="332147"/>
                  </a:lnTo>
                  <a:lnTo>
                    <a:pt x="2607276" y="189798"/>
                  </a:lnTo>
                  <a:lnTo>
                    <a:pt x="2868003" y="142348"/>
                  </a:lnTo>
                  <a:lnTo>
                    <a:pt x="3128731" y="47449"/>
                  </a:lnTo>
                  <a:lnTo>
                    <a:pt x="3389458" y="0"/>
                  </a:lnTo>
                  <a:lnTo>
                    <a:pt x="3650186" y="0"/>
                  </a:lnTo>
                  <a:lnTo>
                    <a:pt x="3910914" y="0"/>
                  </a:lnTo>
                  <a:lnTo>
                    <a:pt x="4171641" y="47449"/>
                  </a:lnTo>
                  <a:lnTo>
                    <a:pt x="4432369" y="47449"/>
                  </a:lnTo>
                  <a:lnTo>
                    <a:pt x="4693096" y="47449"/>
                  </a:lnTo>
                  <a:lnTo>
                    <a:pt x="4953824" y="94899"/>
                  </a:lnTo>
                  <a:lnTo>
                    <a:pt x="5214552" y="94899"/>
                  </a:lnTo>
                  <a:lnTo>
                    <a:pt x="5475279" y="94899"/>
                  </a:lnTo>
                  <a:lnTo>
                    <a:pt x="5736007" y="142348"/>
                  </a:lnTo>
                  <a:lnTo>
                    <a:pt x="5996734" y="142348"/>
                  </a:lnTo>
                  <a:lnTo>
                    <a:pt x="6257462" y="189798"/>
                  </a:lnTo>
                  <a:lnTo>
                    <a:pt x="6518190" y="189798"/>
                  </a:lnTo>
                </a:path>
              </a:pathLst>
            </a:custGeom>
            <a:ln w="27101" cap="flat">
              <a:solidFill>
                <a:srgbClr val="FB9A99">
                  <a:alpha val="100000"/>
                </a:srgbClr>
              </a:solidFill>
              <a:prstDash val="solid"/>
              <a:round/>
            </a:ln>
          </p:spPr>
          <p:txBody>
            <a:bodyPr/>
            <a:lstStyle/>
            <a:p/>
          </p:txBody>
        </p:sp>
        <p:sp>
          <p:nvSpPr>
            <p:cNvPr id="49" name="pl49"/>
            <p:cNvSpPr/>
            <p:nvPr/>
          </p:nvSpPr>
          <p:spPr>
            <a:xfrm>
              <a:off x="7665049" y="1271696"/>
              <a:ext cx="717896" cy="541338"/>
            </a:xfrm>
            <a:custGeom>
              <a:avLst/>
              <a:pathLst>
                <a:path w="717896" h="541338">
                  <a:moveTo>
                    <a:pt x="717896" y="541338"/>
                  </a:moveTo>
                  <a:lnTo>
                    <a:pt x="0" y="0"/>
                  </a:lnTo>
                </a:path>
              </a:pathLst>
            </a:custGeom>
          </p:spPr>
          <p:txBody>
            <a:bodyPr/>
            <a:lstStyle/>
            <a:p/>
          </p:txBody>
        </p:sp>
        <p:sp>
          <p:nvSpPr>
            <p:cNvPr id="50" name="pl50"/>
            <p:cNvSpPr/>
            <p:nvPr/>
          </p:nvSpPr>
          <p:spPr>
            <a:xfrm>
              <a:off x="7671510" y="1263985"/>
              <a:ext cx="657074" cy="37788"/>
            </a:xfrm>
            <a:custGeom>
              <a:avLst/>
              <a:pathLst>
                <a:path w="657074" h="37788">
                  <a:moveTo>
                    <a:pt x="657074" y="37788"/>
                  </a:moveTo>
                  <a:lnTo>
                    <a:pt x="0" y="0"/>
                  </a:lnTo>
                </a:path>
              </a:pathLst>
            </a:custGeom>
          </p:spPr>
          <p:txBody>
            <a:bodyPr/>
            <a:lstStyle/>
            <a:p/>
          </p:txBody>
        </p:sp>
        <p:sp>
          <p:nvSpPr>
            <p:cNvPr id="51" name="pl51"/>
            <p:cNvSpPr/>
            <p:nvPr/>
          </p:nvSpPr>
          <p:spPr>
            <a:xfrm>
              <a:off x="7666454" y="785042"/>
              <a:ext cx="770640" cy="469970"/>
            </a:xfrm>
            <a:custGeom>
              <a:avLst/>
              <a:pathLst>
                <a:path w="770640" h="469970">
                  <a:moveTo>
                    <a:pt x="770640" y="0"/>
                  </a:moveTo>
                  <a:lnTo>
                    <a:pt x="0" y="469970"/>
                  </a:lnTo>
                </a:path>
              </a:pathLst>
            </a:custGeom>
          </p:spPr>
          <p:txBody>
            <a:bodyPr/>
            <a:lstStyle/>
            <a:p/>
          </p:txBody>
        </p:sp>
        <p:sp>
          <p:nvSpPr>
            <p:cNvPr id="52" name="pl52"/>
            <p:cNvSpPr/>
            <p:nvPr/>
          </p:nvSpPr>
          <p:spPr>
            <a:xfrm>
              <a:off x="7668991" y="1268813"/>
              <a:ext cx="756035" cy="285334"/>
            </a:xfrm>
            <a:custGeom>
              <a:avLst/>
              <a:pathLst>
                <a:path w="756035" h="285334">
                  <a:moveTo>
                    <a:pt x="756035" y="285334"/>
                  </a:moveTo>
                  <a:lnTo>
                    <a:pt x="0" y="0"/>
                  </a:lnTo>
                </a:path>
              </a:pathLst>
            </a:custGeom>
          </p:spPr>
          <p:txBody>
            <a:bodyPr/>
            <a:lstStyle/>
            <a:p/>
          </p:txBody>
        </p:sp>
        <p:sp>
          <p:nvSpPr>
            <p:cNvPr id="53" name="pl53"/>
            <p:cNvSpPr/>
            <p:nvPr/>
          </p:nvSpPr>
          <p:spPr>
            <a:xfrm>
              <a:off x="7669921" y="1045055"/>
              <a:ext cx="737108" cy="213127"/>
            </a:xfrm>
            <a:custGeom>
              <a:avLst/>
              <a:pathLst>
                <a:path w="737108" h="213127">
                  <a:moveTo>
                    <a:pt x="737108" y="0"/>
                  </a:moveTo>
                  <a:lnTo>
                    <a:pt x="0" y="213127"/>
                  </a:lnTo>
                </a:path>
              </a:pathLst>
            </a:custGeom>
          </p:spPr>
          <p:txBody>
            <a:bodyPr/>
            <a:lstStyle/>
            <a:p/>
          </p:txBody>
        </p:sp>
        <p:sp>
          <p:nvSpPr>
            <p:cNvPr id="54" name="pl54"/>
            <p:cNvSpPr/>
            <p:nvPr/>
          </p:nvSpPr>
          <p:spPr>
            <a:xfrm>
              <a:off x="7661169" y="1415595"/>
              <a:ext cx="1015305" cy="1354030"/>
            </a:xfrm>
            <a:custGeom>
              <a:avLst/>
              <a:pathLst>
                <a:path w="1015305" h="1354030">
                  <a:moveTo>
                    <a:pt x="1015305" y="1354030"/>
                  </a:moveTo>
                  <a:lnTo>
                    <a:pt x="0" y="0"/>
                  </a:lnTo>
                </a:path>
              </a:pathLst>
            </a:custGeom>
          </p:spPr>
          <p:txBody>
            <a:bodyPr/>
            <a:lstStyle/>
            <a:p/>
          </p:txBody>
        </p:sp>
        <p:sp>
          <p:nvSpPr>
            <p:cNvPr id="55" name="pl55"/>
            <p:cNvSpPr/>
            <p:nvPr/>
          </p:nvSpPr>
          <p:spPr>
            <a:xfrm>
              <a:off x="7659991" y="1415912"/>
              <a:ext cx="722954" cy="1172655"/>
            </a:xfrm>
            <a:custGeom>
              <a:avLst/>
              <a:pathLst>
                <a:path w="722954" h="1172655">
                  <a:moveTo>
                    <a:pt x="722954" y="1172655"/>
                  </a:moveTo>
                  <a:lnTo>
                    <a:pt x="0" y="0"/>
                  </a:lnTo>
                </a:path>
              </a:pathLst>
            </a:custGeom>
          </p:spPr>
          <p:txBody>
            <a:bodyPr/>
            <a:lstStyle/>
            <a:p/>
          </p:txBody>
        </p:sp>
        <p:sp>
          <p:nvSpPr>
            <p:cNvPr id="56" name="pl56"/>
            <p:cNvSpPr/>
            <p:nvPr/>
          </p:nvSpPr>
          <p:spPr>
            <a:xfrm>
              <a:off x="7662803" y="1415047"/>
              <a:ext cx="629627" cy="656133"/>
            </a:xfrm>
            <a:custGeom>
              <a:avLst/>
              <a:pathLst>
                <a:path w="629627" h="656133">
                  <a:moveTo>
                    <a:pt x="629627" y="656133"/>
                  </a:moveTo>
                  <a:lnTo>
                    <a:pt x="0" y="0"/>
                  </a:lnTo>
                </a:path>
              </a:pathLst>
            </a:custGeom>
          </p:spPr>
          <p:txBody>
            <a:bodyPr/>
            <a:lstStyle/>
            <a:p/>
          </p:txBody>
        </p:sp>
        <p:sp>
          <p:nvSpPr>
            <p:cNvPr id="57" name="pl57"/>
            <p:cNvSpPr/>
            <p:nvPr/>
          </p:nvSpPr>
          <p:spPr>
            <a:xfrm>
              <a:off x="7661226" y="1415578"/>
              <a:ext cx="691547" cy="913957"/>
            </a:xfrm>
            <a:custGeom>
              <a:avLst/>
              <a:pathLst>
                <a:path w="691547" h="913957">
                  <a:moveTo>
                    <a:pt x="691547" y="913957"/>
                  </a:moveTo>
                  <a:lnTo>
                    <a:pt x="0" y="0"/>
                  </a:lnTo>
                </a:path>
              </a:pathLst>
            </a:custGeom>
          </p:spPr>
          <p:txBody>
            <a:bodyPr/>
            <a:lstStyle/>
            <a:p/>
          </p:txBody>
        </p:sp>
        <p:sp>
          <p:nvSpPr>
            <p:cNvPr id="58" name="pl58"/>
            <p:cNvSpPr/>
            <p:nvPr/>
          </p:nvSpPr>
          <p:spPr>
            <a:xfrm>
              <a:off x="7661051" y="1652878"/>
              <a:ext cx="1015970" cy="1380426"/>
            </a:xfrm>
            <a:custGeom>
              <a:avLst/>
              <a:pathLst>
                <a:path w="1015970" h="1380426">
                  <a:moveTo>
                    <a:pt x="1015970" y="1380426"/>
                  </a:moveTo>
                  <a:lnTo>
                    <a:pt x="0" y="0"/>
                  </a:lnTo>
                </a:path>
              </a:pathLst>
            </a:custGeom>
          </p:spPr>
          <p:txBody>
            <a:bodyPr/>
            <a:lstStyle/>
            <a:p/>
          </p:txBody>
        </p:sp>
        <p:sp>
          <p:nvSpPr>
            <p:cNvPr id="59" name="pl59"/>
            <p:cNvSpPr/>
            <p:nvPr/>
          </p:nvSpPr>
          <p:spPr>
            <a:xfrm>
              <a:off x="7660592" y="2317301"/>
              <a:ext cx="722352" cy="1057477"/>
            </a:xfrm>
            <a:custGeom>
              <a:avLst/>
              <a:pathLst>
                <a:path w="722352" h="1057477">
                  <a:moveTo>
                    <a:pt x="722352" y="1057477"/>
                  </a:moveTo>
                  <a:lnTo>
                    <a:pt x="0" y="0"/>
                  </a:lnTo>
                </a:path>
              </a:pathLst>
            </a:custGeom>
          </p:spPr>
          <p:txBody>
            <a:bodyPr/>
            <a:lstStyle/>
            <a:p/>
          </p:txBody>
        </p:sp>
        <p:sp>
          <p:nvSpPr>
            <p:cNvPr id="60" name="pg60"/>
            <p:cNvSpPr/>
            <p:nvPr/>
          </p:nvSpPr>
          <p:spPr>
            <a:xfrm>
              <a:off x="8314365" y="17359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7774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2" name="pg62"/>
            <p:cNvSpPr/>
            <p:nvPr/>
          </p:nvSpPr>
          <p:spPr>
            <a:xfrm>
              <a:off x="8260004" y="121741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24027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4" name="pg64"/>
            <p:cNvSpPr/>
            <p:nvPr/>
          </p:nvSpPr>
          <p:spPr>
            <a:xfrm>
              <a:off x="8368515" y="69361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73514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6" name="pg66"/>
            <p:cNvSpPr/>
            <p:nvPr/>
          </p:nvSpPr>
          <p:spPr>
            <a:xfrm>
              <a:off x="8356446" y="147547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51700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8" name="pg68"/>
            <p:cNvSpPr/>
            <p:nvPr/>
          </p:nvSpPr>
          <p:spPr>
            <a:xfrm>
              <a:off x="8338449" y="95567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99721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92%</a:t>
              </a:r>
            </a:p>
          </p:txBody>
        </p:sp>
        <p:sp>
          <p:nvSpPr>
            <p:cNvPr id="70" name="pg70"/>
            <p:cNvSpPr/>
            <p:nvPr/>
          </p:nvSpPr>
          <p:spPr>
            <a:xfrm>
              <a:off x="8290281" y="27696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8111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89%</a:t>
              </a:r>
            </a:p>
          </p:txBody>
        </p:sp>
        <p:sp>
          <p:nvSpPr>
            <p:cNvPr id="72" name="pg72"/>
            <p:cNvSpPr/>
            <p:nvPr/>
          </p:nvSpPr>
          <p:spPr>
            <a:xfrm>
              <a:off x="8314365" y="25092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5507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74" name="pg74"/>
            <p:cNvSpPr/>
            <p:nvPr/>
          </p:nvSpPr>
          <p:spPr>
            <a:xfrm>
              <a:off x="8223851" y="199435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03588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76" name="pg76"/>
            <p:cNvSpPr/>
            <p:nvPr/>
          </p:nvSpPr>
          <p:spPr>
            <a:xfrm>
              <a:off x="8284194" y="225124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29277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89%</a:t>
              </a:r>
            </a:p>
          </p:txBody>
        </p:sp>
        <p:sp>
          <p:nvSpPr>
            <p:cNvPr id="78" name="pg78"/>
            <p:cNvSpPr/>
            <p:nvPr/>
          </p:nvSpPr>
          <p:spPr>
            <a:xfrm>
              <a:off x="8290281" y="30333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748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84%</a:t>
              </a:r>
            </a:p>
          </p:txBody>
        </p:sp>
        <p:sp>
          <p:nvSpPr>
            <p:cNvPr id="80" name="pg80"/>
            <p:cNvSpPr/>
            <p:nvPr/>
          </p:nvSpPr>
          <p:spPr>
            <a:xfrm>
              <a:off x="8314365" y="32958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373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179130" y="401416"/>
              <a:ext cx="347335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United Kingdom,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(70%), followed by MCV2 (84%).
Coverage of 9 vaccines decreased (DTP3, HEPB3, HIB3, HPVC, IPV1, MCV1, MCV2, ROTAC and RUBELLA) compared to respective coverage in 2019.
Coverage of 8 vaccines were the same (DTP3, HEPB3, HIB3, IPV1, IPVC, MCV1, ROTAC and RUBELLA) and 2 vaccines decreased (HPVC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35597" y="932216"/>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1385547"/>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1838878"/>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2292210"/>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2745541"/>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3198872"/>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7557866" y="3652203"/>
              <a:ext cx="216649" cy="0"/>
            </a:xfrm>
            <a:custGeom>
              <a:avLst/>
              <a:pathLst>
                <a:path w="216649" h="0">
                  <a:moveTo>
                    <a:pt x="0" y="0"/>
                  </a:moveTo>
                  <a:lnTo>
                    <a:pt x="72216" y="0"/>
                  </a:ln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4105534"/>
              <a:ext cx="144432" cy="0"/>
            </a:xfrm>
            <a:custGeom>
              <a:avLst/>
              <a:pathLst>
                <a:path w="144432" h="0">
                  <a:moveTo>
                    <a:pt x="0" y="0"/>
                  </a:moveTo>
                  <a:lnTo>
                    <a:pt x="0" y="0"/>
                  </a:lnTo>
                  <a:lnTo>
                    <a:pt x="0"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4558865"/>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5012197"/>
              <a:ext cx="144432" cy="0"/>
            </a:xfrm>
            <a:custGeom>
              <a:avLst/>
              <a:pathLst>
                <a:path w="144432" h="0">
                  <a:moveTo>
                    <a:pt x="0" y="0"/>
                  </a:moveTo>
                  <a:lnTo>
                    <a:pt x="0"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t29"/>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5336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45046"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07283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7283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145046"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7283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07283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145046"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72830"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72830"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145046"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72830"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72830"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72830"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00613"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85618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1174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56731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9509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00613"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85618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00613"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856180"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856180"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928397"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856180"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856180"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8206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United Kingdom,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(93%) and 2024 (92%). DTP1 coverage remained the same in 2025 (92%) compared to 2024, and was lower than in 2019. In 2019-2025, DTP1 coverage was at it's lowest level in 2022, 2023, 2024, and 2025 (92%).
In 2024, 10 vaccines had lower coverage than in 2019.
In 2025, 10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517150"/>
              <a:ext cx="3307869" cy="574141"/>
            </a:xfrm>
            <a:custGeom>
              <a:avLst/>
              <a:pathLst>
                <a:path w="3307869" h="574141">
                  <a:moveTo>
                    <a:pt x="0" y="191380"/>
                  </a:moveTo>
                  <a:lnTo>
                    <a:pt x="220524" y="82020"/>
                  </a:lnTo>
                  <a:lnTo>
                    <a:pt x="441049" y="27340"/>
                  </a:lnTo>
                  <a:lnTo>
                    <a:pt x="661573" y="27340"/>
                  </a:lnTo>
                  <a:lnTo>
                    <a:pt x="882098" y="27340"/>
                  </a:lnTo>
                  <a:lnTo>
                    <a:pt x="1102623" y="82020"/>
                  </a:lnTo>
                  <a:lnTo>
                    <a:pt x="1323147" y="0"/>
                  </a:lnTo>
                  <a:lnTo>
                    <a:pt x="1543672" y="54680"/>
                  </a:lnTo>
                  <a:lnTo>
                    <a:pt x="1764197" y="54680"/>
                  </a:lnTo>
                  <a:lnTo>
                    <a:pt x="1984721" y="54680"/>
                  </a:lnTo>
                  <a:lnTo>
                    <a:pt x="2205246" y="54680"/>
                  </a:lnTo>
                  <a:lnTo>
                    <a:pt x="2425771" y="191380"/>
                  </a:lnTo>
                  <a:lnTo>
                    <a:pt x="2646295" y="218720"/>
                  </a:lnTo>
                  <a:lnTo>
                    <a:pt x="2866820" y="382761"/>
                  </a:lnTo>
                  <a:lnTo>
                    <a:pt x="3087344" y="437441"/>
                  </a:lnTo>
                  <a:lnTo>
                    <a:pt x="3307869" y="574141"/>
                  </a:lnTo>
                </a:path>
              </a:pathLst>
            </a:custGeom>
            <a:ln w="29811" cap="flat">
              <a:solidFill>
                <a:srgbClr val="FF0000">
                  <a:alpha val="100000"/>
                </a:srgbClr>
              </a:solidFill>
              <a:prstDash val="solid"/>
              <a:round/>
            </a:ln>
          </p:spPr>
          <p:txBody>
            <a:bodyPr/>
            <a:lstStyle/>
            <a:p/>
          </p:txBody>
        </p:sp>
        <p:sp>
          <p:nvSpPr>
            <p:cNvPr id="34" name="pl34"/>
            <p:cNvSpPr/>
            <p:nvPr/>
          </p:nvSpPr>
          <p:spPr>
            <a:xfrm>
              <a:off x="1165170" y="2626510"/>
              <a:ext cx="3307869" cy="738182"/>
            </a:xfrm>
            <a:custGeom>
              <a:avLst/>
              <a:pathLst>
                <a:path w="3307869" h="738182">
                  <a:moveTo>
                    <a:pt x="0" y="273400"/>
                  </a:moveTo>
                  <a:lnTo>
                    <a:pt x="220524" y="109360"/>
                  </a:lnTo>
                  <a:lnTo>
                    <a:pt x="441049" y="0"/>
                  </a:lnTo>
                  <a:lnTo>
                    <a:pt x="661573" y="54680"/>
                  </a:lnTo>
                  <a:lnTo>
                    <a:pt x="882098" y="54680"/>
                  </a:lnTo>
                  <a:lnTo>
                    <a:pt x="1102623" y="82020"/>
                  </a:lnTo>
                  <a:lnTo>
                    <a:pt x="1323147" y="54680"/>
                  </a:lnTo>
                  <a:lnTo>
                    <a:pt x="1543672" y="82020"/>
                  </a:lnTo>
                  <a:lnTo>
                    <a:pt x="1764197" y="82020"/>
                  </a:lnTo>
                  <a:lnTo>
                    <a:pt x="1984721" y="82020"/>
                  </a:lnTo>
                  <a:lnTo>
                    <a:pt x="2205246" y="574141"/>
                  </a:lnTo>
                  <a:lnTo>
                    <a:pt x="2425771" y="738182"/>
                  </a:lnTo>
                  <a:lnTo>
                    <a:pt x="2646295" y="519461"/>
                  </a:lnTo>
                  <a:lnTo>
                    <a:pt x="2866820" y="273400"/>
                  </a:lnTo>
                  <a:lnTo>
                    <a:pt x="3087344" y="328081"/>
                  </a:lnTo>
                  <a:lnTo>
                    <a:pt x="3307869" y="464781"/>
                  </a:lnTo>
                </a:path>
              </a:pathLst>
            </a:custGeom>
            <a:ln w="29811" cap="flat">
              <a:solidFill>
                <a:srgbClr val="0058AB">
                  <a:alpha val="100000"/>
                </a:srgbClr>
              </a:solidFill>
              <a:prstDash val="solid"/>
              <a:round/>
            </a:ln>
          </p:spPr>
          <p:txBody>
            <a:bodyPr/>
            <a:lstStyle/>
            <a:p/>
          </p:txBody>
        </p:sp>
        <p:sp>
          <p:nvSpPr>
            <p:cNvPr id="35" name="pt35"/>
            <p:cNvSpPr/>
            <p:nvPr/>
          </p:nvSpPr>
          <p:spPr>
            <a:xfrm>
              <a:off x="1140344"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68" name="tx68"/>
            <p:cNvSpPr/>
            <p:nvPr/>
          </p:nvSpPr>
          <p:spPr>
            <a:xfrm>
              <a:off x="1385695"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9" name="tx69"/>
            <p:cNvSpPr/>
            <p:nvPr/>
          </p:nvSpPr>
          <p:spPr>
            <a:xfrm>
              <a:off x="1606220"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70" name="tx70"/>
            <p:cNvSpPr/>
            <p:nvPr/>
          </p:nvSpPr>
          <p:spPr>
            <a:xfrm>
              <a:off x="1826744"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1" name="tx71"/>
            <p:cNvSpPr/>
            <p:nvPr/>
          </p:nvSpPr>
          <p:spPr>
            <a:xfrm>
              <a:off x="2047269"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2" name="tx72"/>
            <p:cNvSpPr/>
            <p:nvPr/>
          </p:nvSpPr>
          <p:spPr>
            <a:xfrm>
              <a:off x="2267794"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3" name="tx73"/>
            <p:cNvSpPr/>
            <p:nvPr/>
          </p:nvSpPr>
          <p:spPr>
            <a:xfrm>
              <a:off x="2488318"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4" name="tx74"/>
            <p:cNvSpPr/>
            <p:nvPr/>
          </p:nvSpPr>
          <p:spPr>
            <a:xfrm>
              <a:off x="2708843"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5" name="tx75"/>
            <p:cNvSpPr/>
            <p:nvPr/>
          </p:nvSpPr>
          <p:spPr>
            <a:xfrm>
              <a:off x="2929368"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6" name="tx76"/>
            <p:cNvSpPr/>
            <p:nvPr/>
          </p:nvSpPr>
          <p:spPr>
            <a:xfrm>
              <a:off x="3149892"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7" name="tx77"/>
            <p:cNvSpPr/>
            <p:nvPr/>
          </p:nvSpPr>
          <p:spPr>
            <a:xfrm>
              <a:off x="3370417"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8" name="tx78"/>
            <p:cNvSpPr/>
            <p:nvPr/>
          </p:nvSpPr>
          <p:spPr>
            <a:xfrm>
              <a:off x="3590941"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9" name="tx79"/>
            <p:cNvSpPr/>
            <p:nvPr/>
          </p:nvSpPr>
          <p:spPr>
            <a:xfrm>
              <a:off x="3811466"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80" name="tx80"/>
            <p:cNvSpPr/>
            <p:nvPr/>
          </p:nvSpPr>
          <p:spPr>
            <a:xfrm>
              <a:off x="4031991"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81" name="tx81"/>
            <p:cNvSpPr/>
            <p:nvPr/>
          </p:nvSpPr>
          <p:spPr>
            <a:xfrm>
              <a:off x="4252515"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82" name="tx82"/>
            <p:cNvSpPr/>
            <p:nvPr/>
          </p:nvSpPr>
          <p:spPr>
            <a:xfrm>
              <a:off x="4473040"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83" name="tx83"/>
            <p:cNvSpPr/>
            <p:nvPr/>
          </p:nvSpPr>
          <p:spPr>
            <a:xfrm>
              <a:off x="1165170"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4" name="tx84"/>
            <p:cNvSpPr/>
            <p:nvPr/>
          </p:nvSpPr>
          <p:spPr>
            <a:xfrm>
              <a:off x="138569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5" name="tx85"/>
            <p:cNvSpPr/>
            <p:nvPr/>
          </p:nvSpPr>
          <p:spPr>
            <a:xfrm>
              <a:off x="1606220"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6" name="tx86"/>
            <p:cNvSpPr/>
            <p:nvPr/>
          </p:nvSpPr>
          <p:spPr>
            <a:xfrm>
              <a:off x="1826744"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7" name="tx87"/>
            <p:cNvSpPr/>
            <p:nvPr/>
          </p:nvSpPr>
          <p:spPr>
            <a:xfrm>
              <a:off x="2047269"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8" name="tx88"/>
            <p:cNvSpPr/>
            <p:nvPr/>
          </p:nvSpPr>
          <p:spPr>
            <a:xfrm>
              <a:off x="2267794"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9" name="tx89"/>
            <p:cNvSpPr/>
            <p:nvPr/>
          </p:nvSpPr>
          <p:spPr>
            <a:xfrm>
              <a:off x="2488318"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0" name="tx90"/>
            <p:cNvSpPr/>
            <p:nvPr/>
          </p:nvSpPr>
          <p:spPr>
            <a:xfrm>
              <a:off x="2708843"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1" name="tx91"/>
            <p:cNvSpPr/>
            <p:nvPr/>
          </p:nvSpPr>
          <p:spPr>
            <a:xfrm>
              <a:off x="2929368"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2" name="tx92"/>
            <p:cNvSpPr/>
            <p:nvPr/>
          </p:nvSpPr>
          <p:spPr>
            <a:xfrm>
              <a:off x="3149892"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3" name="tx93"/>
            <p:cNvSpPr/>
            <p:nvPr/>
          </p:nvSpPr>
          <p:spPr>
            <a:xfrm>
              <a:off x="3370417"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94" name="tx94"/>
            <p:cNvSpPr/>
            <p:nvPr/>
          </p:nvSpPr>
          <p:spPr>
            <a:xfrm>
              <a:off x="3590941"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95" name="tx95"/>
            <p:cNvSpPr/>
            <p:nvPr/>
          </p:nvSpPr>
          <p:spPr>
            <a:xfrm>
              <a:off x="3811466"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96" name="tx96"/>
            <p:cNvSpPr/>
            <p:nvPr/>
          </p:nvSpPr>
          <p:spPr>
            <a:xfrm>
              <a:off x="4031991"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97" name="tx97"/>
            <p:cNvSpPr/>
            <p:nvPr/>
          </p:nvSpPr>
          <p:spPr>
            <a:xfrm>
              <a:off x="4252515"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8" name="tx98"/>
            <p:cNvSpPr/>
            <p:nvPr/>
          </p:nvSpPr>
          <p:spPr>
            <a:xfrm>
              <a:off x="4473040"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tx100"/>
            <p:cNvSpPr/>
            <p:nvPr/>
          </p:nvSpPr>
          <p:spPr>
            <a:xfrm>
              <a:off x="370509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01" name="tx101"/>
            <p:cNvSpPr/>
            <p:nvPr/>
          </p:nvSpPr>
          <p:spPr>
            <a:xfrm>
              <a:off x="357142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02" name="rc10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3" name="pl10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9" name="pl10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0" name="pl11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5" name="pl11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6" name="pl116"/>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563817" y="2571830"/>
              <a:ext cx="1102623" cy="683502"/>
            </a:xfrm>
            <a:custGeom>
              <a:avLst/>
              <a:pathLst>
                <a:path w="1102623" h="683502">
                  <a:moveTo>
                    <a:pt x="0" y="0"/>
                  </a:moveTo>
                  <a:lnTo>
                    <a:pt x="220524" y="300740"/>
                  </a:lnTo>
                  <a:lnTo>
                    <a:pt x="441049" y="683502"/>
                  </a:lnTo>
                  <a:lnTo>
                    <a:pt x="661573" y="492121"/>
                  </a:lnTo>
                  <a:lnTo>
                    <a:pt x="882098" y="519461"/>
                  </a:lnTo>
                  <a:lnTo>
                    <a:pt x="1102623" y="628822"/>
                  </a:lnTo>
                </a:path>
              </a:pathLst>
            </a:custGeom>
            <a:ln w="29811" cap="flat">
              <a:solidFill>
                <a:srgbClr val="FF0000">
                  <a:alpha val="100000"/>
                </a:srgbClr>
              </a:solidFill>
              <a:prstDash val="solid"/>
              <a:round/>
            </a:ln>
          </p:spPr>
          <p:txBody>
            <a:bodyPr/>
            <a:lstStyle/>
            <a:p/>
          </p:txBody>
        </p:sp>
        <p:sp>
          <p:nvSpPr>
            <p:cNvPr id="133" name="pl133"/>
            <p:cNvSpPr/>
            <p:nvPr/>
          </p:nvSpPr>
          <p:spPr>
            <a:xfrm>
              <a:off x="7784341" y="3063952"/>
              <a:ext cx="882098" cy="492121"/>
            </a:xfrm>
            <a:custGeom>
              <a:avLst/>
              <a:pathLst>
                <a:path w="882098" h="492121">
                  <a:moveTo>
                    <a:pt x="0" y="492121"/>
                  </a:moveTo>
                  <a:lnTo>
                    <a:pt x="220524" y="218720"/>
                  </a:lnTo>
                  <a:lnTo>
                    <a:pt x="441049" y="0"/>
                  </a:lnTo>
                  <a:lnTo>
                    <a:pt x="661573" y="27340"/>
                  </a:lnTo>
                  <a:lnTo>
                    <a:pt x="882098" y="136700"/>
                  </a:lnTo>
                </a:path>
              </a:pathLst>
            </a:custGeom>
            <a:ln w="29811" cap="flat">
              <a:solidFill>
                <a:srgbClr val="0058AB">
                  <a:alpha val="100000"/>
                </a:srgbClr>
              </a:solidFill>
              <a:prstDash val="solid"/>
              <a:round/>
            </a:ln>
          </p:spPr>
          <p:txBody>
            <a:bodyPr/>
            <a:lstStyle/>
            <a:p/>
          </p:txBody>
        </p:sp>
        <p:sp>
          <p:nvSpPr>
            <p:cNvPr id="134" name="pt134"/>
            <p:cNvSpPr/>
            <p:nvPr/>
          </p:nvSpPr>
          <p:spPr>
            <a:xfrm>
              <a:off x="7538991"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759515"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980040"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200565"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42108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641614"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7759515"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980040"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8200565"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842108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641614"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tx145"/>
            <p:cNvSpPr/>
            <p:nvPr/>
          </p:nvSpPr>
          <p:spPr>
            <a:xfrm>
              <a:off x="7784341"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46" name="tx146"/>
            <p:cNvSpPr/>
            <p:nvPr/>
          </p:nvSpPr>
          <p:spPr>
            <a:xfrm>
              <a:off x="8004866"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47" name="tx147"/>
            <p:cNvSpPr/>
            <p:nvPr/>
          </p:nvSpPr>
          <p:spPr>
            <a:xfrm>
              <a:off x="8225391"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148" name="tx148"/>
            <p:cNvSpPr/>
            <p:nvPr/>
          </p:nvSpPr>
          <p:spPr>
            <a:xfrm>
              <a:off x="844591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49" name="tx149"/>
            <p:cNvSpPr/>
            <p:nvPr/>
          </p:nvSpPr>
          <p:spPr>
            <a:xfrm>
              <a:off x="8666440"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50" name="tx150"/>
            <p:cNvSpPr/>
            <p:nvPr/>
          </p:nvSpPr>
          <p:spPr>
            <a:xfrm>
              <a:off x="7563817"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51" name="tx151"/>
            <p:cNvSpPr/>
            <p:nvPr/>
          </p:nvSpPr>
          <p:spPr>
            <a:xfrm>
              <a:off x="7784341"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52" name="tx152"/>
            <p:cNvSpPr/>
            <p:nvPr/>
          </p:nvSpPr>
          <p:spPr>
            <a:xfrm>
              <a:off x="8004866"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53" name="tx153"/>
            <p:cNvSpPr/>
            <p:nvPr/>
          </p:nvSpPr>
          <p:spPr>
            <a:xfrm>
              <a:off x="8225391"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54" name="tx154"/>
            <p:cNvSpPr/>
            <p:nvPr/>
          </p:nvSpPr>
          <p:spPr>
            <a:xfrm>
              <a:off x="844591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55" name="tx155"/>
            <p:cNvSpPr/>
            <p:nvPr/>
          </p:nvSpPr>
          <p:spPr>
            <a:xfrm>
              <a:off x="8666440"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156" name="pl15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7" name="tx157"/>
            <p:cNvSpPr/>
            <p:nvPr/>
          </p:nvSpPr>
          <p:spPr>
            <a:xfrm>
              <a:off x="789849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58" name="tx158"/>
            <p:cNvSpPr/>
            <p:nvPr/>
          </p:nvSpPr>
          <p:spPr>
            <a:xfrm>
              <a:off x="776482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59" name="rc15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60" name="tx16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1" name="tx16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2" name="tx162"/>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3" name="tx163"/>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4" name="tx164"/>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5" name="tx165"/>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6" name="tx166"/>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7" name="tx167"/>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8" name="tx168"/>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9" name="tx169"/>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0" name="tx170"/>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1" name="tx171"/>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2" name="tx172"/>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3" name="tx173"/>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4" name="tx174"/>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5" name="tx175"/>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6" name="tx176"/>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7" name="tx177"/>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8" name="tx178"/>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9" name="tx179"/>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0" name="tx180"/>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1" name="tx181"/>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2" name="tx182"/>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3" name="tx183"/>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4" name="tx184"/>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5" name="tx185"/>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6" name="tx186"/>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7" name="tx187"/>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8" name="tx188"/>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9" name="tx189"/>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0" name="tx190"/>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1" name="tx191"/>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2" name="tx192"/>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3" name="tx193"/>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4" name="tx19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5" name="tx19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6" name="tx19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7" name="tx19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8" name="tx19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9" name="tx19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0" name="tx20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01" name="pl20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2" name="pl20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3" name="tx20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4" name="tx20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5" name="tx205"/>
            <p:cNvSpPr/>
            <p:nvPr/>
          </p:nvSpPr>
          <p:spPr>
            <a:xfrm>
              <a:off x="757200" y="1330710"/>
              <a:ext cx="60006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United Kingdom, 2010-2025</a:t>
              </a:r>
            </a:p>
          </p:txBody>
        </p:sp>
        <p:sp>
          <p:nvSpPr>
            <p:cNvPr id="206" name="tx20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United Kingdom was 2010.
In 2025, first dose (HPV1) programme coverage among girls was 70%. In 2025, last dose (HPVc) programme coverage among girls was 70%.</a:t>
            </a:r>
          </a:p>
        </p:txBody>
      </p:sp>
      <p:sp>
        <p:nvSpPr>
          <p:cNvPr id="2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70% and coverage among boys declined to 66%, following switch to single dose in 2023.</a:t>
            </a:r>
          </a:p>
        </p:txBody>
      </p:sp>
      <p:grpSp xmlns:pic="http://schemas.openxmlformats.org/drawingml/2006/picture">
        <p:nvGrpSpPr>
          <p:cNvPr id="210" name=""/>
          <p:cNvGrpSpPr/>
          <p:nvPr/>
        </p:nvGrpSpPr>
        <p:grpSpPr>
          <a:xfrm>
            <a:off x="292608" y="1005840"/>
            <a:ext cx="8595360" cy="28575"/>
            <a:chOff x="292608" y="1005840"/>
            <a:chExt cx="8595360" cy="28575"/>
          </a:xfrm>
        </p:grpSpPr>
        <p:sp>
          <p:nvSpPr>
            <p:cNvPr id="2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5946"/>
              <a:ext cx="6481656" cy="120375"/>
            </a:xfrm>
            <a:custGeom>
              <a:avLst/>
              <a:pathLst>
                <a:path w="6481656" h="120375">
                  <a:moveTo>
                    <a:pt x="0" y="120375"/>
                  </a:moveTo>
                  <a:lnTo>
                    <a:pt x="259266" y="120375"/>
                  </a:lnTo>
                  <a:lnTo>
                    <a:pt x="518532" y="120375"/>
                  </a:lnTo>
                  <a:lnTo>
                    <a:pt x="777798" y="120375"/>
                  </a:lnTo>
                  <a:lnTo>
                    <a:pt x="1037065" y="90281"/>
                  </a:lnTo>
                  <a:lnTo>
                    <a:pt x="1296331" y="120375"/>
                  </a:lnTo>
                  <a:lnTo>
                    <a:pt x="1555597" y="90281"/>
                  </a:lnTo>
                  <a:lnTo>
                    <a:pt x="1814863" y="90281"/>
                  </a:lnTo>
                  <a:lnTo>
                    <a:pt x="2074130" y="90281"/>
                  </a:lnTo>
                  <a:lnTo>
                    <a:pt x="2333396" y="60187"/>
                  </a:lnTo>
                  <a:lnTo>
                    <a:pt x="2592662" y="30093"/>
                  </a:lnTo>
                  <a:lnTo>
                    <a:pt x="2851928" y="0"/>
                  </a:lnTo>
                  <a:lnTo>
                    <a:pt x="3111195" y="0"/>
                  </a:lnTo>
                  <a:lnTo>
                    <a:pt x="3370461" y="0"/>
                  </a:lnTo>
                  <a:lnTo>
                    <a:pt x="3629727" y="0"/>
                  </a:lnTo>
                  <a:lnTo>
                    <a:pt x="3888994" y="0"/>
                  </a:lnTo>
                  <a:lnTo>
                    <a:pt x="4148260" y="30093"/>
                  </a:lnTo>
                  <a:lnTo>
                    <a:pt x="4407526" y="30093"/>
                  </a:lnTo>
                  <a:lnTo>
                    <a:pt x="4666792" y="30093"/>
                  </a:lnTo>
                  <a:lnTo>
                    <a:pt x="4926059" y="60187"/>
                  </a:lnTo>
                  <a:lnTo>
                    <a:pt x="5185325" y="60187"/>
                  </a:lnTo>
                  <a:lnTo>
                    <a:pt x="5444591" y="60187"/>
                  </a:lnTo>
                  <a:lnTo>
                    <a:pt x="5703857" y="90281"/>
                  </a:lnTo>
                  <a:lnTo>
                    <a:pt x="5963124" y="90281"/>
                  </a:lnTo>
                  <a:lnTo>
                    <a:pt x="6222390" y="90281"/>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1439019" y="2436510"/>
              <a:ext cx="6481656" cy="451408"/>
            </a:xfrm>
            <a:custGeom>
              <a:avLst/>
              <a:pathLst>
                <a:path w="6481656" h="451408">
                  <a:moveTo>
                    <a:pt x="0" y="391220"/>
                  </a:moveTo>
                  <a:lnTo>
                    <a:pt x="259266" y="451408"/>
                  </a:lnTo>
                  <a:lnTo>
                    <a:pt x="518532" y="451408"/>
                  </a:lnTo>
                  <a:lnTo>
                    <a:pt x="777798" y="361126"/>
                  </a:lnTo>
                  <a:lnTo>
                    <a:pt x="1037065" y="391220"/>
                  </a:lnTo>
                  <a:lnTo>
                    <a:pt x="1296331" y="421314"/>
                  </a:lnTo>
                  <a:lnTo>
                    <a:pt x="1555597" y="421314"/>
                  </a:lnTo>
                  <a:lnTo>
                    <a:pt x="1814863" y="451408"/>
                  </a:lnTo>
                  <a:lnTo>
                    <a:pt x="2074130" y="421314"/>
                  </a:lnTo>
                  <a:lnTo>
                    <a:pt x="2333396" y="300938"/>
                  </a:lnTo>
                  <a:lnTo>
                    <a:pt x="2592662" y="150469"/>
                  </a:lnTo>
                  <a:lnTo>
                    <a:pt x="2851928" y="120375"/>
                  </a:lnTo>
                  <a:lnTo>
                    <a:pt x="3111195" y="60187"/>
                  </a:lnTo>
                  <a:lnTo>
                    <a:pt x="3370461" y="30093"/>
                  </a:lnTo>
                  <a:lnTo>
                    <a:pt x="3629727" y="0"/>
                  </a:lnTo>
                  <a:lnTo>
                    <a:pt x="3888994" y="0"/>
                  </a:lnTo>
                  <a:lnTo>
                    <a:pt x="4148260" y="0"/>
                  </a:lnTo>
                  <a:lnTo>
                    <a:pt x="4407526" y="30093"/>
                  </a:lnTo>
                  <a:lnTo>
                    <a:pt x="4666792" y="30093"/>
                  </a:lnTo>
                  <a:lnTo>
                    <a:pt x="4926059" y="60187"/>
                  </a:lnTo>
                  <a:lnTo>
                    <a:pt x="5185325" y="60187"/>
                  </a:lnTo>
                  <a:lnTo>
                    <a:pt x="5444591" y="60187"/>
                  </a:lnTo>
                  <a:lnTo>
                    <a:pt x="5703857" y="60187"/>
                  </a:lnTo>
                  <a:lnTo>
                    <a:pt x="5963124" y="120375"/>
                  </a:lnTo>
                  <a:lnTo>
                    <a:pt x="6222390" y="120375"/>
                  </a:lnTo>
                  <a:lnTo>
                    <a:pt x="6481656" y="150469"/>
                  </a:lnTo>
                </a:path>
              </a:pathLst>
            </a:custGeom>
            <a:ln w="27101" cap="flat">
              <a:solidFill>
                <a:srgbClr val="7CAE00">
                  <a:alpha val="100000"/>
                </a:srgbClr>
              </a:solidFill>
              <a:prstDash val="solid"/>
              <a:round/>
            </a:ln>
          </p:spPr>
          <p:txBody>
            <a:bodyPr/>
            <a:lstStyle/>
            <a:p/>
          </p:txBody>
        </p:sp>
        <p:sp>
          <p:nvSpPr>
            <p:cNvPr id="29" name="pl29"/>
            <p:cNvSpPr/>
            <p:nvPr/>
          </p:nvSpPr>
          <p:spPr>
            <a:xfrm>
              <a:off x="4031682" y="2316134"/>
              <a:ext cx="3888994" cy="120375"/>
            </a:xfrm>
            <a:custGeom>
              <a:avLst/>
              <a:pathLst>
                <a:path w="3888994" h="120375">
                  <a:moveTo>
                    <a:pt x="0" y="120375"/>
                  </a:moveTo>
                  <a:lnTo>
                    <a:pt x="259266" y="90281"/>
                  </a:lnTo>
                  <a:lnTo>
                    <a:pt x="518532" y="30093"/>
                  </a:lnTo>
                  <a:lnTo>
                    <a:pt x="777798" y="0"/>
                  </a:lnTo>
                  <a:lnTo>
                    <a:pt x="1037065" y="0"/>
                  </a:lnTo>
                  <a:lnTo>
                    <a:pt x="1296331" y="0"/>
                  </a:lnTo>
                  <a:lnTo>
                    <a:pt x="1555597" y="30093"/>
                  </a:lnTo>
                  <a:lnTo>
                    <a:pt x="1814863" y="30093"/>
                  </a:lnTo>
                  <a:lnTo>
                    <a:pt x="2074130" y="30093"/>
                  </a:lnTo>
                  <a:lnTo>
                    <a:pt x="2333396" y="60187"/>
                  </a:lnTo>
                  <a:lnTo>
                    <a:pt x="2592662" y="60187"/>
                  </a:lnTo>
                  <a:lnTo>
                    <a:pt x="2851928" y="60187"/>
                  </a:lnTo>
                  <a:lnTo>
                    <a:pt x="3111195" y="90281"/>
                  </a:lnTo>
                  <a:lnTo>
                    <a:pt x="3370461" y="120375"/>
                  </a:lnTo>
                  <a:lnTo>
                    <a:pt x="3629727" y="120375"/>
                  </a:lnTo>
                  <a:lnTo>
                    <a:pt x="3888994" y="120375"/>
                  </a:lnTo>
                </a:path>
              </a:pathLst>
            </a:custGeom>
            <a:ln w="27101" cap="flat">
              <a:solidFill>
                <a:srgbClr val="00BFC4">
                  <a:alpha val="100000"/>
                </a:srgbClr>
              </a:solidFill>
              <a:prstDash val="solid"/>
              <a:round/>
            </a:ln>
          </p:spPr>
          <p:txBody>
            <a:bodyPr/>
            <a:lstStyle/>
            <a:p/>
          </p:txBody>
        </p:sp>
        <p:sp>
          <p:nvSpPr>
            <p:cNvPr id="30" name="pl30"/>
            <p:cNvSpPr/>
            <p:nvPr/>
          </p:nvSpPr>
          <p:spPr>
            <a:xfrm>
              <a:off x="4031682" y="2496697"/>
              <a:ext cx="3888994" cy="812534"/>
            </a:xfrm>
            <a:custGeom>
              <a:avLst/>
              <a:pathLst>
                <a:path w="3888994" h="812534">
                  <a:moveTo>
                    <a:pt x="0" y="300938"/>
                  </a:moveTo>
                  <a:lnTo>
                    <a:pt x="259266" y="120375"/>
                  </a:lnTo>
                  <a:lnTo>
                    <a:pt x="518532" y="0"/>
                  </a:lnTo>
                  <a:lnTo>
                    <a:pt x="777798" y="60187"/>
                  </a:lnTo>
                  <a:lnTo>
                    <a:pt x="1037065" y="60187"/>
                  </a:lnTo>
                  <a:lnTo>
                    <a:pt x="1296331" y="90281"/>
                  </a:lnTo>
                  <a:lnTo>
                    <a:pt x="1555597" y="60187"/>
                  </a:lnTo>
                  <a:lnTo>
                    <a:pt x="1814863" y="90281"/>
                  </a:lnTo>
                  <a:lnTo>
                    <a:pt x="2074130" y="90281"/>
                  </a:lnTo>
                  <a:lnTo>
                    <a:pt x="2333396" y="90281"/>
                  </a:lnTo>
                  <a:lnTo>
                    <a:pt x="2592662" y="631971"/>
                  </a:lnTo>
                  <a:lnTo>
                    <a:pt x="2851928" y="812534"/>
                  </a:lnTo>
                  <a:lnTo>
                    <a:pt x="3111195" y="571783"/>
                  </a:lnTo>
                  <a:lnTo>
                    <a:pt x="3370461" y="300938"/>
                  </a:lnTo>
                  <a:lnTo>
                    <a:pt x="3629727" y="361126"/>
                  </a:lnTo>
                  <a:lnTo>
                    <a:pt x="3888994" y="51159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486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699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78935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27592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381" y="2271566"/>
              <a:ext cx="243561" cy="70139"/>
            </a:xfrm>
            <a:custGeom>
              <a:avLst/>
              <a:pathLst>
                <a:path w="243561" h="70139">
                  <a:moveTo>
                    <a:pt x="243561" y="0"/>
                  </a:moveTo>
                  <a:lnTo>
                    <a:pt x="0" y="70139"/>
                  </a:lnTo>
                </a:path>
              </a:pathLst>
            </a:custGeom>
          </p:spPr>
          <p:txBody>
            <a:bodyPr/>
            <a:lstStyle/>
            <a:p/>
          </p:txBody>
        </p:sp>
        <p:sp>
          <p:nvSpPr>
            <p:cNvPr id="41" name="pl41"/>
            <p:cNvSpPr/>
            <p:nvPr/>
          </p:nvSpPr>
          <p:spPr>
            <a:xfrm>
              <a:off x="7937099" y="2440603"/>
              <a:ext cx="242843" cy="60532"/>
            </a:xfrm>
            <a:custGeom>
              <a:avLst/>
              <a:pathLst>
                <a:path w="242843" h="60532">
                  <a:moveTo>
                    <a:pt x="242843" y="60532"/>
                  </a:moveTo>
                  <a:lnTo>
                    <a:pt x="0" y="0"/>
                  </a:lnTo>
                </a:path>
              </a:pathLst>
            </a:custGeom>
          </p:spPr>
          <p:txBody>
            <a:bodyPr/>
            <a:lstStyle/>
            <a:p/>
          </p:txBody>
        </p:sp>
        <p:sp>
          <p:nvSpPr>
            <p:cNvPr id="42" name="pl42"/>
            <p:cNvSpPr/>
            <p:nvPr/>
          </p:nvSpPr>
          <p:spPr>
            <a:xfrm>
              <a:off x="7930531" y="2593643"/>
              <a:ext cx="249410" cy="168637"/>
            </a:xfrm>
            <a:custGeom>
              <a:avLst/>
              <a:pathLst>
                <a:path w="249410" h="168637">
                  <a:moveTo>
                    <a:pt x="249410" y="168637"/>
                  </a:moveTo>
                  <a:lnTo>
                    <a:pt x="0" y="0"/>
                  </a:lnTo>
                </a:path>
              </a:pathLst>
            </a:custGeom>
          </p:spPr>
          <p:txBody>
            <a:bodyPr/>
            <a:lstStyle/>
            <a:p/>
          </p:txBody>
        </p:sp>
        <p:sp>
          <p:nvSpPr>
            <p:cNvPr id="43" name="pl43"/>
            <p:cNvSpPr/>
            <p:nvPr/>
          </p:nvSpPr>
          <p:spPr>
            <a:xfrm>
              <a:off x="7938032" y="3011715"/>
              <a:ext cx="241909" cy="47694"/>
            </a:xfrm>
            <a:custGeom>
              <a:avLst/>
              <a:pathLst>
                <a:path w="241909" h="47694">
                  <a:moveTo>
                    <a:pt x="241909" y="47694"/>
                  </a:moveTo>
                  <a:lnTo>
                    <a:pt x="0" y="0"/>
                  </a:lnTo>
                </a:path>
              </a:pathLst>
            </a:custGeom>
          </p:spPr>
          <p:txBody>
            <a:bodyPr/>
            <a:lstStyle/>
            <a:p/>
          </p:txBody>
        </p:sp>
        <p:sp>
          <p:nvSpPr>
            <p:cNvPr id="44" name="pg44"/>
            <p:cNvSpPr/>
            <p:nvPr/>
          </p:nvSpPr>
          <p:spPr>
            <a:xfrm>
              <a:off x="8111362" y="215539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9624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6" name="pg46"/>
            <p:cNvSpPr/>
            <p:nvPr/>
          </p:nvSpPr>
          <p:spPr>
            <a:xfrm>
              <a:off x="8111362" y="242812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6896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8" name="pg48"/>
            <p:cNvSpPr/>
            <p:nvPr/>
          </p:nvSpPr>
          <p:spPr>
            <a:xfrm>
              <a:off x="8111362" y="270121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4206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84%</a:t>
              </a:r>
            </a:p>
          </p:txBody>
        </p:sp>
        <p:sp>
          <p:nvSpPr>
            <p:cNvPr id="50" name="pg50"/>
            <p:cNvSpPr/>
            <p:nvPr/>
          </p:nvSpPr>
          <p:spPr>
            <a:xfrm>
              <a:off x="8111362" y="29760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1688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70%</a:t>
              </a:r>
            </a:p>
          </p:txBody>
        </p:sp>
        <p:sp>
          <p:nvSpPr>
            <p:cNvPr id="52" name="pg52"/>
            <p:cNvSpPr/>
            <p:nvPr/>
          </p:nvSpPr>
          <p:spPr>
            <a:xfrm>
              <a:off x="1502852" y="221384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572" y="2257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4" name="pg54"/>
            <p:cNvSpPr/>
            <p:nvPr/>
          </p:nvSpPr>
          <p:spPr>
            <a:xfrm>
              <a:off x="1142936" y="280827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8656" y="28520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76</a:t>
              </a:r>
            </a:p>
          </p:txBody>
        </p:sp>
        <p:sp>
          <p:nvSpPr>
            <p:cNvPr id="56" name="pg56"/>
            <p:cNvSpPr/>
            <p:nvPr/>
          </p:nvSpPr>
          <p:spPr>
            <a:xfrm>
              <a:off x="4096642" y="227362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2362" y="23174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89</a:t>
              </a:r>
            </a:p>
          </p:txBody>
        </p:sp>
        <p:sp>
          <p:nvSpPr>
            <p:cNvPr id="58" name="pg58"/>
            <p:cNvSpPr/>
            <p:nvPr/>
          </p:nvSpPr>
          <p:spPr>
            <a:xfrm>
              <a:off x="4096561" y="26347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2281" y="2681677"/>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895293" y="1694368"/>
              <a:ext cx="208764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Kingdom,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United Kingdom has all 4 of the  SDG vaccines.
In 2025, United Kingdom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Kingdom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2024 and 2025.
• DTP3 coverage remained constant at 92% between 2024 and 2025.
• There were there were &lt;500 fewer zero-dose children in 2025. This leaves 54,000 children without vaccination, vulnerable to vaccine-preventable diseases and a further &lt;100 with incomplete protection.
• United Kingdom accounted for 13.5% of zero-dose children in Non-programme and 0.4% of zero-dose children globally.
• MCV1 coverage remained constant at 89% between 2024 and 2025. There were 75,000 children who missed out on the first measles vaccination.
• MCV2 coverage declined 1 percentage point from 85% in 2024 to 84% in 2025.
• Last dose coverage of HPV vaccination (HPVc) among girls decreased from 75% to 70%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United Kingdom,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United Kingdom.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686258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717410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7485632"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7797157"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8108683"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1" name="rc61"/>
            <p:cNvSpPr/>
            <p:nvPr/>
          </p:nvSpPr>
          <p:spPr>
            <a:xfrm>
              <a:off x="8420208"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 name="rc62"/>
            <p:cNvSpPr/>
            <p:nvPr/>
          </p:nvSpPr>
          <p:spPr>
            <a:xfrm>
              <a:off x="8731733"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943605"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1255130"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1566655"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1878180"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2189705"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2501230"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2812756"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3124281"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3435806"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3747331"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4058856"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437038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4681906"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4993431"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5304957"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5616482" y="2561267"/>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592800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6239532"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6551057"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686258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7174107"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748563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779715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8108683"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8420208"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8731733"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9" name="rc89"/>
            <p:cNvSpPr/>
            <p:nvPr/>
          </p:nvSpPr>
          <p:spPr>
            <a:xfrm>
              <a:off x="5616482"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5928007"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6239532"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6551057"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6862582"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7174107"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7485632"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7797157"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8108683"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8420208"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8731733"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4080356"/>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4080356"/>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943605" y="4384174"/>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1255130"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1566655"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1878180"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9" name="rc109"/>
            <p:cNvSpPr/>
            <p:nvPr/>
          </p:nvSpPr>
          <p:spPr>
            <a:xfrm>
              <a:off x="2189705" y="4384174"/>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0" name="rc110"/>
            <p:cNvSpPr/>
            <p:nvPr/>
          </p:nvSpPr>
          <p:spPr>
            <a:xfrm>
              <a:off x="2501230"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2812756"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2" name="rc112"/>
            <p:cNvSpPr/>
            <p:nvPr/>
          </p:nvSpPr>
          <p:spPr>
            <a:xfrm>
              <a:off x="3124281"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3" name="rc113"/>
            <p:cNvSpPr/>
            <p:nvPr/>
          </p:nvSpPr>
          <p:spPr>
            <a:xfrm>
              <a:off x="3435806"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4" name="rc114"/>
            <p:cNvSpPr/>
            <p:nvPr/>
          </p:nvSpPr>
          <p:spPr>
            <a:xfrm>
              <a:off x="3747331"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5" name="rc115"/>
            <p:cNvSpPr/>
            <p:nvPr/>
          </p:nvSpPr>
          <p:spPr>
            <a:xfrm>
              <a:off x="4058856"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6" name="rc116"/>
            <p:cNvSpPr/>
            <p:nvPr/>
          </p:nvSpPr>
          <p:spPr>
            <a:xfrm>
              <a:off x="4370381"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4681906"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993431"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5304957"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561648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592800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2" name="rc122"/>
            <p:cNvSpPr/>
            <p:nvPr/>
          </p:nvSpPr>
          <p:spPr>
            <a:xfrm>
              <a:off x="6239532"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655105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6862582"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7174107"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1" name="rc131"/>
            <p:cNvSpPr/>
            <p:nvPr/>
          </p:nvSpPr>
          <p:spPr>
            <a:xfrm>
              <a:off x="943605" y="499180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1255130" y="499180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3" name="rc133"/>
            <p:cNvSpPr/>
            <p:nvPr/>
          </p:nvSpPr>
          <p:spPr>
            <a:xfrm>
              <a:off x="1566655" y="499180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4" name="rc134"/>
            <p:cNvSpPr/>
            <p:nvPr/>
          </p:nvSpPr>
          <p:spPr>
            <a:xfrm>
              <a:off x="1878180" y="499180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5" name="rc135"/>
            <p:cNvSpPr/>
            <p:nvPr/>
          </p:nvSpPr>
          <p:spPr>
            <a:xfrm>
              <a:off x="2189705" y="499180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6" name="rc136"/>
            <p:cNvSpPr/>
            <p:nvPr/>
          </p:nvSpPr>
          <p:spPr>
            <a:xfrm>
              <a:off x="2501230" y="499180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7" name="rc137"/>
            <p:cNvSpPr/>
            <p:nvPr/>
          </p:nvSpPr>
          <p:spPr>
            <a:xfrm>
              <a:off x="2812756" y="499180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3124281" y="499180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3435806" y="499180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3747331" y="499180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1" name="rc141"/>
            <p:cNvSpPr/>
            <p:nvPr/>
          </p:nvSpPr>
          <p:spPr>
            <a:xfrm>
              <a:off x="4058856" y="499180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2" name="rc142"/>
            <p:cNvSpPr/>
            <p:nvPr/>
          </p:nvSpPr>
          <p:spPr>
            <a:xfrm>
              <a:off x="4370381"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3" name="rc143"/>
            <p:cNvSpPr/>
            <p:nvPr/>
          </p:nvSpPr>
          <p:spPr>
            <a:xfrm>
              <a:off x="4681906"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4993431"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5" name="rc145"/>
            <p:cNvSpPr/>
            <p:nvPr/>
          </p:nvSpPr>
          <p:spPr>
            <a:xfrm>
              <a:off x="5304957"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6" name="rc146"/>
            <p:cNvSpPr/>
            <p:nvPr/>
          </p:nvSpPr>
          <p:spPr>
            <a:xfrm>
              <a:off x="5616482"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5928007"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6239532"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6551057"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6862582"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1" name="rc151"/>
            <p:cNvSpPr/>
            <p:nvPr/>
          </p:nvSpPr>
          <p:spPr>
            <a:xfrm>
              <a:off x="7174107"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2" name="rc152"/>
            <p:cNvSpPr/>
            <p:nvPr/>
          </p:nvSpPr>
          <p:spPr>
            <a:xfrm>
              <a:off x="7485632"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3" name="rc153"/>
            <p:cNvSpPr/>
            <p:nvPr/>
          </p:nvSpPr>
          <p:spPr>
            <a:xfrm>
              <a:off x="7797157"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8108683"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5" name="rc155"/>
            <p:cNvSpPr/>
            <p:nvPr/>
          </p:nvSpPr>
          <p:spPr>
            <a:xfrm>
              <a:off x="8420208"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6" name="rc156"/>
            <p:cNvSpPr/>
            <p:nvPr/>
          </p:nvSpPr>
          <p:spPr>
            <a:xfrm>
              <a:off x="8731733" y="499180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7" name="rc157"/>
            <p:cNvSpPr/>
            <p:nvPr/>
          </p:nvSpPr>
          <p:spPr>
            <a:xfrm>
              <a:off x="4058856"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8" name="rc158"/>
            <p:cNvSpPr/>
            <p:nvPr/>
          </p:nvSpPr>
          <p:spPr>
            <a:xfrm>
              <a:off x="4370381"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4681906"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4993431"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530495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561648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5928007"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6239532"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5" name="rc165"/>
            <p:cNvSpPr/>
            <p:nvPr/>
          </p:nvSpPr>
          <p:spPr>
            <a:xfrm>
              <a:off x="6551057"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686258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7" name="rc167"/>
            <p:cNvSpPr/>
            <p:nvPr/>
          </p:nvSpPr>
          <p:spPr>
            <a:xfrm>
              <a:off x="7174107"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748563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7797157" y="3168903"/>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8108683"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8420208"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8731733"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3" name="rc173"/>
            <p:cNvSpPr/>
            <p:nvPr/>
          </p:nvSpPr>
          <p:spPr>
            <a:xfrm>
              <a:off x="943605" y="4687992"/>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1255130"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5" name="rc175"/>
            <p:cNvSpPr/>
            <p:nvPr/>
          </p:nvSpPr>
          <p:spPr>
            <a:xfrm>
              <a:off x="1566655"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1878180"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7" name="rc177"/>
            <p:cNvSpPr/>
            <p:nvPr/>
          </p:nvSpPr>
          <p:spPr>
            <a:xfrm>
              <a:off x="2189705" y="4687992"/>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8" name="rc178"/>
            <p:cNvSpPr/>
            <p:nvPr/>
          </p:nvSpPr>
          <p:spPr>
            <a:xfrm>
              <a:off x="2501230"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2812756"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3124281"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1" name="rc181"/>
            <p:cNvSpPr/>
            <p:nvPr/>
          </p:nvSpPr>
          <p:spPr>
            <a:xfrm>
              <a:off x="3435806"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2" name="rc182"/>
            <p:cNvSpPr/>
            <p:nvPr/>
          </p:nvSpPr>
          <p:spPr>
            <a:xfrm>
              <a:off x="3747331"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3" name="rc183"/>
            <p:cNvSpPr/>
            <p:nvPr/>
          </p:nvSpPr>
          <p:spPr>
            <a:xfrm>
              <a:off x="4058856"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4370381"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4681906"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4993431"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5304957"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561648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592800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6239532"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1" name="rc191"/>
            <p:cNvSpPr/>
            <p:nvPr/>
          </p:nvSpPr>
          <p:spPr>
            <a:xfrm>
              <a:off x="655105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6862582"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7174107"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7485632"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7797157"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8108683"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8420208"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8" name="rc198"/>
            <p:cNvSpPr/>
            <p:nvPr/>
          </p:nvSpPr>
          <p:spPr>
            <a:xfrm>
              <a:off x="8731733"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9" name="rc199"/>
            <p:cNvSpPr/>
            <p:nvPr/>
          </p:nvSpPr>
          <p:spPr>
            <a:xfrm>
              <a:off x="5616482"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5928007"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1" name="rc201"/>
            <p:cNvSpPr/>
            <p:nvPr/>
          </p:nvSpPr>
          <p:spPr>
            <a:xfrm>
              <a:off x="6239532"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2" name="rc202"/>
            <p:cNvSpPr/>
            <p:nvPr/>
          </p:nvSpPr>
          <p:spPr>
            <a:xfrm>
              <a:off x="6551057" y="3472721"/>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3" name="rc203"/>
            <p:cNvSpPr/>
            <p:nvPr/>
          </p:nvSpPr>
          <p:spPr>
            <a:xfrm>
              <a:off x="6862582"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4" name="rc204"/>
            <p:cNvSpPr/>
            <p:nvPr/>
          </p:nvSpPr>
          <p:spPr>
            <a:xfrm>
              <a:off x="7174107" y="3472721"/>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7485632" y="3472721"/>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7797157"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7" name="rc207"/>
            <p:cNvSpPr/>
            <p:nvPr/>
          </p:nvSpPr>
          <p:spPr>
            <a:xfrm>
              <a:off x="8108683"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8420208"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9" name="rc209"/>
            <p:cNvSpPr/>
            <p:nvPr/>
          </p:nvSpPr>
          <p:spPr>
            <a:xfrm>
              <a:off x="8731733"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0" name="rc210"/>
            <p:cNvSpPr/>
            <p:nvPr/>
          </p:nvSpPr>
          <p:spPr>
            <a:xfrm>
              <a:off x="4058856" y="529562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1" name="rc211"/>
            <p:cNvSpPr/>
            <p:nvPr/>
          </p:nvSpPr>
          <p:spPr>
            <a:xfrm>
              <a:off x="4370381" y="529562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4681906" y="5295627"/>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3" name="rc213"/>
            <p:cNvSpPr/>
            <p:nvPr/>
          </p:nvSpPr>
          <p:spPr>
            <a:xfrm>
              <a:off x="4993431" y="529562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4" name="rc214"/>
            <p:cNvSpPr/>
            <p:nvPr/>
          </p:nvSpPr>
          <p:spPr>
            <a:xfrm>
              <a:off x="5304957" y="529562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5" name="rc215"/>
            <p:cNvSpPr/>
            <p:nvPr/>
          </p:nvSpPr>
          <p:spPr>
            <a:xfrm>
              <a:off x="5616482" y="529562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6" name="rc216"/>
            <p:cNvSpPr/>
            <p:nvPr/>
          </p:nvSpPr>
          <p:spPr>
            <a:xfrm>
              <a:off x="5928007" y="529562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7" name="rc217"/>
            <p:cNvSpPr/>
            <p:nvPr/>
          </p:nvSpPr>
          <p:spPr>
            <a:xfrm>
              <a:off x="6239532" y="529562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1057" y="529562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9" name="rc219"/>
            <p:cNvSpPr/>
            <p:nvPr/>
          </p:nvSpPr>
          <p:spPr>
            <a:xfrm>
              <a:off x="6862582" y="529562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0" name="rc220"/>
            <p:cNvSpPr/>
            <p:nvPr/>
          </p:nvSpPr>
          <p:spPr>
            <a:xfrm>
              <a:off x="7174107" y="529562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1" name="rc221"/>
            <p:cNvSpPr/>
            <p:nvPr/>
          </p:nvSpPr>
          <p:spPr>
            <a:xfrm>
              <a:off x="7485632" y="529562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2" name="rc222"/>
            <p:cNvSpPr/>
            <p:nvPr/>
          </p:nvSpPr>
          <p:spPr>
            <a:xfrm>
              <a:off x="7797157" y="529562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8108683" y="529562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4" name="rc224"/>
            <p:cNvSpPr/>
            <p:nvPr/>
          </p:nvSpPr>
          <p:spPr>
            <a:xfrm>
              <a:off x="8420208" y="5295627"/>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5" name="rc225"/>
            <p:cNvSpPr/>
            <p:nvPr/>
          </p:nvSpPr>
          <p:spPr>
            <a:xfrm>
              <a:off x="8731733" y="529562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6" name="tx226"/>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7" name="tx227"/>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8" name="tx228"/>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9" name="tx229"/>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0" name="tx230"/>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1" name="tx231"/>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3" name="tx233"/>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4" name="tx234"/>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5" name="tx235"/>
            <p:cNvSpPr/>
            <p:nvPr/>
          </p:nvSpPr>
          <p:spPr>
            <a:xfrm>
              <a:off x="3842804"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6" name="tx236"/>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7" name="tx237"/>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1" name="tx241"/>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5" name="tx245"/>
            <p:cNvSpPr/>
            <p:nvPr/>
          </p:nvSpPr>
          <p:spPr>
            <a:xfrm>
              <a:off x="695805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7269580"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7" name="tx247"/>
            <p:cNvSpPr/>
            <p:nvPr/>
          </p:nvSpPr>
          <p:spPr>
            <a:xfrm>
              <a:off x="758110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9" name="tx249"/>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0" name="tx250"/>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1" name="tx251"/>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2" name="tx252"/>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4" name="tx254"/>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5" name="tx255"/>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6" name="tx256"/>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7" name="tx257"/>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8" name="tx258"/>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0" name="tx260"/>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3842804"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2" name="tx262"/>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5" name="tx265"/>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9" name="tx269"/>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0" name="tx270"/>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695805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726958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758110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6" name="tx276"/>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695805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72695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758110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3" name="tx283"/>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4" name="tx284"/>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6" name="tx286"/>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7" name="tx287"/>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9" name="tx289"/>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0" name="tx290"/>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2" name="tx292"/>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3" name="tx293"/>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4" name="tx294"/>
            <p:cNvSpPr/>
            <p:nvPr/>
          </p:nvSpPr>
          <p:spPr>
            <a:xfrm>
              <a:off x="384280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5" name="tx295"/>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695805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726958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758110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8" name="tx308"/>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9" name="tx309"/>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0" name="tx310"/>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695805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7269580"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758110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8" name="tx318"/>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9" name="tx319"/>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0" name="tx320"/>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2" name="tx322"/>
            <p:cNvSpPr/>
            <p:nvPr/>
          </p:nvSpPr>
          <p:spPr>
            <a:xfrm>
              <a:off x="7581105"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5" name="tx325"/>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8" name="tx328"/>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0" name="tx330"/>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1" name="tx331"/>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2" name="tx332"/>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3" name="tx333"/>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4" name="tx334"/>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5" name="tx335"/>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7" name="tx337"/>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8" name="tx338"/>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508890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1" name="tx341"/>
            <p:cNvSpPr/>
            <p:nvPr/>
          </p:nvSpPr>
          <p:spPr>
            <a:xfrm>
              <a:off x="540042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2" name="tx342"/>
            <p:cNvSpPr/>
            <p:nvPr/>
          </p:nvSpPr>
          <p:spPr>
            <a:xfrm>
              <a:off x="571195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8" name="tx348"/>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2" name="tx352"/>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3" name="tx353"/>
            <p:cNvSpPr/>
            <p:nvPr/>
          </p:nvSpPr>
          <p:spPr>
            <a:xfrm>
              <a:off x="10390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1350603"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5" name="tx355"/>
            <p:cNvSpPr/>
            <p:nvPr/>
          </p:nvSpPr>
          <p:spPr>
            <a:xfrm>
              <a:off x="1662128"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6" name="tx356"/>
            <p:cNvSpPr/>
            <p:nvPr/>
          </p:nvSpPr>
          <p:spPr>
            <a:xfrm>
              <a:off x="1973653" y="510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7" name="tx357"/>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8" name="tx358"/>
            <p:cNvSpPr/>
            <p:nvPr/>
          </p:nvSpPr>
          <p:spPr>
            <a:xfrm>
              <a:off x="2596703"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9" name="tx359"/>
            <p:cNvSpPr/>
            <p:nvPr/>
          </p:nvSpPr>
          <p:spPr>
            <a:xfrm>
              <a:off x="2908228"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0" name="tx360"/>
            <p:cNvSpPr/>
            <p:nvPr/>
          </p:nvSpPr>
          <p:spPr>
            <a:xfrm>
              <a:off x="3219754"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1" name="tx361"/>
            <p:cNvSpPr/>
            <p:nvPr/>
          </p:nvSpPr>
          <p:spPr>
            <a:xfrm>
              <a:off x="3531279"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2" name="tx362"/>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3" name="tx363"/>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4" name="tx364"/>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5" name="tx365"/>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6" name="tx366"/>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9" name="tx369"/>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0" name="tx370"/>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1" name="tx371"/>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2" name="tx372"/>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3" name="tx373"/>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4" name="tx374"/>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5" name="tx375"/>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9" name="tx379"/>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0" name="tx380"/>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2" name="tx382"/>
            <p:cNvSpPr/>
            <p:nvPr/>
          </p:nvSpPr>
          <p:spPr>
            <a:xfrm>
              <a:off x="508890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540042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57119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7" name="tx387"/>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8" name="tx388"/>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3" name="tx393"/>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4" name="tx394"/>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5" name="tx395"/>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7" name="tx397"/>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8" name="tx398"/>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9" name="tx399"/>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0" name="tx400"/>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1" name="tx401"/>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2" name="tx402"/>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3" name="tx403"/>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5" name="tx405"/>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6" name="tx406"/>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7" name="tx407"/>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8" name="tx408"/>
            <p:cNvSpPr/>
            <p:nvPr/>
          </p:nvSpPr>
          <p:spPr>
            <a:xfrm>
              <a:off x="508890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540042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571195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3" name="tx413"/>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4" name="tx414"/>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5" name="tx415"/>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6" name="tx416"/>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7" name="tx417"/>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8" name="tx418"/>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9" name="tx419"/>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0" name="tx420"/>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2" name="tx422"/>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3" name="tx423"/>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4" name="tx424"/>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7" name="tx427"/>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9" name="tx429"/>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0" name="tx430"/>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1" name="tx431"/>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2" name="tx432"/>
            <p:cNvSpPr/>
            <p:nvPr/>
          </p:nvSpPr>
          <p:spPr>
            <a:xfrm>
              <a:off x="4154329" y="54097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3" name="tx433"/>
            <p:cNvSpPr/>
            <p:nvPr/>
          </p:nvSpPr>
          <p:spPr>
            <a:xfrm>
              <a:off x="446585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4" name="tx434"/>
            <p:cNvSpPr/>
            <p:nvPr/>
          </p:nvSpPr>
          <p:spPr>
            <a:xfrm>
              <a:off x="477737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5" name="tx435"/>
            <p:cNvSpPr/>
            <p:nvPr/>
          </p:nvSpPr>
          <p:spPr>
            <a:xfrm>
              <a:off x="50889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7" name="tx437"/>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8" name="tx438"/>
            <p:cNvSpPr/>
            <p:nvPr/>
          </p:nvSpPr>
          <p:spPr>
            <a:xfrm>
              <a:off x="60234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9" name="tx439"/>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0" name="tx440"/>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1" name="tx441"/>
            <p:cNvSpPr/>
            <p:nvPr/>
          </p:nvSpPr>
          <p:spPr>
            <a:xfrm>
              <a:off x="69580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2" name="tx442"/>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43" name="tx443"/>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44" name="tx444"/>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5" name="tx445"/>
            <p:cNvSpPr/>
            <p:nvPr/>
          </p:nvSpPr>
          <p:spPr>
            <a:xfrm>
              <a:off x="8204155" y="54097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6" name="tx446"/>
            <p:cNvSpPr/>
            <p:nvPr/>
          </p:nvSpPr>
          <p:spPr>
            <a:xfrm>
              <a:off x="8515681"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7" name="tx447"/>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8" name="tx44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9" name="tx44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0" name="tx45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1" name="tx45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2" name="tx45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3" name="tx45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4" name="tx45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5" name="tx45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6" name="tx45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7" name="tx45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8" name="tx45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9" name="tx45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0" name="tx46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1" name="tx46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2" name="tx46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3" name="tx46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4" name="tx46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5" name="tx46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6" name="tx46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7" name="tx46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8" name="tx46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9" name="tx46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0" name="tx47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1" name="tx47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2" name="tx47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3" name="tx47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4" name="tx474"/>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5" name="tx475"/>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6" name="tx476"/>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7" name="tx477"/>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8" name="tx478"/>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9" name="tx479"/>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0" name="tx480"/>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1" name="tx481"/>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2" name="tx482"/>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3" name="tx483"/>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4" name="tx484"/>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85" name="tx485"/>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86" name="tx48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7" name="pic487"/>
            <p:cNvPicPr/>
            <p:nvPr/>
          </p:nvPicPr>
          <p:blipFill>
            <a:blip r:embed="rId2" cstate="print"/>
            <a:stretch>
              <a:fillRect/>
            </a:stretch>
          </p:blipFill>
          <p:spPr>
            <a:xfrm>
              <a:off x="4647033" y="5838594"/>
              <a:ext cx="2160000" cy="219455"/>
            </a:xfrm>
            <a:prstGeom prst="rect">
              <a:avLst/>
            </a:prstGeom>
          </p:spPr>
        </p:pic>
        <p:sp>
          <p:nvSpPr>
            <p:cNvPr id="488" name="pl48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pl49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tx50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1" name="tx50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2" name="tx50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3" name="tx50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04" name="tx50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05" name="tx50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6" name="tx506"/>
            <p:cNvSpPr/>
            <p:nvPr/>
          </p:nvSpPr>
          <p:spPr>
            <a:xfrm>
              <a:off x="912452" y="1332266"/>
              <a:ext cx="35134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United Kingdom, 2000-2025</a:t>
              </a:r>
            </a:p>
          </p:txBody>
        </p:sp>
        <p:sp>
          <p:nvSpPr>
            <p:cNvPr id="507" name="tx50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8" name="tx50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9" name="tx50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6 out of 12 (50%) vaccines in the schedule achieved coverage of 90% or more. Vaccine coverage ranged from 84% to 92%.
Since 2010, estimates have been made for 6 new vaccines. IPVC is the newest vaccine reported (2021), which achieved 92% coverage in 2025.
In 2025, United Kingdom did not report any stockouts of vaccines or supplies.</a:t>
            </a:r>
          </a:p>
        </p:txBody>
      </p:sp>
      <p:sp>
        <p:nvSpPr>
          <p:cNvPr id="5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10, and declined for two, indicating limited improvement in routine immunization performance; six achieved at least 90% coverage.</a:t>
            </a:r>
          </a:p>
        </p:txBody>
      </p:sp>
      <p:grpSp xmlns:pic="http://schemas.openxmlformats.org/drawingml/2006/picture">
        <p:nvGrpSpPr>
          <p:cNvPr id="512" name=""/>
          <p:cNvGrpSpPr/>
          <p:nvPr/>
        </p:nvGrpSpPr>
        <p:grpSpPr>
          <a:xfrm>
            <a:off x="292608" y="1005840"/>
            <a:ext cx="8595360" cy="28575"/>
            <a:chOff x="292608" y="1005840"/>
            <a:chExt cx="8595360" cy="28575"/>
          </a:xfrm>
        </p:grpSpPr>
        <p:sp>
          <p:nvSpPr>
            <p:cNvPr id="5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P7TF5XRZ5TZD-1674051314-8085</_dlc_DocId>
    <_dlc_DocIdUrl xmlns="5ce71423-0d49-4a04-8822-86064e799dcd">
      <Url>https://unicef.sharepoint.com/teams/DAPM-DataComm/_layouts/15/DocIdRedir.aspx?ID=P7TF5XRZ5TZD-1674051314-8085</Url>
      <Description>P7TF5XRZ5TZD-1674051314-8085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2572B06-EFAA-427F-955A-16134129687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d4132cdf-eddf-4a2b-b06a-19300f10a5d6</vt:lpwstr>
  </property>
</Properties>
</file>